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900" r:id="rId2"/>
  </p:sldMasterIdLst>
  <p:notesMasterIdLst>
    <p:notesMasterId r:id="rId24"/>
  </p:notesMasterIdLst>
  <p:sldIdLst>
    <p:sldId id="2147475075" r:id="rId3"/>
    <p:sldId id="2147475453" r:id="rId4"/>
    <p:sldId id="2147475342" r:id="rId5"/>
    <p:sldId id="2147475366" r:id="rId6"/>
    <p:sldId id="2147475463" r:id="rId7"/>
    <p:sldId id="2147475451" r:id="rId8"/>
    <p:sldId id="2147475452" r:id="rId9"/>
    <p:sldId id="2147475511" r:id="rId10"/>
    <p:sldId id="2147475475" r:id="rId11"/>
    <p:sldId id="2147475473" r:id="rId12"/>
    <p:sldId id="2147474972" r:id="rId13"/>
    <p:sldId id="2147475503" r:id="rId14"/>
    <p:sldId id="2147475507" r:id="rId15"/>
    <p:sldId id="2147475508" r:id="rId16"/>
    <p:sldId id="2147474952" r:id="rId17"/>
    <p:sldId id="2147475275" r:id="rId18"/>
    <p:sldId id="2147475389" r:id="rId19"/>
    <p:sldId id="2147475509" r:id="rId20"/>
    <p:sldId id="2147475268" r:id="rId21"/>
    <p:sldId id="2147475510" r:id="rId22"/>
    <p:sldId id="2147475060" r:id="rId2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B6D8"/>
    <a:srgbClr val="E6F2DE"/>
    <a:srgbClr val="2594AF"/>
    <a:srgbClr val="06598D"/>
    <a:srgbClr val="03528C"/>
    <a:srgbClr val="1781AD"/>
    <a:srgbClr val="035187"/>
    <a:srgbClr val="124F92"/>
    <a:srgbClr val="124A8F"/>
    <a:srgbClr val="FEEE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68" autoAdjust="0"/>
    <p:restoredTop sz="94660"/>
  </p:normalViewPr>
  <p:slideViewPr>
    <p:cSldViewPr>
      <p:cViewPr varScale="1">
        <p:scale>
          <a:sx n="73" d="100"/>
          <a:sy n="73" d="100"/>
        </p:scale>
        <p:origin x="596" y="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568EEE0-22AB-4F57-897D-7C12D74D4C82}" type="datetimeFigureOut">
              <a:rPr lang="en-ID" smtClean="0"/>
              <a:t>13/05/2026</a:t>
            </a:fld>
            <a:endParaRPr lang="en-ID"/>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02305B8-1ADA-4048-B87E-8BCCC62FE37A}" type="slidenum">
              <a:rPr lang="en-ID" smtClean="0"/>
              <a:t>‹#›</a:t>
            </a:fld>
            <a:endParaRPr lang="en-ID"/>
          </a:p>
        </p:txBody>
      </p:sp>
    </p:spTree>
    <p:extLst>
      <p:ext uri="{BB962C8B-B14F-4D97-AF65-F5344CB8AC3E}">
        <p14:creationId xmlns:p14="http://schemas.microsoft.com/office/powerpoint/2010/main" val="410230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602305B8-1ADA-4048-B87E-8BCCC62FE37A}" type="slidenum">
              <a:rPr lang="en-ID" smtClean="0"/>
              <a:t>1</a:t>
            </a:fld>
            <a:endParaRPr lang="en-ID"/>
          </a:p>
        </p:txBody>
      </p:sp>
    </p:spTree>
    <p:extLst>
      <p:ext uri="{BB962C8B-B14F-4D97-AF65-F5344CB8AC3E}">
        <p14:creationId xmlns:p14="http://schemas.microsoft.com/office/powerpoint/2010/main" val="426794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602305B8-1ADA-4048-B87E-8BCCC62FE37A}" type="slidenum">
              <a:rPr lang="en-ID" smtClean="0"/>
              <a:t>2</a:t>
            </a:fld>
            <a:endParaRPr lang="en-ID"/>
          </a:p>
        </p:txBody>
      </p:sp>
    </p:spTree>
    <p:extLst>
      <p:ext uri="{BB962C8B-B14F-4D97-AF65-F5344CB8AC3E}">
        <p14:creationId xmlns:p14="http://schemas.microsoft.com/office/powerpoint/2010/main" val="330567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05B8-1ADA-4048-B87E-8BCCC62FE37A}"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06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DF95D2A0-8F2F-455D-91BC-65FC57BE16AD}" type="slidenum">
              <a:rPr lang="en-ID" smtClean="0"/>
              <a:t>4</a:t>
            </a:fld>
            <a:endParaRPr lang="en-ID"/>
          </a:p>
        </p:txBody>
      </p:sp>
    </p:spTree>
    <p:extLst>
      <p:ext uri="{BB962C8B-B14F-4D97-AF65-F5344CB8AC3E}">
        <p14:creationId xmlns:p14="http://schemas.microsoft.com/office/powerpoint/2010/main" val="158366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602305B8-1ADA-4048-B87E-8BCCC62FE37A}" type="slidenum">
              <a:rPr lang="en-ID" smtClean="0"/>
              <a:t>6</a:t>
            </a:fld>
            <a:endParaRPr lang="en-ID"/>
          </a:p>
        </p:txBody>
      </p:sp>
    </p:spTree>
    <p:extLst>
      <p:ext uri="{BB962C8B-B14F-4D97-AF65-F5344CB8AC3E}">
        <p14:creationId xmlns:p14="http://schemas.microsoft.com/office/powerpoint/2010/main" val="193034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602305B8-1ADA-4048-B87E-8BCCC62FE37A}" type="slidenum">
              <a:rPr lang="en-ID" smtClean="0"/>
              <a:t>17</a:t>
            </a:fld>
            <a:endParaRPr lang="en-ID"/>
          </a:p>
        </p:txBody>
      </p:sp>
    </p:spTree>
    <p:extLst>
      <p:ext uri="{BB962C8B-B14F-4D97-AF65-F5344CB8AC3E}">
        <p14:creationId xmlns:p14="http://schemas.microsoft.com/office/powerpoint/2010/main" val="329879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C646-7F43-4C96-A94C-8D83D082D4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104E217E-F7C2-45B1-9B18-6518F587A3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E1B59E3B-A172-48F7-A0E6-C50E9213BC30}"/>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5" name="Footer Placeholder 4">
            <a:extLst>
              <a:ext uri="{FF2B5EF4-FFF2-40B4-BE49-F238E27FC236}">
                <a16:creationId xmlns:a16="http://schemas.microsoft.com/office/drawing/2014/main" id="{FCFC25E1-B461-4195-ABF5-7849950746A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E7BB06A-8045-44E1-A304-7390FED415AD}"/>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287808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B9EE5-DDA6-45DE-B42D-3CE93B2801E9}"/>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B4F23C45-DA4C-48F0-B467-C0110EEAD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88EC06F8-2CF8-4403-AA2C-41B53D505A4D}"/>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5" name="Footer Placeholder 4">
            <a:extLst>
              <a:ext uri="{FF2B5EF4-FFF2-40B4-BE49-F238E27FC236}">
                <a16:creationId xmlns:a16="http://schemas.microsoft.com/office/drawing/2014/main" id="{BEEE904B-7D1C-4473-8E1A-28D1B23BCA0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903BABC-6BF2-4364-837C-9C95BEA63CED}"/>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2599803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C8DE8E-132F-4256-B3D1-408157C251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783DCFC6-E144-4D83-802B-E003D4DCDA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17595336-6767-4A1E-B461-63E290170085}"/>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5" name="Footer Placeholder 4">
            <a:extLst>
              <a:ext uri="{FF2B5EF4-FFF2-40B4-BE49-F238E27FC236}">
                <a16:creationId xmlns:a16="http://schemas.microsoft.com/office/drawing/2014/main" id="{32EDE90A-4631-4A26-97F7-22423C7A7BCE}"/>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FD739EC4-745B-49D8-9C72-483AAC05842E}"/>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1827529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3688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51958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4126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74389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5808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775E-F380-495A-A0A9-32F55259FD29}"/>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A8A27B65-5743-4F13-BF36-63E91AA7ED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63851A8-320B-4439-A0F0-44622393E50F}"/>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5" name="Footer Placeholder 4">
            <a:extLst>
              <a:ext uri="{FF2B5EF4-FFF2-40B4-BE49-F238E27FC236}">
                <a16:creationId xmlns:a16="http://schemas.microsoft.com/office/drawing/2014/main" id="{B5B9018D-31B3-42E0-ABAF-B28576B68F7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C9A33DC-22DE-489E-A957-E04717F63F15}"/>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207015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6941-E638-48B9-9844-7453058CA3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185DC5CF-E09A-4183-9AF0-E1EEA7B64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0E1E80-4C2B-4C41-AC7C-91247633D16F}"/>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5" name="Footer Placeholder 4">
            <a:extLst>
              <a:ext uri="{FF2B5EF4-FFF2-40B4-BE49-F238E27FC236}">
                <a16:creationId xmlns:a16="http://schemas.microsoft.com/office/drawing/2014/main" id="{328D4987-9450-47A5-8735-720236C1877D}"/>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4669D04-D6EB-405D-90D8-ECF014FDA783}"/>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3192422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7F38-3280-4FB8-90C5-1350FB4243F8}"/>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52122EE2-84D8-4522-9B0A-4961A1A331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56B8F8E9-19C4-4D4C-AD2C-A597F117F0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42FC651E-5EFF-4BC3-8564-10CDF8089FEB}"/>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6" name="Footer Placeholder 5">
            <a:extLst>
              <a:ext uri="{FF2B5EF4-FFF2-40B4-BE49-F238E27FC236}">
                <a16:creationId xmlns:a16="http://schemas.microsoft.com/office/drawing/2014/main" id="{9033A805-EB77-408C-A9D3-9D0434A369DD}"/>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D8CAE83-B8C0-4B5F-8B48-DAC2907307B4}"/>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136110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3B6A-5BC6-4FDB-8B0E-69F75DCA2EB2}"/>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1B7BC88-EA8F-43A1-8FA7-4B84122CCB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D97E92-2DD2-4D54-8CC7-D66F73100A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6B0B58AC-336F-45FB-931D-C6E5B1DCD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5260A-7546-4A46-AB39-9708614065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A106D0EF-E4C1-4653-989B-75E0DF61CC61}"/>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8" name="Footer Placeholder 7">
            <a:extLst>
              <a:ext uri="{FF2B5EF4-FFF2-40B4-BE49-F238E27FC236}">
                <a16:creationId xmlns:a16="http://schemas.microsoft.com/office/drawing/2014/main" id="{8B289770-6886-4DC4-92DA-815592692FA5}"/>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A0F1FEAF-5188-469A-8942-C5BFFA006CB5}"/>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12362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6FBA-5EB1-4E01-9FF0-A0C7319EC450}"/>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C926E8F6-633E-4BD8-ADA6-2E767210B9A7}"/>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4" name="Footer Placeholder 3">
            <a:extLst>
              <a:ext uri="{FF2B5EF4-FFF2-40B4-BE49-F238E27FC236}">
                <a16:creationId xmlns:a16="http://schemas.microsoft.com/office/drawing/2014/main" id="{6A386AC5-22CF-457A-8189-C47C601F7A2C}"/>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05E3E722-C5F2-47C8-810C-2C38CD385AC0}"/>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3248845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A7A5BB-30DB-4B7F-A5E3-C46A8844BF2F}"/>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3" name="Footer Placeholder 2">
            <a:extLst>
              <a:ext uri="{FF2B5EF4-FFF2-40B4-BE49-F238E27FC236}">
                <a16:creationId xmlns:a16="http://schemas.microsoft.com/office/drawing/2014/main" id="{FA873A13-3A9F-48F4-BEAA-0DB7D6E2702F}"/>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DBC57EA2-3CDC-49A3-984B-46BBD9D5C910}"/>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2627333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2801-94D9-477F-99DF-9E0ED0C6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41A336F4-4E16-4E0B-B627-0012781DBF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0F162B34-9B0D-4829-B2AF-330BAA3E4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8E9363-7760-4E9E-AA7E-7657BE764145}"/>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6" name="Footer Placeholder 5">
            <a:extLst>
              <a:ext uri="{FF2B5EF4-FFF2-40B4-BE49-F238E27FC236}">
                <a16:creationId xmlns:a16="http://schemas.microsoft.com/office/drawing/2014/main" id="{2729BBDB-E1F3-418F-B999-647FF38C1F9B}"/>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335252AC-F374-416D-AD0B-65ACA62DEAF3}"/>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17273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9E85-3877-4105-B2B0-0B244F3532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BEFF7B79-F1F8-49F7-B60A-189A78E94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A27F9254-99AF-4FBA-892F-443E4DEFC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891B86-938A-4771-A8C9-526613BFB7BC}"/>
              </a:ext>
            </a:extLst>
          </p:cNvPr>
          <p:cNvSpPr>
            <a:spLocks noGrp="1"/>
          </p:cNvSpPr>
          <p:nvPr>
            <p:ph type="dt" sz="half" idx="10"/>
          </p:nvPr>
        </p:nvSpPr>
        <p:spPr/>
        <p:txBody>
          <a:bodyPr/>
          <a:lstStyle/>
          <a:p>
            <a:fld id="{BCB2D931-1D95-4B84-8FE4-1822C765460E}" type="datetimeFigureOut">
              <a:rPr lang="en-ID" smtClean="0"/>
              <a:t>13/05/2026</a:t>
            </a:fld>
            <a:endParaRPr lang="en-ID"/>
          </a:p>
        </p:txBody>
      </p:sp>
      <p:sp>
        <p:nvSpPr>
          <p:cNvPr id="6" name="Footer Placeholder 5">
            <a:extLst>
              <a:ext uri="{FF2B5EF4-FFF2-40B4-BE49-F238E27FC236}">
                <a16:creationId xmlns:a16="http://schemas.microsoft.com/office/drawing/2014/main" id="{399EA583-B8E1-4583-823C-2D906ED82F56}"/>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9D4DC02-D2CE-4B6F-8C61-CF4B00F2D269}"/>
              </a:ext>
            </a:extLst>
          </p:cNvPr>
          <p:cNvSpPr>
            <a:spLocks noGrp="1"/>
          </p:cNvSpPr>
          <p:nvPr>
            <p:ph type="sldNum" sz="quarter" idx="12"/>
          </p:nvPr>
        </p:nvSpPr>
        <p:spPr/>
        <p:txBody>
          <a:bodyPr/>
          <a:lstStyle/>
          <a:p>
            <a:fld id="{184CF028-FD47-4100-A1E9-44B677719B9C}" type="slidenum">
              <a:rPr lang="en-ID" smtClean="0"/>
              <a:t>‹#›</a:t>
            </a:fld>
            <a:endParaRPr lang="en-ID"/>
          </a:p>
        </p:txBody>
      </p:sp>
    </p:spTree>
    <p:extLst>
      <p:ext uri="{BB962C8B-B14F-4D97-AF65-F5344CB8AC3E}">
        <p14:creationId xmlns:p14="http://schemas.microsoft.com/office/powerpoint/2010/main" val="2652619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D9753-9023-4042-B483-85DCC1B48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550473B-DA21-4AD7-AD3C-1058A586E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75247CC-CA9A-4EF2-BA0E-988937C7D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2D931-1D95-4B84-8FE4-1822C765460E}" type="datetimeFigureOut">
              <a:rPr lang="en-ID" smtClean="0"/>
              <a:t>13/05/2026</a:t>
            </a:fld>
            <a:endParaRPr lang="en-ID"/>
          </a:p>
        </p:txBody>
      </p:sp>
      <p:sp>
        <p:nvSpPr>
          <p:cNvPr id="5" name="Footer Placeholder 4">
            <a:extLst>
              <a:ext uri="{FF2B5EF4-FFF2-40B4-BE49-F238E27FC236}">
                <a16:creationId xmlns:a16="http://schemas.microsoft.com/office/drawing/2014/main" id="{8EC42D7B-DD86-4B9F-856C-0871E9994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B6CC4C94-3D73-4D49-B76B-55F5174E8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CF028-FD47-4100-A1E9-44B677719B9C}" type="slidenum">
              <a:rPr lang="en-ID" smtClean="0"/>
              <a:t>‹#›</a:t>
            </a:fld>
            <a:endParaRPr lang="en-ID"/>
          </a:p>
        </p:txBody>
      </p:sp>
    </p:spTree>
    <p:extLst>
      <p:ext uri="{BB962C8B-B14F-4D97-AF65-F5344CB8AC3E}">
        <p14:creationId xmlns:p14="http://schemas.microsoft.com/office/powerpoint/2010/main" val="249167375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1"/>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5/13/2026</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4342101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0.png"/><Relationship Id="rId7" Type="http://schemas.openxmlformats.org/officeDocument/2006/relationships/image" Target="../media/image35.emf"/><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30.png"/><Relationship Id="rId2" Type="http://schemas.openxmlformats.org/officeDocument/2006/relationships/image" Target="../media/image4.png"/><Relationship Id="rId16" Type="http://schemas.openxmlformats.org/officeDocument/2006/relationships/image" Target="../media/image52.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11.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30.png"/><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7.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56.sv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jpeg"/><Relationship Id="rId7" Type="http://schemas.openxmlformats.org/officeDocument/2006/relationships/image" Target="../media/image10.emf"/><Relationship Id="rId12"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58.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image" Target="../media/image32.jp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svg"/><Relationship Id="rId21" Type="http://schemas.openxmlformats.org/officeDocument/2006/relationships/image" Target="../media/image11.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14.png"/><Relationship Id="rId16" Type="http://schemas.openxmlformats.org/officeDocument/2006/relationships/image" Target="../media/image73.png"/><Relationship Id="rId20" Type="http://schemas.openxmlformats.org/officeDocument/2006/relationships/image" Target="../media/image10.emf"/><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13.png"/><Relationship Id="rId10" Type="http://schemas.openxmlformats.org/officeDocument/2006/relationships/image" Target="../media/image67.png"/><Relationship Id="rId19" Type="http://schemas.openxmlformats.org/officeDocument/2006/relationships/image" Target="../media/image76.JP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8.png"/><Relationship Id="rId7" Type="http://schemas.openxmlformats.org/officeDocument/2006/relationships/image" Target="../media/image30.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2.png"/><Relationship Id="rId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10.emf"/></Relationships>
</file>

<file path=ppt/slides/_rels/slide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1.png"/><Relationship Id="rId7" Type="http://schemas.openxmlformats.org/officeDocument/2006/relationships/image" Target="../media/image30.png"/><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9.png"/><Relationship Id="rId10" Type="http://schemas.openxmlformats.org/officeDocument/2006/relationships/image" Target="../media/image12.png"/><Relationship Id="rId4" Type="http://schemas.openxmlformats.org/officeDocument/2006/relationships/image" Target="../media/image23.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31.jfi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30.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11.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30.png"/><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CEAE1-A7D0-418F-8A53-0F90365F8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684368E1-DBAE-4090-84C5-A43886816AAB}"/>
              </a:ext>
            </a:extLst>
          </p:cNvPr>
          <p:cNvGrpSpPr/>
          <p:nvPr/>
        </p:nvGrpSpPr>
        <p:grpSpPr>
          <a:xfrm>
            <a:off x="6412567" y="3962400"/>
            <a:ext cx="3722034" cy="2792911"/>
            <a:chOff x="5332692" y="689658"/>
            <a:chExt cx="6339016" cy="5110096"/>
          </a:xfrm>
        </p:grpSpPr>
        <p:pic>
          <p:nvPicPr>
            <p:cNvPr id="25" name="Picture 24">
              <a:extLst>
                <a:ext uri="{FF2B5EF4-FFF2-40B4-BE49-F238E27FC236}">
                  <a16:creationId xmlns:a16="http://schemas.microsoft.com/office/drawing/2014/main" id="{1E565526-F7DB-489C-98C1-049603EA8E10}"/>
                </a:ext>
              </a:extLst>
            </p:cNvPr>
            <p:cNvPicPr>
              <a:picLocks noChangeAspect="1"/>
            </p:cNvPicPr>
            <p:nvPr/>
          </p:nvPicPr>
          <p:blipFill>
            <a:blip r:embed="rId4"/>
            <a:stretch>
              <a:fillRect/>
            </a:stretch>
          </p:blipFill>
          <p:spPr>
            <a:xfrm>
              <a:off x="5691893" y="1020262"/>
              <a:ext cx="5620614" cy="3272578"/>
            </a:xfrm>
            <a:prstGeom prst="rect">
              <a:avLst/>
            </a:prstGeom>
          </p:spPr>
        </p:pic>
        <p:pic>
          <p:nvPicPr>
            <p:cNvPr id="26" name="Picture 25">
              <a:extLst>
                <a:ext uri="{FF2B5EF4-FFF2-40B4-BE49-F238E27FC236}">
                  <a16:creationId xmlns:a16="http://schemas.microsoft.com/office/drawing/2014/main" id="{194DB2DA-6045-4378-BBAC-4A7D64C5DA6F}"/>
                </a:ext>
              </a:extLst>
            </p:cNvPr>
            <p:cNvPicPr preferRelativeResize="0"/>
            <p:nvPr/>
          </p:nvPicPr>
          <p:blipFill rotWithShape="1">
            <a:blip r:embed="rId5">
              <a:alphaModFix/>
            </a:blip>
            <a:srcRect l="14341" t="14077" r="14341" b="12946"/>
            <a:stretch/>
          </p:blipFill>
          <p:spPr>
            <a:xfrm>
              <a:off x="5332692" y="689658"/>
              <a:ext cx="6339016" cy="5110096"/>
            </a:xfrm>
            <a:custGeom>
              <a:avLst/>
              <a:gdLst>
                <a:gd name="connsiteX0" fmla="*/ 232749 w 3359375"/>
                <a:gd name="connsiteY0" fmla="*/ 222399 h 3173375"/>
                <a:gd name="connsiteX1" fmla="*/ 232749 w 3359375"/>
                <a:gd name="connsiteY1" fmla="*/ 2094742 h 3173375"/>
                <a:gd name="connsiteX2" fmla="*/ 3106578 w 3359375"/>
                <a:gd name="connsiteY2" fmla="*/ 2094742 h 3173375"/>
                <a:gd name="connsiteX3" fmla="*/ 3106578 w 3359375"/>
                <a:gd name="connsiteY3" fmla="*/ 222399 h 3173375"/>
                <a:gd name="connsiteX4" fmla="*/ 0 w 3359375"/>
                <a:gd name="connsiteY4" fmla="*/ 0 h 3173375"/>
                <a:gd name="connsiteX5" fmla="*/ 3359375 w 3359375"/>
                <a:gd name="connsiteY5" fmla="*/ 0 h 3173375"/>
                <a:gd name="connsiteX6" fmla="*/ 3359375 w 3359375"/>
                <a:gd name="connsiteY6" fmla="*/ 3173375 h 3173375"/>
                <a:gd name="connsiteX7" fmla="*/ 0 w 3359375"/>
                <a:gd name="connsiteY7" fmla="*/ 3173375 h 317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9375" h="3173375">
                  <a:moveTo>
                    <a:pt x="232749" y="222399"/>
                  </a:moveTo>
                  <a:lnTo>
                    <a:pt x="232749" y="2094742"/>
                  </a:lnTo>
                  <a:lnTo>
                    <a:pt x="3106578" y="2094742"/>
                  </a:lnTo>
                  <a:lnTo>
                    <a:pt x="3106578" y="222399"/>
                  </a:lnTo>
                  <a:close/>
                  <a:moveTo>
                    <a:pt x="0" y="0"/>
                  </a:moveTo>
                  <a:lnTo>
                    <a:pt x="3359375" y="0"/>
                  </a:lnTo>
                  <a:lnTo>
                    <a:pt x="3359375" y="3173375"/>
                  </a:lnTo>
                  <a:lnTo>
                    <a:pt x="0" y="3173375"/>
                  </a:lnTo>
                  <a:close/>
                </a:path>
              </a:pathLst>
            </a:custGeom>
            <a:noFill/>
            <a:ln>
              <a:noFill/>
            </a:ln>
          </p:spPr>
        </p:pic>
      </p:grpSp>
      <p:grpSp>
        <p:nvGrpSpPr>
          <p:cNvPr id="27" name="Group 26">
            <a:extLst>
              <a:ext uri="{FF2B5EF4-FFF2-40B4-BE49-F238E27FC236}">
                <a16:creationId xmlns:a16="http://schemas.microsoft.com/office/drawing/2014/main" id="{EF385DB1-D7ED-4823-A9C2-DB70263EC3BA}"/>
              </a:ext>
            </a:extLst>
          </p:cNvPr>
          <p:cNvGrpSpPr/>
          <p:nvPr/>
        </p:nvGrpSpPr>
        <p:grpSpPr>
          <a:xfrm>
            <a:off x="5900815" y="5093830"/>
            <a:ext cx="1089768" cy="1540386"/>
            <a:chOff x="1714788" y="1377314"/>
            <a:chExt cx="3179429" cy="5154898"/>
          </a:xfrm>
        </p:grpSpPr>
        <p:pic>
          <p:nvPicPr>
            <p:cNvPr id="28" name="Picture 27">
              <a:extLst>
                <a:ext uri="{FF2B5EF4-FFF2-40B4-BE49-F238E27FC236}">
                  <a16:creationId xmlns:a16="http://schemas.microsoft.com/office/drawing/2014/main" id="{8787B91C-B4A9-4E31-A778-8BC39D779497}"/>
                </a:ext>
              </a:extLst>
            </p:cNvPr>
            <p:cNvPicPr>
              <a:picLocks noChangeAspect="1"/>
            </p:cNvPicPr>
            <p:nvPr/>
          </p:nvPicPr>
          <p:blipFill rotWithShape="1">
            <a:blip r:embed="rId6"/>
            <a:srcRect t="4465" b="1498"/>
            <a:stretch/>
          </p:blipFill>
          <p:spPr>
            <a:xfrm>
              <a:off x="2175872" y="1470345"/>
              <a:ext cx="2278097" cy="4760592"/>
            </a:xfrm>
            <a:custGeom>
              <a:avLst/>
              <a:gdLst>
                <a:gd name="connsiteX0" fmla="*/ 368840 w 2278097"/>
                <a:gd name="connsiteY0" fmla="*/ 0 h 4760592"/>
                <a:gd name="connsiteX1" fmla="*/ 1896237 w 2278097"/>
                <a:gd name="connsiteY1" fmla="*/ 0 h 4760592"/>
                <a:gd name="connsiteX2" fmla="*/ 2278097 w 2278097"/>
                <a:gd name="connsiteY2" fmla="*/ 381860 h 4760592"/>
                <a:gd name="connsiteX3" fmla="*/ 2278097 w 2278097"/>
                <a:gd name="connsiteY3" fmla="*/ 4378732 h 4760592"/>
                <a:gd name="connsiteX4" fmla="*/ 1896237 w 2278097"/>
                <a:gd name="connsiteY4" fmla="*/ 4760592 h 4760592"/>
                <a:gd name="connsiteX5" fmla="*/ 368840 w 2278097"/>
                <a:gd name="connsiteY5" fmla="*/ 4760592 h 4760592"/>
                <a:gd name="connsiteX6" fmla="*/ 16989 w 2278097"/>
                <a:gd name="connsiteY6" fmla="*/ 4527369 h 4760592"/>
                <a:gd name="connsiteX7" fmla="*/ 0 w 2278097"/>
                <a:gd name="connsiteY7" fmla="*/ 4472641 h 4760592"/>
                <a:gd name="connsiteX8" fmla="*/ 0 w 2278097"/>
                <a:gd name="connsiteY8" fmla="*/ 287951 h 4760592"/>
                <a:gd name="connsiteX9" fmla="*/ 16989 w 2278097"/>
                <a:gd name="connsiteY9" fmla="*/ 233223 h 4760592"/>
                <a:gd name="connsiteX10" fmla="*/ 368840 w 2278097"/>
                <a:gd name="connsiteY10" fmla="*/ 0 h 476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097" h="4760592">
                  <a:moveTo>
                    <a:pt x="368840" y="0"/>
                  </a:moveTo>
                  <a:lnTo>
                    <a:pt x="1896237" y="0"/>
                  </a:lnTo>
                  <a:cubicBezTo>
                    <a:pt x="2107132" y="0"/>
                    <a:pt x="2278097" y="170965"/>
                    <a:pt x="2278097" y="381860"/>
                  </a:cubicBezTo>
                  <a:lnTo>
                    <a:pt x="2278097" y="4378732"/>
                  </a:lnTo>
                  <a:cubicBezTo>
                    <a:pt x="2278097" y="4589627"/>
                    <a:pt x="2107132" y="4760592"/>
                    <a:pt x="1896237" y="4760592"/>
                  </a:cubicBezTo>
                  <a:lnTo>
                    <a:pt x="368840" y="4760592"/>
                  </a:lnTo>
                  <a:cubicBezTo>
                    <a:pt x="210669" y="4760592"/>
                    <a:pt x="74958" y="4664424"/>
                    <a:pt x="16989" y="4527369"/>
                  </a:cubicBezTo>
                  <a:lnTo>
                    <a:pt x="0" y="4472641"/>
                  </a:lnTo>
                  <a:lnTo>
                    <a:pt x="0" y="287951"/>
                  </a:lnTo>
                  <a:lnTo>
                    <a:pt x="16989" y="233223"/>
                  </a:lnTo>
                  <a:cubicBezTo>
                    <a:pt x="74958" y="96168"/>
                    <a:pt x="210669" y="0"/>
                    <a:pt x="368840" y="0"/>
                  </a:cubicBezTo>
                  <a:close/>
                </a:path>
              </a:pathLst>
            </a:custGeom>
          </p:spPr>
        </p:pic>
        <p:grpSp>
          <p:nvGrpSpPr>
            <p:cNvPr id="30" name="Group 29">
              <a:extLst>
                <a:ext uri="{FF2B5EF4-FFF2-40B4-BE49-F238E27FC236}">
                  <a16:creationId xmlns:a16="http://schemas.microsoft.com/office/drawing/2014/main" id="{3A32974C-F711-4D65-97EB-CB3B1F4633C5}"/>
                </a:ext>
              </a:extLst>
            </p:cNvPr>
            <p:cNvGrpSpPr/>
            <p:nvPr/>
          </p:nvGrpSpPr>
          <p:grpSpPr>
            <a:xfrm>
              <a:off x="1714788" y="1377314"/>
              <a:ext cx="3179429" cy="5154898"/>
              <a:chOff x="1714788" y="1377314"/>
              <a:chExt cx="2691193" cy="4363307"/>
            </a:xfrm>
          </p:grpSpPr>
          <p:grpSp>
            <p:nvGrpSpPr>
              <p:cNvPr id="31" name="Graphic 5">
                <a:extLst>
                  <a:ext uri="{FF2B5EF4-FFF2-40B4-BE49-F238E27FC236}">
                    <a16:creationId xmlns:a16="http://schemas.microsoft.com/office/drawing/2014/main" id="{BF5E3476-8630-46C2-A575-058997A62FC3}"/>
                  </a:ext>
                </a:extLst>
              </p:cNvPr>
              <p:cNvGrpSpPr/>
              <p:nvPr/>
            </p:nvGrpSpPr>
            <p:grpSpPr>
              <a:xfrm>
                <a:off x="1714788" y="5589555"/>
                <a:ext cx="2691193" cy="151066"/>
                <a:chOff x="1714788" y="5589555"/>
                <a:chExt cx="2691193" cy="151066"/>
              </a:xfrm>
              <a:solidFill>
                <a:schemeClr val="accent1"/>
              </a:solidFill>
            </p:grpSpPr>
            <p:sp>
              <p:nvSpPr>
                <p:cNvPr id="61" name="Freeform: Shape 60">
                  <a:extLst>
                    <a:ext uri="{FF2B5EF4-FFF2-40B4-BE49-F238E27FC236}">
                      <a16:creationId xmlns:a16="http://schemas.microsoft.com/office/drawing/2014/main" id="{4A7AD0A6-DFE8-48D3-B061-F71DC93F9A5D}"/>
                    </a:ext>
                  </a:extLst>
                </p:cNvPr>
                <p:cNvSpPr/>
                <p:nvPr/>
              </p:nvSpPr>
              <p:spPr>
                <a:xfrm>
                  <a:off x="1714788" y="5589555"/>
                  <a:ext cx="2691193" cy="151066"/>
                </a:xfrm>
                <a:custGeom>
                  <a:avLst/>
                  <a:gdLst>
                    <a:gd name="connsiteX0" fmla="*/ 2691194 w 2691193"/>
                    <a:gd name="connsiteY0" fmla="*/ 75533 h 151066"/>
                    <a:gd name="connsiteX1" fmla="*/ 1345597 w 2691193"/>
                    <a:gd name="connsiteY1" fmla="*/ 151067 h 151066"/>
                    <a:gd name="connsiteX2" fmla="*/ 0 w 2691193"/>
                    <a:gd name="connsiteY2" fmla="*/ 75533 h 151066"/>
                    <a:gd name="connsiteX3" fmla="*/ 1345597 w 2691193"/>
                    <a:gd name="connsiteY3" fmla="*/ 0 h 151066"/>
                    <a:gd name="connsiteX4" fmla="*/ 2691194 w 2691193"/>
                    <a:gd name="connsiteY4" fmla="*/ 75533 h 15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193" h="151066">
                      <a:moveTo>
                        <a:pt x="2691194" y="75533"/>
                      </a:moveTo>
                      <a:cubicBezTo>
                        <a:pt x="2691194" y="117249"/>
                        <a:pt x="2088749" y="151067"/>
                        <a:pt x="1345597" y="151067"/>
                      </a:cubicBezTo>
                      <a:cubicBezTo>
                        <a:pt x="602444" y="151067"/>
                        <a:pt x="0" y="117249"/>
                        <a:pt x="0" y="75533"/>
                      </a:cubicBezTo>
                      <a:cubicBezTo>
                        <a:pt x="0" y="33818"/>
                        <a:pt x="602444" y="0"/>
                        <a:pt x="1345597" y="0"/>
                      </a:cubicBezTo>
                      <a:cubicBezTo>
                        <a:pt x="2088749" y="0"/>
                        <a:pt x="2691194" y="33818"/>
                        <a:pt x="2691194" y="75533"/>
                      </a:cubicBezTo>
                      <a:close/>
                    </a:path>
                  </a:pathLst>
                </a:custGeom>
                <a:solidFill>
                  <a:srgbClr val="FFFFFF">
                    <a:alpha val="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710799F-4B0A-4AD2-AEB9-2E344EACD942}"/>
                    </a:ext>
                  </a:extLst>
                </p:cNvPr>
                <p:cNvSpPr/>
                <p:nvPr/>
              </p:nvSpPr>
              <p:spPr>
                <a:xfrm>
                  <a:off x="1720598" y="5589936"/>
                  <a:ext cx="2679573" cy="150304"/>
                </a:xfrm>
                <a:custGeom>
                  <a:avLst/>
                  <a:gdLst>
                    <a:gd name="connsiteX0" fmla="*/ 2679573 w 2679573"/>
                    <a:gd name="connsiteY0" fmla="*/ 75152 h 150304"/>
                    <a:gd name="connsiteX1" fmla="*/ 1339787 w 2679573"/>
                    <a:gd name="connsiteY1" fmla="*/ 150305 h 150304"/>
                    <a:gd name="connsiteX2" fmla="*/ 0 w 2679573"/>
                    <a:gd name="connsiteY2" fmla="*/ 75152 h 150304"/>
                    <a:gd name="connsiteX3" fmla="*/ 1339787 w 2679573"/>
                    <a:gd name="connsiteY3" fmla="*/ 0 h 150304"/>
                    <a:gd name="connsiteX4" fmla="*/ 2679573 w 2679573"/>
                    <a:gd name="connsiteY4" fmla="*/ 75152 h 15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573" h="150304">
                      <a:moveTo>
                        <a:pt x="2679573" y="75152"/>
                      </a:moveTo>
                      <a:cubicBezTo>
                        <a:pt x="2679573" y="116658"/>
                        <a:pt x="2079730" y="150305"/>
                        <a:pt x="1339787" y="150305"/>
                      </a:cubicBezTo>
                      <a:cubicBezTo>
                        <a:pt x="599843" y="150305"/>
                        <a:pt x="0" y="116658"/>
                        <a:pt x="0" y="75152"/>
                      </a:cubicBezTo>
                      <a:cubicBezTo>
                        <a:pt x="0" y="33647"/>
                        <a:pt x="599843" y="0"/>
                        <a:pt x="1339787" y="0"/>
                      </a:cubicBezTo>
                      <a:cubicBezTo>
                        <a:pt x="2079730" y="0"/>
                        <a:pt x="2679573" y="33647"/>
                        <a:pt x="2679573" y="75152"/>
                      </a:cubicBezTo>
                      <a:close/>
                    </a:path>
                  </a:pathLst>
                </a:custGeom>
                <a:solidFill>
                  <a:srgbClr val="FEFE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C9370995-6DEF-4EB9-B2C7-32701DC25950}"/>
                    </a:ext>
                  </a:extLst>
                </p:cNvPr>
                <p:cNvSpPr/>
                <p:nvPr/>
              </p:nvSpPr>
              <p:spPr>
                <a:xfrm>
                  <a:off x="1726408" y="5590222"/>
                  <a:ext cx="2667952" cy="149733"/>
                </a:xfrm>
                <a:custGeom>
                  <a:avLst/>
                  <a:gdLst>
                    <a:gd name="connsiteX0" fmla="*/ 2667953 w 2667952"/>
                    <a:gd name="connsiteY0" fmla="*/ 74867 h 149733"/>
                    <a:gd name="connsiteX1" fmla="*/ 1333976 w 2667952"/>
                    <a:gd name="connsiteY1" fmla="*/ 149733 h 149733"/>
                    <a:gd name="connsiteX2" fmla="*/ 0 w 2667952"/>
                    <a:gd name="connsiteY2" fmla="*/ 74867 h 149733"/>
                    <a:gd name="connsiteX3" fmla="*/ 1333976 w 2667952"/>
                    <a:gd name="connsiteY3" fmla="*/ 0 h 149733"/>
                    <a:gd name="connsiteX4" fmla="*/ 2667953 w 2667952"/>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52" h="149733">
                      <a:moveTo>
                        <a:pt x="2667953" y="74867"/>
                      </a:moveTo>
                      <a:cubicBezTo>
                        <a:pt x="2667953" y="116214"/>
                        <a:pt x="2070711" y="149733"/>
                        <a:pt x="1333976" y="149733"/>
                      </a:cubicBezTo>
                      <a:cubicBezTo>
                        <a:pt x="597241" y="149733"/>
                        <a:pt x="0" y="116214"/>
                        <a:pt x="0" y="74867"/>
                      </a:cubicBezTo>
                      <a:cubicBezTo>
                        <a:pt x="0" y="33519"/>
                        <a:pt x="597241" y="0"/>
                        <a:pt x="1333976" y="0"/>
                      </a:cubicBezTo>
                      <a:cubicBezTo>
                        <a:pt x="2070711" y="0"/>
                        <a:pt x="2667953" y="33519"/>
                        <a:pt x="2667953" y="74867"/>
                      </a:cubicBezTo>
                      <a:close/>
                    </a:path>
                  </a:pathLst>
                </a:custGeom>
                <a:solidFill>
                  <a:srgbClr val="FEFE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95B329EE-4DF3-4D18-A76E-E065BC049AF2}"/>
                    </a:ext>
                  </a:extLst>
                </p:cNvPr>
                <p:cNvSpPr/>
                <p:nvPr/>
              </p:nvSpPr>
              <p:spPr>
                <a:xfrm>
                  <a:off x="1732218" y="5590603"/>
                  <a:ext cx="2656332" cy="148970"/>
                </a:xfrm>
                <a:custGeom>
                  <a:avLst/>
                  <a:gdLst>
                    <a:gd name="connsiteX0" fmla="*/ 2656332 w 2656332"/>
                    <a:gd name="connsiteY0" fmla="*/ 74486 h 148970"/>
                    <a:gd name="connsiteX1" fmla="*/ 1328166 w 2656332"/>
                    <a:gd name="connsiteY1" fmla="*/ 148971 h 148970"/>
                    <a:gd name="connsiteX2" fmla="*/ 0 w 2656332"/>
                    <a:gd name="connsiteY2" fmla="*/ 74486 h 148970"/>
                    <a:gd name="connsiteX3" fmla="*/ 1328166 w 2656332"/>
                    <a:gd name="connsiteY3" fmla="*/ 0 h 148970"/>
                    <a:gd name="connsiteX4" fmla="*/ 2656332 w 2656332"/>
                    <a:gd name="connsiteY4" fmla="*/ 74486 h 14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332" h="148970">
                      <a:moveTo>
                        <a:pt x="2656332" y="74486"/>
                      </a:moveTo>
                      <a:cubicBezTo>
                        <a:pt x="2656332" y="115623"/>
                        <a:pt x="2061692" y="148971"/>
                        <a:pt x="1328166" y="148971"/>
                      </a:cubicBezTo>
                      <a:cubicBezTo>
                        <a:pt x="594640" y="148971"/>
                        <a:pt x="0" y="115623"/>
                        <a:pt x="0" y="74486"/>
                      </a:cubicBezTo>
                      <a:cubicBezTo>
                        <a:pt x="0" y="33348"/>
                        <a:pt x="594640" y="0"/>
                        <a:pt x="1328166" y="0"/>
                      </a:cubicBezTo>
                      <a:cubicBezTo>
                        <a:pt x="2061692" y="0"/>
                        <a:pt x="2656332" y="33348"/>
                        <a:pt x="2656332" y="74486"/>
                      </a:cubicBezTo>
                      <a:close/>
                    </a:path>
                  </a:pathLst>
                </a:custGeom>
                <a:solidFill>
                  <a:srgbClr val="FDFDFD">
                    <a:alpha val="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247A693-EF4B-4F92-8991-F5157C758053}"/>
                    </a:ext>
                  </a:extLst>
                </p:cNvPr>
                <p:cNvSpPr/>
                <p:nvPr/>
              </p:nvSpPr>
              <p:spPr>
                <a:xfrm>
                  <a:off x="1737933" y="5590889"/>
                  <a:ext cx="2644902" cy="148399"/>
                </a:xfrm>
                <a:custGeom>
                  <a:avLst/>
                  <a:gdLst>
                    <a:gd name="connsiteX0" fmla="*/ 2644902 w 2644902"/>
                    <a:gd name="connsiteY0" fmla="*/ 74200 h 148399"/>
                    <a:gd name="connsiteX1" fmla="*/ 1322451 w 2644902"/>
                    <a:gd name="connsiteY1" fmla="*/ 148400 h 148399"/>
                    <a:gd name="connsiteX2" fmla="*/ 0 w 2644902"/>
                    <a:gd name="connsiteY2" fmla="*/ 74200 h 148399"/>
                    <a:gd name="connsiteX3" fmla="*/ 1322451 w 2644902"/>
                    <a:gd name="connsiteY3" fmla="*/ 0 h 148399"/>
                    <a:gd name="connsiteX4" fmla="*/ 2644902 w 2644902"/>
                    <a:gd name="connsiteY4" fmla="*/ 74200 h 148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902" h="148399">
                      <a:moveTo>
                        <a:pt x="2644902" y="74200"/>
                      </a:moveTo>
                      <a:cubicBezTo>
                        <a:pt x="2644902" y="115179"/>
                        <a:pt x="2052820" y="148400"/>
                        <a:pt x="1322451" y="148400"/>
                      </a:cubicBezTo>
                      <a:cubicBezTo>
                        <a:pt x="592082" y="148400"/>
                        <a:pt x="0" y="115179"/>
                        <a:pt x="0" y="74200"/>
                      </a:cubicBezTo>
                      <a:cubicBezTo>
                        <a:pt x="0" y="33220"/>
                        <a:pt x="592082" y="0"/>
                        <a:pt x="1322451" y="0"/>
                      </a:cubicBezTo>
                      <a:cubicBezTo>
                        <a:pt x="2052821" y="0"/>
                        <a:pt x="2644902" y="33220"/>
                        <a:pt x="2644902" y="74200"/>
                      </a:cubicBezTo>
                      <a:close/>
                    </a:path>
                  </a:pathLst>
                </a:custGeom>
                <a:solidFill>
                  <a:srgbClr val="FDFDFD">
                    <a:alpha val="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F022E73E-7C1E-4802-A6DE-DAEC661C8986}"/>
                    </a:ext>
                  </a:extLst>
                </p:cNvPr>
                <p:cNvSpPr/>
                <p:nvPr/>
              </p:nvSpPr>
              <p:spPr>
                <a:xfrm>
                  <a:off x="1743744" y="5591175"/>
                  <a:ext cx="2633281" cy="147827"/>
                </a:xfrm>
                <a:custGeom>
                  <a:avLst/>
                  <a:gdLst>
                    <a:gd name="connsiteX0" fmla="*/ 2633282 w 2633281"/>
                    <a:gd name="connsiteY0" fmla="*/ 73914 h 147827"/>
                    <a:gd name="connsiteX1" fmla="*/ 1316641 w 2633281"/>
                    <a:gd name="connsiteY1" fmla="*/ 147828 h 147827"/>
                    <a:gd name="connsiteX2" fmla="*/ 0 w 2633281"/>
                    <a:gd name="connsiteY2" fmla="*/ 73914 h 147827"/>
                    <a:gd name="connsiteX3" fmla="*/ 1316641 w 2633281"/>
                    <a:gd name="connsiteY3" fmla="*/ 0 h 147827"/>
                    <a:gd name="connsiteX4" fmla="*/ 2633282 w 2633281"/>
                    <a:gd name="connsiteY4" fmla="*/ 73914 h 147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281" h="147827">
                      <a:moveTo>
                        <a:pt x="2633282" y="73914"/>
                      </a:moveTo>
                      <a:cubicBezTo>
                        <a:pt x="2633282" y="114736"/>
                        <a:pt x="2043802" y="147828"/>
                        <a:pt x="1316641" y="147828"/>
                      </a:cubicBezTo>
                      <a:cubicBezTo>
                        <a:pt x="589480" y="147828"/>
                        <a:pt x="0" y="114736"/>
                        <a:pt x="0" y="73914"/>
                      </a:cubicBezTo>
                      <a:cubicBezTo>
                        <a:pt x="0" y="33092"/>
                        <a:pt x="589480" y="0"/>
                        <a:pt x="1316641" y="0"/>
                      </a:cubicBezTo>
                      <a:cubicBezTo>
                        <a:pt x="2043802" y="0"/>
                        <a:pt x="2633282" y="33092"/>
                        <a:pt x="2633282" y="73914"/>
                      </a:cubicBezTo>
                      <a:close/>
                    </a:path>
                  </a:pathLst>
                </a:custGeom>
                <a:solidFill>
                  <a:srgbClr val="FCFCFC">
                    <a:alpha val="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D3D3F4D-0826-409D-9ACF-17E13C8D5675}"/>
                    </a:ext>
                  </a:extLst>
                </p:cNvPr>
                <p:cNvSpPr/>
                <p:nvPr/>
              </p:nvSpPr>
              <p:spPr>
                <a:xfrm>
                  <a:off x="1749554" y="5591556"/>
                  <a:ext cx="2621661" cy="147066"/>
                </a:xfrm>
                <a:custGeom>
                  <a:avLst/>
                  <a:gdLst>
                    <a:gd name="connsiteX0" fmla="*/ 2621661 w 2621661"/>
                    <a:gd name="connsiteY0" fmla="*/ 73533 h 147066"/>
                    <a:gd name="connsiteX1" fmla="*/ 1310831 w 2621661"/>
                    <a:gd name="connsiteY1" fmla="*/ 147066 h 147066"/>
                    <a:gd name="connsiteX2" fmla="*/ 0 w 2621661"/>
                    <a:gd name="connsiteY2" fmla="*/ 73533 h 147066"/>
                    <a:gd name="connsiteX3" fmla="*/ 1310831 w 2621661"/>
                    <a:gd name="connsiteY3" fmla="*/ 0 h 147066"/>
                    <a:gd name="connsiteX4" fmla="*/ 2621661 w 2621661"/>
                    <a:gd name="connsiteY4" fmla="*/ 73533 h 14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661" h="147066">
                      <a:moveTo>
                        <a:pt x="2621661" y="73533"/>
                      </a:moveTo>
                      <a:cubicBezTo>
                        <a:pt x="2621661" y="114144"/>
                        <a:pt x="2034782" y="147066"/>
                        <a:pt x="1310831" y="147066"/>
                      </a:cubicBezTo>
                      <a:cubicBezTo>
                        <a:pt x="586879" y="147066"/>
                        <a:pt x="0" y="114144"/>
                        <a:pt x="0" y="73533"/>
                      </a:cubicBezTo>
                      <a:cubicBezTo>
                        <a:pt x="0" y="32922"/>
                        <a:pt x="586879" y="0"/>
                        <a:pt x="1310831" y="0"/>
                      </a:cubicBezTo>
                      <a:cubicBezTo>
                        <a:pt x="2034782" y="0"/>
                        <a:pt x="2621661" y="32922"/>
                        <a:pt x="2621661" y="73533"/>
                      </a:cubicBezTo>
                      <a:close/>
                    </a:path>
                  </a:pathLst>
                </a:custGeom>
                <a:solidFill>
                  <a:srgbClr val="FCFCFC">
                    <a:alpha val="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FECDF2D-9930-4738-B58F-A55F8E425D73}"/>
                    </a:ext>
                  </a:extLst>
                </p:cNvPr>
                <p:cNvSpPr/>
                <p:nvPr/>
              </p:nvSpPr>
              <p:spPr>
                <a:xfrm>
                  <a:off x="1755364" y="5591841"/>
                  <a:ext cx="2610040" cy="146494"/>
                </a:xfrm>
                <a:custGeom>
                  <a:avLst/>
                  <a:gdLst>
                    <a:gd name="connsiteX0" fmla="*/ 2610041 w 2610040"/>
                    <a:gd name="connsiteY0" fmla="*/ 73247 h 146494"/>
                    <a:gd name="connsiteX1" fmla="*/ 1305020 w 2610040"/>
                    <a:gd name="connsiteY1" fmla="*/ 146495 h 146494"/>
                    <a:gd name="connsiteX2" fmla="*/ 0 w 2610040"/>
                    <a:gd name="connsiteY2" fmla="*/ 73247 h 146494"/>
                    <a:gd name="connsiteX3" fmla="*/ 1305020 w 2610040"/>
                    <a:gd name="connsiteY3" fmla="*/ 0 h 146494"/>
                    <a:gd name="connsiteX4" fmla="*/ 2610041 w 2610040"/>
                    <a:gd name="connsiteY4" fmla="*/ 73247 h 14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40" h="146494">
                      <a:moveTo>
                        <a:pt x="2610041" y="73247"/>
                      </a:moveTo>
                      <a:cubicBezTo>
                        <a:pt x="2610041" y="113701"/>
                        <a:pt x="2025763" y="146495"/>
                        <a:pt x="1305020" y="146495"/>
                      </a:cubicBezTo>
                      <a:cubicBezTo>
                        <a:pt x="584278" y="146495"/>
                        <a:pt x="0" y="113701"/>
                        <a:pt x="0" y="73247"/>
                      </a:cubicBezTo>
                      <a:cubicBezTo>
                        <a:pt x="0" y="32794"/>
                        <a:pt x="584278" y="0"/>
                        <a:pt x="1305020" y="0"/>
                      </a:cubicBezTo>
                      <a:cubicBezTo>
                        <a:pt x="2025763" y="0"/>
                        <a:pt x="2610041" y="32794"/>
                        <a:pt x="2610041" y="73247"/>
                      </a:cubicBezTo>
                      <a:close/>
                    </a:path>
                  </a:pathLst>
                </a:custGeom>
                <a:solidFill>
                  <a:srgbClr val="FBFBFB">
                    <a:alpha val="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D4E59B0-D295-45D7-9287-B93236429B4C}"/>
                    </a:ext>
                  </a:extLst>
                </p:cNvPr>
                <p:cNvSpPr/>
                <p:nvPr/>
              </p:nvSpPr>
              <p:spPr>
                <a:xfrm>
                  <a:off x="1761079" y="5592222"/>
                  <a:ext cx="2598610" cy="145732"/>
                </a:xfrm>
                <a:custGeom>
                  <a:avLst/>
                  <a:gdLst>
                    <a:gd name="connsiteX0" fmla="*/ 2598611 w 2598610"/>
                    <a:gd name="connsiteY0" fmla="*/ 72866 h 145732"/>
                    <a:gd name="connsiteX1" fmla="*/ 1299305 w 2598610"/>
                    <a:gd name="connsiteY1" fmla="*/ 145733 h 145732"/>
                    <a:gd name="connsiteX2" fmla="*/ 0 w 2598610"/>
                    <a:gd name="connsiteY2" fmla="*/ 72866 h 145732"/>
                    <a:gd name="connsiteX3" fmla="*/ 1299305 w 2598610"/>
                    <a:gd name="connsiteY3" fmla="*/ 0 h 145732"/>
                    <a:gd name="connsiteX4" fmla="*/ 2598611 w 259861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610" h="145732">
                      <a:moveTo>
                        <a:pt x="2598611" y="72866"/>
                      </a:moveTo>
                      <a:cubicBezTo>
                        <a:pt x="2598611" y="113109"/>
                        <a:pt x="2016892" y="145733"/>
                        <a:pt x="1299305" y="145733"/>
                      </a:cubicBezTo>
                      <a:cubicBezTo>
                        <a:pt x="581719" y="145733"/>
                        <a:pt x="0" y="113109"/>
                        <a:pt x="0" y="72866"/>
                      </a:cubicBezTo>
                      <a:cubicBezTo>
                        <a:pt x="0" y="32623"/>
                        <a:pt x="581719" y="0"/>
                        <a:pt x="1299305" y="0"/>
                      </a:cubicBezTo>
                      <a:cubicBezTo>
                        <a:pt x="2016892" y="0"/>
                        <a:pt x="2598611" y="32623"/>
                        <a:pt x="2598611" y="72866"/>
                      </a:cubicBezTo>
                      <a:close/>
                    </a:path>
                  </a:pathLst>
                </a:custGeom>
                <a:solidFill>
                  <a:srgbClr val="FBFBFB">
                    <a:alpha val="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CCDE5F8E-BF7A-4C19-9D5F-4FA111B10D6D}"/>
                    </a:ext>
                  </a:extLst>
                </p:cNvPr>
                <p:cNvSpPr/>
                <p:nvPr/>
              </p:nvSpPr>
              <p:spPr>
                <a:xfrm>
                  <a:off x="1766889" y="5592508"/>
                  <a:ext cx="2586990" cy="145161"/>
                </a:xfrm>
                <a:custGeom>
                  <a:avLst/>
                  <a:gdLst>
                    <a:gd name="connsiteX0" fmla="*/ 2586990 w 2586990"/>
                    <a:gd name="connsiteY0" fmla="*/ 72581 h 145161"/>
                    <a:gd name="connsiteX1" fmla="*/ 1293495 w 2586990"/>
                    <a:gd name="connsiteY1" fmla="*/ 145161 h 145161"/>
                    <a:gd name="connsiteX2" fmla="*/ 0 w 2586990"/>
                    <a:gd name="connsiteY2" fmla="*/ 72581 h 145161"/>
                    <a:gd name="connsiteX3" fmla="*/ 1293495 w 2586990"/>
                    <a:gd name="connsiteY3" fmla="*/ 0 h 145161"/>
                    <a:gd name="connsiteX4" fmla="*/ 2586990 w 2586990"/>
                    <a:gd name="connsiteY4" fmla="*/ 72581 h 145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990" h="145161">
                      <a:moveTo>
                        <a:pt x="2586990" y="72581"/>
                      </a:moveTo>
                      <a:cubicBezTo>
                        <a:pt x="2586990" y="112666"/>
                        <a:pt x="2007872" y="145161"/>
                        <a:pt x="1293495" y="145161"/>
                      </a:cubicBezTo>
                      <a:cubicBezTo>
                        <a:pt x="579117" y="145161"/>
                        <a:pt x="0" y="112666"/>
                        <a:pt x="0" y="72581"/>
                      </a:cubicBezTo>
                      <a:cubicBezTo>
                        <a:pt x="0" y="32496"/>
                        <a:pt x="579117" y="0"/>
                        <a:pt x="1293495" y="0"/>
                      </a:cubicBezTo>
                      <a:cubicBezTo>
                        <a:pt x="2007872" y="0"/>
                        <a:pt x="2586990" y="32496"/>
                        <a:pt x="2586990" y="72581"/>
                      </a:cubicBezTo>
                      <a:close/>
                    </a:path>
                  </a:pathLst>
                </a:custGeom>
                <a:solidFill>
                  <a:srgbClr val="FAFAFA">
                    <a:alpha val="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183C9C-667B-4163-BF62-E7401B9FA508}"/>
                    </a:ext>
                  </a:extLst>
                </p:cNvPr>
                <p:cNvSpPr/>
                <p:nvPr/>
              </p:nvSpPr>
              <p:spPr>
                <a:xfrm>
                  <a:off x="1772700" y="5592889"/>
                  <a:ext cx="2575369" cy="144398"/>
                </a:xfrm>
                <a:custGeom>
                  <a:avLst/>
                  <a:gdLst>
                    <a:gd name="connsiteX0" fmla="*/ 2575370 w 2575369"/>
                    <a:gd name="connsiteY0" fmla="*/ 72200 h 144398"/>
                    <a:gd name="connsiteX1" fmla="*/ 1287685 w 2575369"/>
                    <a:gd name="connsiteY1" fmla="*/ 144399 h 144398"/>
                    <a:gd name="connsiteX2" fmla="*/ 0 w 2575369"/>
                    <a:gd name="connsiteY2" fmla="*/ 72200 h 144398"/>
                    <a:gd name="connsiteX3" fmla="*/ 1287685 w 2575369"/>
                    <a:gd name="connsiteY3" fmla="*/ 0 h 144398"/>
                    <a:gd name="connsiteX4" fmla="*/ 2575370 w 2575369"/>
                    <a:gd name="connsiteY4" fmla="*/ 72200 h 14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5369" h="144398">
                      <a:moveTo>
                        <a:pt x="2575370" y="72200"/>
                      </a:moveTo>
                      <a:cubicBezTo>
                        <a:pt x="2575370" y="112074"/>
                        <a:pt x="1998854" y="144399"/>
                        <a:pt x="1287685" y="144399"/>
                      </a:cubicBezTo>
                      <a:cubicBezTo>
                        <a:pt x="576516" y="144399"/>
                        <a:pt x="0" y="112074"/>
                        <a:pt x="0" y="72200"/>
                      </a:cubicBezTo>
                      <a:cubicBezTo>
                        <a:pt x="0" y="32325"/>
                        <a:pt x="576516" y="0"/>
                        <a:pt x="1287685" y="0"/>
                      </a:cubicBezTo>
                      <a:cubicBezTo>
                        <a:pt x="1998853" y="0"/>
                        <a:pt x="2575370" y="32325"/>
                        <a:pt x="2575370" y="72200"/>
                      </a:cubicBezTo>
                      <a:close/>
                    </a:path>
                  </a:pathLst>
                </a:custGeom>
                <a:solidFill>
                  <a:srgbClr val="FAFAFA">
                    <a:alpha val="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FC6BEB12-E918-4F0E-9EB1-DAE97055CB69}"/>
                    </a:ext>
                  </a:extLst>
                </p:cNvPr>
                <p:cNvSpPr/>
                <p:nvPr/>
              </p:nvSpPr>
              <p:spPr>
                <a:xfrm>
                  <a:off x="1778415" y="5593175"/>
                  <a:ext cx="2563939" cy="143827"/>
                </a:xfrm>
                <a:custGeom>
                  <a:avLst/>
                  <a:gdLst>
                    <a:gd name="connsiteX0" fmla="*/ 2563940 w 2563939"/>
                    <a:gd name="connsiteY0" fmla="*/ 71914 h 143827"/>
                    <a:gd name="connsiteX1" fmla="*/ 1281970 w 2563939"/>
                    <a:gd name="connsiteY1" fmla="*/ 143827 h 143827"/>
                    <a:gd name="connsiteX2" fmla="*/ 0 w 2563939"/>
                    <a:gd name="connsiteY2" fmla="*/ 71914 h 143827"/>
                    <a:gd name="connsiteX3" fmla="*/ 1281970 w 2563939"/>
                    <a:gd name="connsiteY3" fmla="*/ 0 h 143827"/>
                    <a:gd name="connsiteX4" fmla="*/ 2563940 w 2563939"/>
                    <a:gd name="connsiteY4" fmla="*/ 71914 h 143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939" h="143827">
                      <a:moveTo>
                        <a:pt x="2563940" y="71914"/>
                      </a:moveTo>
                      <a:cubicBezTo>
                        <a:pt x="2563940" y="111631"/>
                        <a:pt x="1989982" y="143827"/>
                        <a:pt x="1281970" y="143827"/>
                      </a:cubicBezTo>
                      <a:cubicBezTo>
                        <a:pt x="573958" y="143827"/>
                        <a:pt x="0" y="111631"/>
                        <a:pt x="0" y="71914"/>
                      </a:cubicBezTo>
                      <a:cubicBezTo>
                        <a:pt x="0" y="32197"/>
                        <a:pt x="573958" y="0"/>
                        <a:pt x="1281970" y="0"/>
                      </a:cubicBezTo>
                      <a:cubicBezTo>
                        <a:pt x="1989982" y="0"/>
                        <a:pt x="2563940" y="32197"/>
                        <a:pt x="2563940" y="71914"/>
                      </a:cubicBezTo>
                      <a:close/>
                    </a:path>
                  </a:pathLst>
                </a:custGeom>
                <a:solidFill>
                  <a:srgbClr val="F9F9F9">
                    <a:alpha val="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47E4F11-58BD-4E25-8D1E-C9D0AC1AD90A}"/>
                    </a:ext>
                  </a:extLst>
                </p:cNvPr>
                <p:cNvSpPr/>
                <p:nvPr/>
              </p:nvSpPr>
              <p:spPr>
                <a:xfrm>
                  <a:off x="1784225" y="5593461"/>
                  <a:ext cx="2552319" cy="143255"/>
                </a:xfrm>
                <a:custGeom>
                  <a:avLst/>
                  <a:gdLst>
                    <a:gd name="connsiteX0" fmla="*/ 2552319 w 2552319"/>
                    <a:gd name="connsiteY0" fmla="*/ 71628 h 143255"/>
                    <a:gd name="connsiteX1" fmla="*/ 1276160 w 2552319"/>
                    <a:gd name="connsiteY1" fmla="*/ 143256 h 143255"/>
                    <a:gd name="connsiteX2" fmla="*/ 0 w 2552319"/>
                    <a:gd name="connsiteY2" fmla="*/ 71628 h 143255"/>
                    <a:gd name="connsiteX3" fmla="*/ 1276160 w 2552319"/>
                    <a:gd name="connsiteY3" fmla="*/ 0 h 143255"/>
                    <a:gd name="connsiteX4" fmla="*/ 2552319 w 2552319"/>
                    <a:gd name="connsiteY4" fmla="*/ 71628 h 14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319" h="143255">
                      <a:moveTo>
                        <a:pt x="2552319" y="71628"/>
                      </a:moveTo>
                      <a:cubicBezTo>
                        <a:pt x="2552319" y="111187"/>
                        <a:pt x="1980963" y="143256"/>
                        <a:pt x="1276160" y="143256"/>
                      </a:cubicBezTo>
                      <a:cubicBezTo>
                        <a:pt x="571356" y="143256"/>
                        <a:pt x="0" y="111187"/>
                        <a:pt x="0" y="71628"/>
                      </a:cubicBezTo>
                      <a:cubicBezTo>
                        <a:pt x="0" y="32069"/>
                        <a:pt x="571356" y="0"/>
                        <a:pt x="1276160" y="0"/>
                      </a:cubicBezTo>
                      <a:cubicBezTo>
                        <a:pt x="1980963" y="0"/>
                        <a:pt x="2552319" y="32069"/>
                        <a:pt x="2552319" y="71628"/>
                      </a:cubicBezTo>
                      <a:close/>
                    </a:path>
                  </a:pathLst>
                </a:custGeom>
                <a:solidFill>
                  <a:srgbClr val="F8F8F8">
                    <a:alpha val="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4A8DC21-6E03-4F64-8097-08142E3E0208}"/>
                    </a:ext>
                  </a:extLst>
                </p:cNvPr>
                <p:cNvSpPr/>
                <p:nvPr/>
              </p:nvSpPr>
              <p:spPr>
                <a:xfrm>
                  <a:off x="1790035" y="5593842"/>
                  <a:ext cx="2540698" cy="142494"/>
                </a:xfrm>
                <a:custGeom>
                  <a:avLst/>
                  <a:gdLst>
                    <a:gd name="connsiteX0" fmla="*/ 2540699 w 2540698"/>
                    <a:gd name="connsiteY0" fmla="*/ 71247 h 142494"/>
                    <a:gd name="connsiteX1" fmla="*/ 1270349 w 2540698"/>
                    <a:gd name="connsiteY1" fmla="*/ 142494 h 142494"/>
                    <a:gd name="connsiteX2" fmla="*/ 0 w 2540698"/>
                    <a:gd name="connsiteY2" fmla="*/ 71247 h 142494"/>
                    <a:gd name="connsiteX3" fmla="*/ 1270349 w 2540698"/>
                    <a:gd name="connsiteY3" fmla="*/ 0 h 142494"/>
                    <a:gd name="connsiteX4" fmla="*/ 2540699 w 2540698"/>
                    <a:gd name="connsiteY4" fmla="*/ 71247 h 142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698" h="142494">
                      <a:moveTo>
                        <a:pt x="2540699" y="71247"/>
                      </a:moveTo>
                      <a:cubicBezTo>
                        <a:pt x="2540699" y="110596"/>
                        <a:pt x="1971944" y="142494"/>
                        <a:pt x="1270349" y="142494"/>
                      </a:cubicBezTo>
                      <a:cubicBezTo>
                        <a:pt x="568755" y="142494"/>
                        <a:pt x="0" y="110596"/>
                        <a:pt x="0" y="71247"/>
                      </a:cubicBezTo>
                      <a:cubicBezTo>
                        <a:pt x="0" y="31898"/>
                        <a:pt x="568755" y="0"/>
                        <a:pt x="1270349" y="0"/>
                      </a:cubicBezTo>
                      <a:cubicBezTo>
                        <a:pt x="1971944" y="0"/>
                        <a:pt x="2540699" y="31898"/>
                        <a:pt x="2540699" y="71247"/>
                      </a:cubicBezTo>
                      <a:close/>
                    </a:path>
                  </a:pathLst>
                </a:custGeom>
                <a:solidFill>
                  <a:srgbClr val="F8F8F8">
                    <a:alpha val="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F4D948D-07B2-4235-8D0F-D5A7CF14917C}"/>
                    </a:ext>
                  </a:extLst>
                </p:cNvPr>
                <p:cNvSpPr/>
                <p:nvPr/>
              </p:nvSpPr>
              <p:spPr>
                <a:xfrm>
                  <a:off x="1795845" y="5594127"/>
                  <a:ext cx="2529078" cy="141922"/>
                </a:xfrm>
                <a:custGeom>
                  <a:avLst/>
                  <a:gdLst>
                    <a:gd name="connsiteX0" fmla="*/ 2529078 w 2529078"/>
                    <a:gd name="connsiteY0" fmla="*/ 70961 h 141922"/>
                    <a:gd name="connsiteX1" fmla="*/ 1264539 w 2529078"/>
                    <a:gd name="connsiteY1" fmla="*/ 141923 h 141922"/>
                    <a:gd name="connsiteX2" fmla="*/ 0 w 2529078"/>
                    <a:gd name="connsiteY2" fmla="*/ 70961 h 141922"/>
                    <a:gd name="connsiteX3" fmla="*/ 1264539 w 2529078"/>
                    <a:gd name="connsiteY3" fmla="*/ 0 h 141922"/>
                    <a:gd name="connsiteX4" fmla="*/ 2529078 w 2529078"/>
                    <a:gd name="connsiteY4" fmla="*/ 70961 h 141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078" h="141922">
                      <a:moveTo>
                        <a:pt x="2529078" y="70961"/>
                      </a:moveTo>
                      <a:cubicBezTo>
                        <a:pt x="2529078" y="110152"/>
                        <a:pt x="1962925" y="141923"/>
                        <a:pt x="1264539" y="141923"/>
                      </a:cubicBezTo>
                      <a:cubicBezTo>
                        <a:pt x="566154" y="141923"/>
                        <a:pt x="0" y="110152"/>
                        <a:pt x="0" y="70961"/>
                      </a:cubicBezTo>
                      <a:cubicBezTo>
                        <a:pt x="0" y="31770"/>
                        <a:pt x="566154" y="0"/>
                        <a:pt x="1264539" y="0"/>
                      </a:cubicBezTo>
                      <a:cubicBezTo>
                        <a:pt x="1962925" y="0"/>
                        <a:pt x="2529078" y="31770"/>
                        <a:pt x="2529078" y="70961"/>
                      </a:cubicBezTo>
                      <a:close/>
                    </a:path>
                  </a:pathLst>
                </a:custGeom>
                <a:solidFill>
                  <a:srgbClr val="F7F7F7">
                    <a:alpha val="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CDE3AE2-576B-4892-8AD3-11E23AC45A4E}"/>
                    </a:ext>
                  </a:extLst>
                </p:cNvPr>
                <p:cNvSpPr/>
                <p:nvPr/>
              </p:nvSpPr>
              <p:spPr>
                <a:xfrm>
                  <a:off x="1801560" y="5594508"/>
                  <a:ext cx="2517648" cy="141160"/>
                </a:xfrm>
                <a:custGeom>
                  <a:avLst/>
                  <a:gdLst>
                    <a:gd name="connsiteX0" fmla="*/ 2517648 w 2517648"/>
                    <a:gd name="connsiteY0" fmla="*/ 70580 h 141160"/>
                    <a:gd name="connsiteX1" fmla="*/ 1258824 w 2517648"/>
                    <a:gd name="connsiteY1" fmla="*/ 141161 h 141160"/>
                    <a:gd name="connsiteX2" fmla="*/ 0 w 2517648"/>
                    <a:gd name="connsiteY2" fmla="*/ 70580 h 141160"/>
                    <a:gd name="connsiteX3" fmla="*/ 1258824 w 2517648"/>
                    <a:gd name="connsiteY3" fmla="*/ 0 h 141160"/>
                    <a:gd name="connsiteX4" fmla="*/ 2517648 w 2517648"/>
                    <a:gd name="connsiteY4" fmla="*/ 70580 h 14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648" h="141160">
                      <a:moveTo>
                        <a:pt x="2517648" y="70580"/>
                      </a:moveTo>
                      <a:cubicBezTo>
                        <a:pt x="2517648" y="109561"/>
                        <a:pt x="1954053" y="141161"/>
                        <a:pt x="1258824" y="141161"/>
                      </a:cubicBezTo>
                      <a:cubicBezTo>
                        <a:pt x="563595" y="141161"/>
                        <a:pt x="0" y="109561"/>
                        <a:pt x="0" y="70580"/>
                      </a:cubicBezTo>
                      <a:cubicBezTo>
                        <a:pt x="0" y="31600"/>
                        <a:pt x="563595" y="0"/>
                        <a:pt x="1258824" y="0"/>
                      </a:cubicBezTo>
                      <a:cubicBezTo>
                        <a:pt x="1954053" y="0"/>
                        <a:pt x="2517648" y="31600"/>
                        <a:pt x="2517648" y="70580"/>
                      </a:cubicBezTo>
                      <a:close/>
                    </a:path>
                  </a:pathLst>
                </a:custGeom>
                <a:solidFill>
                  <a:srgbClr val="F7F7F7">
                    <a:alpha val="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5BC6FF81-1D4D-492F-92AF-C854A66D95FF}"/>
                    </a:ext>
                  </a:extLst>
                </p:cNvPr>
                <p:cNvSpPr/>
                <p:nvPr/>
              </p:nvSpPr>
              <p:spPr>
                <a:xfrm>
                  <a:off x="1807370" y="5594794"/>
                  <a:ext cx="2506027" cy="140588"/>
                </a:xfrm>
                <a:custGeom>
                  <a:avLst/>
                  <a:gdLst>
                    <a:gd name="connsiteX0" fmla="*/ 2506028 w 2506027"/>
                    <a:gd name="connsiteY0" fmla="*/ 70295 h 140588"/>
                    <a:gd name="connsiteX1" fmla="*/ 1253014 w 2506027"/>
                    <a:gd name="connsiteY1" fmla="*/ 140589 h 140588"/>
                    <a:gd name="connsiteX2" fmla="*/ 0 w 2506027"/>
                    <a:gd name="connsiteY2" fmla="*/ 70295 h 140588"/>
                    <a:gd name="connsiteX3" fmla="*/ 1253014 w 2506027"/>
                    <a:gd name="connsiteY3" fmla="*/ 0 h 140588"/>
                    <a:gd name="connsiteX4" fmla="*/ 2506028 w 2506027"/>
                    <a:gd name="connsiteY4" fmla="*/ 70295 h 14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027" h="140588">
                      <a:moveTo>
                        <a:pt x="2506028" y="70295"/>
                      </a:moveTo>
                      <a:cubicBezTo>
                        <a:pt x="2506028" y="109117"/>
                        <a:pt x="1945034" y="140589"/>
                        <a:pt x="1253014" y="140589"/>
                      </a:cubicBezTo>
                      <a:cubicBezTo>
                        <a:pt x="560993" y="140589"/>
                        <a:pt x="0" y="109117"/>
                        <a:pt x="0" y="70295"/>
                      </a:cubicBezTo>
                      <a:cubicBezTo>
                        <a:pt x="0" y="31472"/>
                        <a:pt x="560993" y="0"/>
                        <a:pt x="1253014" y="0"/>
                      </a:cubicBezTo>
                      <a:cubicBezTo>
                        <a:pt x="1945034" y="0"/>
                        <a:pt x="2506028" y="31472"/>
                        <a:pt x="2506028" y="70295"/>
                      </a:cubicBezTo>
                      <a:close/>
                    </a:path>
                  </a:pathLst>
                </a:custGeom>
                <a:solidFill>
                  <a:srgbClr val="F6F6F6">
                    <a:alpha val="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B527E5A-D222-410E-8F58-4A2F1E26818F}"/>
                    </a:ext>
                  </a:extLst>
                </p:cNvPr>
                <p:cNvSpPr/>
                <p:nvPr/>
              </p:nvSpPr>
              <p:spPr>
                <a:xfrm>
                  <a:off x="1813181" y="5595080"/>
                  <a:ext cx="2494407" cy="140017"/>
                </a:xfrm>
                <a:custGeom>
                  <a:avLst/>
                  <a:gdLst>
                    <a:gd name="connsiteX0" fmla="*/ 2494407 w 2494407"/>
                    <a:gd name="connsiteY0" fmla="*/ 70009 h 140017"/>
                    <a:gd name="connsiteX1" fmla="*/ 1247204 w 2494407"/>
                    <a:gd name="connsiteY1" fmla="*/ 140018 h 140017"/>
                    <a:gd name="connsiteX2" fmla="*/ 0 w 2494407"/>
                    <a:gd name="connsiteY2" fmla="*/ 70009 h 140017"/>
                    <a:gd name="connsiteX3" fmla="*/ 1247204 w 2494407"/>
                    <a:gd name="connsiteY3" fmla="*/ 0 h 140017"/>
                    <a:gd name="connsiteX4" fmla="*/ 2494407 w 2494407"/>
                    <a:gd name="connsiteY4" fmla="*/ 70009 h 14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407" h="140017">
                      <a:moveTo>
                        <a:pt x="2494407" y="70009"/>
                      </a:moveTo>
                      <a:cubicBezTo>
                        <a:pt x="2494407" y="108674"/>
                        <a:pt x="1936015" y="140018"/>
                        <a:pt x="1247204" y="140018"/>
                      </a:cubicBezTo>
                      <a:cubicBezTo>
                        <a:pt x="558392" y="140018"/>
                        <a:pt x="0" y="108674"/>
                        <a:pt x="0" y="70009"/>
                      </a:cubicBezTo>
                      <a:cubicBezTo>
                        <a:pt x="0" y="31344"/>
                        <a:pt x="558392" y="0"/>
                        <a:pt x="1247204" y="0"/>
                      </a:cubicBezTo>
                      <a:cubicBezTo>
                        <a:pt x="1936015" y="0"/>
                        <a:pt x="2494407" y="31344"/>
                        <a:pt x="2494407" y="70009"/>
                      </a:cubicBezTo>
                      <a:close/>
                    </a:path>
                  </a:pathLst>
                </a:custGeom>
                <a:solidFill>
                  <a:srgbClr val="F6F6F6">
                    <a:alpha val="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4DAF0BFF-1DDE-4073-85F6-337EBC5E4DF8}"/>
                    </a:ext>
                  </a:extLst>
                </p:cNvPr>
                <p:cNvSpPr/>
                <p:nvPr/>
              </p:nvSpPr>
              <p:spPr>
                <a:xfrm>
                  <a:off x="1818896" y="5595461"/>
                  <a:ext cx="2482977" cy="139255"/>
                </a:xfrm>
                <a:custGeom>
                  <a:avLst/>
                  <a:gdLst>
                    <a:gd name="connsiteX0" fmla="*/ 2482977 w 2482977"/>
                    <a:gd name="connsiteY0" fmla="*/ 69628 h 139255"/>
                    <a:gd name="connsiteX1" fmla="*/ 1241489 w 2482977"/>
                    <a:gd name="connsiteY1" fmla="*/ 139256 h 139255"/>
                    <a:gd name="connsiteX2" fmla="*/ 0 w 2482977"/>
                    <a:gd name="connsiteY2" fmla="*/ 69628 h 139255"/>
                    <a:gd name="connsiteX3" fmla="*/ 1241489 w 2482977"/>
                    <a:gd name="connsiteY3" fmla="*/ 0 h 139255"/>
                    <a:gd name="connsiteX4" fmla="*/ 2482977 w 2482977"/>
                    <a:gd name="connsiteY4" fmla="*/ 69628 h 13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977" h="139255">
                      <a:moveTo>
                        <a:pt x="2482977" y="69628"/>
                      </a:moveTo>
                      <a:cubicBezTo>
                        <a:pt x="2482977" y="108082"/>
                        <a:pt x="1927144" y="139256"/>
                        <a:pt x="1241489" y="139256"/>
                      </a:cubicBezTo>
                      <a:cubicBezTo>
                        <a:pt x="555833" y="139256"/>
                        <a:pt x="0" y="108082"/>
                        <a:pt x="0" y="69628"/>
                      </a:cubicBezTo>
                      <a:cubicBezTo>
                        <a:pt x="0" y="31174"/>
                        <a:pt x="555833" y="0"/>
                        <a:pt x="1241489" y="0"/>
                      </a:cubicBezTo>
                      <a:cubicBezTo>
                        <a:pt x="1927144" y="0"/>
                        <a:pt x="2482977" y="31174"/>
                        <a:pt x="2482977" y="69628"/>
                      </a:cubicBezTo>
                      <a:close/>
                    </a:path>
                  </a:pathLst>
                </a:custGeom>
                <a:solidFill>
                  <a:srgbClr val="F5F5F5">
                    <a:alpha val="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BDCA1A6-DC00-4D70-A1A6-A221240879A0}"/>
                    </a:ext>
                  </a:extLst>
                </p:cNvPr>
                <p:cNvSpPr/>
                <p:nvPr/>
              </p:nvSpPr>
              <p:spPr>
                <a:xfrm>
                  <a:off x="1824706" y="5595747"/>
                  <a:ext cx="2471356" cy="138683"/>
                </a:xfrm>
                <a:custGeom>
                  <a:avLst/>
                  <a:gdLst>
                    <a:gd name="connsiteX0" fmla="*/ 2471357 w 2471356"/>
                    <a:gd name="connsiteY0" fmla="*/ 69342 h 138683"/>
                    <a:gd name="connsiteX1" fmla="*/ 1235678 w 2471356"/>
                    <a:gd name="connsiteY1" fmla="*/ 138684 h 138683"/>
                    <a:gd name="connsiteX2" fmla="*/ 0 w 2471356"/>
                    <a:gd name="connsiteY2" fmla="*/ 69342 h 138683"/>
                    <a:gd name="connsiteX3" fmla="*/ 1235678 w 2471356"/>
                    <a:gd name="connsiteY3" fmla="*/ 0 h 138683"/>
                    <a:gd name="connsiteX4" fmla="*/ 2471357 w 2471356"/>
                    <a:gd name="connsiteY4" fmla="*/ 69342 h 13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356" h="138683">
                      <a:moveTo>
                        <a:pt x="2471357" y="69342"/>
                      </a:moveTo>
                      <a:cubicBezTo>
                        <a:pt x="2471357" y="107639"/>
                        <a:pt x="1918125" y="138684"/>
                        <a:pt x="1235678" y="138684"/>
                      </a:cubicBezTo>
                      <a:cubicBezTo>
                        <a:pt x="553232" y="138684"/>
                        <a:pt x="0" y="107639"/>
                        <a:pt x="0" y="69342"/>
                      </a:cubicBezTo>
                      <a:cubicBezTo>
                        <a:pt x="0" y="31046"/>
                        <a:pt x="553232" y="0"/>
                        <a:pt x="1235678" y="0"/>
                      </a:cubicBezTo>
                      <a:cubicBezTo>
                        <a:pt x="1918125" y="0"/>
                        <a:pt x="2471357" y="31046"/>
                        <a:pt x="2471357" y="69342"/>
                      </a:cubicBezTo>
                      <a:close/>
                    </a:path>
                  </a:pathLst>
                </a:custGeom>
                <a:solidFill>
                  <a:srgbClr val="F5F5F5">
                    <a:alpha val="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1586833-955F-410A-9AF0-4E6E908E2566}"/>
                    </a:ext>
                  </a:extLst>
                </p:cNvPr>
                <p:cNvSpPr/>
                <p:nvPr/>
              </p:nvSpPr>
              <p:spPr>
                <a:xfrm>
                  <a:off x="1830516" y="5596128"/>
                  <a:ext cx="2459736" cy="137922"/>
                </a:xfrm>
                <a:custGeom>
                  <a:avLst/>
                  <a:gdLst>
                    <a:gd name="connsiteX0" fmla="*/ 2459736 w 2459736"/>
                    <a:gd name="connsiteY0" fmla="*/ 68961 h 137922"/>
                    <a:gd name="connsiteX1" fmla="*/ 1229868 w 2459736"/>
                    <a:gd name="connsiteY1" fmla="*/ 137922 h 137922"/>
                    <a:gd name="connsiteX2" fmla="*/ 0 w 2459736"/>
                    <a:gd name="connsiteY2" fmla="*/ 68961 h 137922"/>
                    <a:gd name="connsiteX3" fmla="*/ 1229868 w 2459736"/>
                    <a:gd name="connsiteY3" fmla="*/ 0 h 137922"/>
                    <a:gd name="connsiteX4" fmla="*/ 2459736 w 2459736"/>
                    <a:gd name="connsiteY4" fmla="*/ 68961 h 13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736" h="137922">
                      <a:moveTo>
                        <a:pt x="2459736" y="68961"/>
                      </a:moveTo>
                      <a:cubicBezTo>
                        <a:pt x="2459736" y="107047"/>
                        <a:pt x="1909105" y="137922"/>
                        <a:pt x="1229868" y="137922"/>
                      </a:cubicBezTo>
                      <a:cubicBezTo>
                        <a:pt x="550631" y="137922"/>
                        <a:pt x="0" y="107047"/>
                        <a:pt x="0" y="68961"/>
                      </a:cubicBezTo>
                      <a:cubicBezTo>
                        <a:pt x="0" y="30875"/>
                        <a:pt x="550631" y="0"/>
                        <a:pt x="1229868" y="0"/>
                      </a:cubicBezTo>
                      <a:cubicBezTo>
                        <a:pt x="1909105" y="0"/>
                        <a:pt x="2459736" y="30875"/>
                        <a:pt x="2459736" y="68961"/>
                      </a:cubicBezTo>
                      <a:close/>
                    </a:path>
                  </a:pathLst>
                </a:custGeom>
                <a:solidFill>
                  <a:srgbClr val="F4F4F4">
                    <a:alpha val="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E951605-1F91-4F9D-A50B-2B43A40B1096}"/>
                    </a:ext>
                  </a:extLst>
                </p:cNvPr>
                <p:cNvSpPr/>
                <p:nvPr/>
              </p:nvSpPr>
              <p:spPr>
                <a:xfrm>
                  <a:off x="1836327" y="5596413"/>
                  <a:ext cx="2448115" cy="137350"/>
                </a:xfrm>
                <a:custGeom>
                  <a:avLst/>
                  <a:gdLst>
                    <a:gd name="connsiteX0" fmla="*/ 2448116 w 2448115"/>
                    <a:gd name="connsiteY0" fmla="*/ 68675 h 137350"/>
                    <a:gd name="connsiteX1" fmla="*/ 1224058 w 2448115"/>
                    <a:gd name="connsiteY1" fmla="*/ 137351 h 137350"/>
                    <a:gd name="connsiteX2" fmla="*/ 0 w 2448115"/>
                    <a:gd name="connsiteY2" fmla="*/ 68675 h 137350"/>
                    <a:gd name="connsiteX3" fmla="*/ 1224058 w 2448115"/>
                    <a:gd name="connsiteY3" fmla="*/ 0 h 137350"/>
                    <a:gd name="connsiteX4" fmla="*/ 2448116 w 2448115"/>
                    <a:gd name="connsiteY4" fmla="*/ 68675 h 13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115" h="137350">
                      <a:moveTo>
                        <a:pt x="2448116" y="68675"/>
                      </a:moveTo>
                      <a:cubicBezTo>
                        <a:pt x="2448116" y="106604"/>
                        <a:pt x="1900086" y="137351"/>
                        <a:pt x="1224058" y="137351"/>
                      </a:cubicBezTo>
                      <a:cubicBezTo>
                        <a:pt x="548030" y="137351"/>
                        <a:pt x="0" y="106604"/>
                        <a:pt x="0" y="68675"/>
                      </a:cubicBezTo>
                      <a:cubicBezTo>
                        <a:pt x="0" y="30747"/>
                        <a:pt x="548029" y="0"/>
                        <a:pt x="1224058" y="0"/>
                      </a:cubicBezTo>
                      <a:cubicBezTo>
                        <a:pt x="1900086" y="0"/>
                        <a:pt x="2448116" y="30747"/>
                        <a:pt x="2448116" y="68675"/>
                      </a:cubicBezTo>
                      <a:close/>
                    </a:path>
                  </a:pathLst>
                </a:custGeom>
                <a:solidFill>
                  <a:srgbClr val="F4F4F4">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69991FAB-3D2D-40F9-8A44-DC755713FE38}"/>
                    </a:ext>
                  </a:extLst>
                </p:cNvPr>
                <p:cNvSpPr/>
                <p:nvPr/>
              </p:nvSpPr>
              <p:spPr>
                <a:xfrm>
                  <a:off x="1842042" y="5596699"/>
                  <a:ext cx="2436685" cy="136779"/>
                </a:xfrm>
                <a:custGeom>
                  <a:avLst/>
                  <a:gdLst>
                    <a:gd name="connsiteX0" fmla="*/ 2436686 w 2436685"/>
                    <a:gd name="connsiteY0" fmla="*/ 68390 h 136779"/>
                    <a:gd name="connsiteX1" fmla="*/ 1218343 w 2436685"/>
                    <a:gd name="connsiteY1" fmla="*/ 136779 h 136779"/>
                    <a:gd name="connsiteX2" fmla="*/ 0 w 2436685"/>
                    <a:gd name="connsiteY2" fmla="*/ 68390 h 136779"/>
                    <a:gd name="connsiteX3" fmla="*/ 1218343 w 2436685"/>
                    <a:gd name="connsiteY3" fmla="*/ 0 h 136779"/>
                    <a:gd name="connsiteX4" fmla="*/ 2436686 w 2436685"/>
                    <a:gd name="connsiteY4" fmla="*/ 68390 h 136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685" h="136779">
                      <a:moveTo>
                        <a:pt x="2436686" y="68390"/>
                      </a:moveTo>
                      <a:cubicBezTo>
                        <a:pt x="2436686" y="106160"/>
                        <a:pt x="1891215" y="136779"/>
                        <a:pt x="1218343" y="136779"/>
                      </a:cubicBezTo>
                      <a:cubicBezTo>
                        <a:pt x="545471" y="136779"/>
                        <a:pt x="0" y="106160"/>
                        <a:pt x="0" y="68390"/>
                      </a:cubicBezTo>
                      <a:cubicBezTo>
                        <a:pt x="0" y="30619"/>
                        <a:pt x="545471" y="0"/>
                        <a:pt x="1218343" y="0"/>
                      </a:cubicBezTo>
                      <a:cubicBezTo>
                        <a:pt x="1891215" y="0"/>
                        <a:pt x="2436686" y="30619"/>
                        <a:pt x="2436686" y="68390"/>
                      </a:cubicBezTo>
                      <a:close/>
                    </a:path>
                  </a:pathLst>
                </a:custGeom>
                <a:solidFill>
                  <a:srgbClr val="F3F3F3">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855ACA96-B5D3-42A3-8348-F8F318395E0C}"/>
                    </a:ext>
                  </a:extLst>
                </p:cNvPr>
                <p:cNvSpPr/>
                <p:nvPr/>
              </p:nvSpPr>
              <p:spPr>
                <a:xfrm>
                  <a:off x="1847852" y="5597080"/>
                  <a:ext cx="2425064" cy="136016"/>
                </a:xfrm>
                <a:custGeom>
                  <a:avLst/>
                  <a:gdLst>
                    <a:gd name="connsiteX0" fmla="*/ 2425065 w 2425064"/>
                    <a:gd name="connsiteY0" fmla="*/ 68009 h 136016"/>
                    <a:gd name="connsiteX1" fmla="*/ 1212533 w 2425064"/>
                    <a:gd name="connsiteY1" fmla="*/ 136017 h 136016"/>
                    <a:gd name="connsiteX2" fmla="*/ 0 w 2425064"/>
                    <a:gd name="connsiteY2" fmla="*/ 68009 h 136016"/>
                    <a:gd name="connsiteX3" fmla="*/ 1212533 w 2425064"/>
                    <a:gd name="connsiteY3" fmla="*/ 0 h 136016"/>
                    <a:gd name="connsiteX4" fmla="*/ 2425065 w 2425064"/>
                    <a:gd name="connsiteY4" fmla="*/ 68009 h 13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064" h="136016">
                      <a:moveTo>
                        <a:pt x="2425065" y="68009"/>
                      </a:moveTo>
                      <a:cubicBezTo>
                        <a:pt x="2425065" y="105537"/>
                        <a:pt x="1882235" y="136017"/>
                        <a:pt x="1212533" y="136017"/>
                      </a:cubicBezTo>
                      <a:cubicBezTo>
                        <a:pt x="542830" y="136017"/>
                        <a:pt x="0" y="105537"/>
                        <a:pt x="0" y="68009"/>
                      </a:cubicBezTo>
                      <a:cubicBezTo>
                        <a:pt x="0" y="30480"/>
                        <a:pt x="542830" y="0"/>
                        <a:pt x="1212533" y="0"/>
                      </a:cubicBezTo>
                      <a:cubicBezTo>
                        <a:pt x="1882235" y="0"/>
                        <a:pt x="2425065" y="30385"/>
                        <a:pt x="2425065" y="68009"/>
                      </a:cubicBezTo>
                      <a:close/>
                    </a:path>
                  </a:pathLst>
                </a:custGeom>
                <a:solidFill>
                  <a:srgbClr val="F3F3F3">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DB435BA1-C367-4120-BE92-0959BC98B60E}"/>
                    </a:ext>
                  </a:extLst>
                </p:cNvPr>
                <p:cNvSpPr/>
                <p:nvPr/>
              </p:nvSpPr>
              <p:spPr>
                <a:xfrm>
                  <a:off x="1853662" y="5597366"/>
                  <a:ext cx="2413444" cy="135445"/>
                </a:xfrm>
                <a:custGeom>
                  <a:avLst/>
                  <a:gdLst>
                    <a:gd name="connsiteX0" fmla="*/ 2413445 w 2413444"/>
                    <a:gd name="connsiteY0" fmla="*/ 67723 h 135445"/>
                    <a:gd name="connsiteX1" fmla="*/ 1206722 w 2413444"/>
                    <a:gd name="connsiteY1" fmla="*/ 135445 h 135445"/>
                    <a:gd name="connsiteX2" fmla="*/ 0 w 2413444"/>
                    <a:gd name="connsiteY2" fmla="*/ 67723 h 135445"/>
                    <a:gd name="connsiteX3" fmla="*/ 1206722 w 2413444"/>
                    <a:gd name="connsiteY3" fmla="*/ 0 h 135445"/>
                    <a:gd name="connsiteX4" fmla="*/ 2413445 w 2413444"/>
                    <a:gd name="connsiteY4" fmla="*/ 67723 h 13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444" h="135445">
                      <a:moveTo>
                        <a:pt x="2413445" y="67723"/>
                      </a:moveTo>
                      <a:cubicBezTo>
                        <a:pt x="2413445" y="105125"/>
                        <a:pt x="1873177" y="135445"/>
                        <a:pt x="1206722" y="135445"/>
                      </a:cubicBezTo>
                      <a:cubicBezTo>
                        <a:pt x="540268" y="135445"/>
                        <a:pt x="0" y="105125"/>
                        <a:pt x="0" y="67723"/>
                      </a:cubicBezTo>
                      <a:cubicBezTo>
                        <a:pt x="0" y="30320"/>
                        <a:pt x="540268" y="0"/>
                        <a:pt x="1206722" y="0"/>
                      </a:cubicBezTo>
                      <a:cubicBezTo>
                        <a:pt x="1873177" y="0"/>
                        <a:pt x="2413445" y="30321"/>
                        <a:pt x="2413445" y="67723"/>
                      </a:cubicBezTo>
                      <a:close/>
                    </a:path>
                  </a:pathLst>
                </a:custGeom>
                <a:solidFill>
                  <a:srgbClr val="F2F2F2">
                    <a:alpha val="1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23AB81F3-7F65-481B-9F31-0168C6CDC4C0}"/>
                    </a:ext>
                  </a:extLst>
                </p:cNvPr>
                <p:cNvSpPr/>
                <p:nvPr/>
              </p:nvSpPr>
              <p:spPr>
                <a:xfrm>
                  <a:off x="1859472" y="5597747"/>
                  <a:ext cx="2401824" cy="134683"/>
                </a:xfrm>
                <a:custGeom>
                  <a:avLst/>
                  <a:gdLst>
                    <a:gd name="connsiteX0" fmla="*/ 2401824 w 2401824"/>
                    <a:gd name="connsiteY0" fmla="*/ 67342 h 134683"/>
                    <a:gd name="connsiteX1" fmla="*/ 1200912 w 2401824"/>
                    <a:gd name="connsiteY1" fmla="*/ 134684 h 134683"/>
                    <a:gd name="connsiteX2" fmla="*/ 0 w 2401824"/>
                    <a:gd name="connsiteY2" fmla="*/ 67342 h 134683"/>
                    <a:gd name="connsiteX3" fmla="*/ 1200912 w 2401824"/>
                    <a:gd name="connsiteY3" fmla="*/ 0 h 134683"/>
                    <a:gd name="connsiteX4" fmla="*/ 2401824 w 2401824"/>
                    <a:gd name="connsiteY4" fmla="*/ 67342 h 1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24" h="134683">
                      <a:moveTo>
                        <a:pt x="2401824" y="67342"/>
                      </a:moveTo>
                      <a:cubicBezTo>
                        <a:pt x="2401824" y="104534"/>
                        <a:pt x="1864157" y="134684"/>
                        <a:pt x="1200912" y="134684"/>
                      </a:cubicBezTo>
                      <a:cubicBezTo>
                        <a:pt x="537667" y="134684"/>
                        <a:pt x="0" y="104534"/>
                        <a:pt x="0" y="67342"/>
                      </a:cubicBezTo>
                      <a:cubicBezTo>
                        <a:pt x="0" y="30150"/>
                        <a:pt x="537667" y="0"/>
                        <a:pt x="1200912" y="0"/>
                      </a:cubicBezTo>
                      <a:cubicBezTo>
                        <a:pt x="1864157" y="0"/>
                        <a:pt x="2401824" y="30150"/>
                        <a:pt x="2401824" y="67342"/>
                      </a:cubicBezTo>
                      <a:close/>
                    </a:path>
                  </a:pathLst>
                </a:custGeom>
                <a:solidFill>
                  <a:srgbClr val="F1F1F1">
                    <a:alpha val="1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FA39A5A7-FBA4-453A-9152-4DB3894F188C}"/>
                    </a:ext>
                  </a:extLst>
                </p:cNvPr>
                <p:cNvSpPr/>
                <p:nvPr/>
              </p:nvSpPr>
              <p:spPr>
                <a:xfrm>
                  <a:off x="1865187" y="5598033"/>
                  <a:ext cx="2390394" cy="134111"/>
                </a:xfrm>
                <a:custGeom>
                  <a:avLst/>
                  <a:gdLst>
                    <a:gd name="connsiteX0" fmla="*/ 2390394 w 2390394"/>
                    <a:gd name="connsiteY0" fmla="*/ 67056 h 134111"/>
                    <a:gd name="connsiteX1" fmla="*/ 1195197 w 2390394"/>
                    <a:gd name="connsiteY1" fmla="*/ 134112 h 134111"/>
                    <a:gd name="connsiteX2" fmla="*/ 0 w 2390394"/>
                    <a:gd name="connsiteY2" fmla="*/ 67056 h 134111"/>
                    <a:gd name="connsiteX3" fmla="*/ 1195197 w 2390394"/>
                    <a:gd name="connsiteY3" fmla="*/ 0 h 134111"/>
                    <a:gd name="connsiteX4" fmla="*/ 2390394 w 2390394"/>
                    <a:gd name="connsiteY4" fmla="*/ 67056 h 13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394" h="134111">
                      <a:moveTo>
                        <a:pt x="2390394" y="67056"/>
                      </a:moveTo>
                      <a:cubicBezTo>
                        <a:pt x="2390394" y="104108"/>
                        <a:pt x="1855279" y="134112"/>
                        <a:pt x="1195197" y="134112"/>
                      </a:cubicBezTo>
                      <a:cubicBezTo>
                        <a:pt x="535115" y="134112"/>
                        <a:pt x="0" y="104108"/>
                        <a:pt x="0" y="67056"/>
                      </a:cubicBezTo>
                      <a:cubicBezTo>
                        <a:pt x="0" y="30004"/>
                        <a:pt x="535115" y="0"/>
                        <a:pt x="1195197" y="0"/>
                      </a:cubicBezTo>
                      <a:cubicBezTo>
                        <a:pt x="1855279" y="0"/>
                        <a:pt x="2390394" y="30004"/>
                        <a:pt x="2390394" y="67056"/>
                      </a:cubicBezTo>
                      <a:close/>
                    </a:path>
                  </a:pathLst>
                </a:custGeom>
                <a:solidFill>
                  <a:srgbClr val="F1F1F1">
                    <a:alpha val="1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BC54548-948F-48FD-A8AC-8C702EFB70EF}"/>
                    </a:ext>
                  </a:extLst>
                </p:cNvPr>
                <p:cNvSpPr/>
                <p:nvPr/>
              </p:nvSpPr>
              <p:spPr>
                <a:xfrm>
                  <a:off x="1870998" y="5598318"/>
                  <a:ext cx="2378773" cy="133540"/>
                </a:xfrm>
                <a:custGeom>
                  <a:avLst/>
                  <a:gdLst>
                    <a:gd name="connsiteX0" fmla="*/ 2378774 w 2378773"/>
                    <a:gd name="connsiteY0" fmla="*/ 66770 h 133540"/>
                    <a:gd name="connsiteX1" fmla="*/ 1189387 w 2378773"/>
                    <a:gd name="connsiteY1" fmla="*/ 133540 h 133540"/>
                    <a:gd name="connsiteX2" fmla="*/ 0 w 2378773"/>
                    <a:gd name="connsiteY2" fmla="*/ 66770 h 133540"/>
                    <a:gd name="connsiteX3" fmla="*/ 1189387 w 2378773"/>
                    <a:gd name="connsiteY3" fmla="*/ 0 h 133540"/>
                    <a:gd name="connsiteX4" fmla="*/ 2378774 w 2378773"/>
                    <a:gd name="connsiteY4" fmla="*/ 66770 h 13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773" h="133540">
                      <a:moveTo>
                        <a:pt x="2378774" y="66770"/>
                      </a:moveTo>
                      <a:cubicBezTo>
                        <a:pt x="2378774" y="103632"/>
                        <a:pt x="1846231" y="133540"/>
                        <a:pt x="1189387" y="133540"/>
                      </a:cubicBezTo>
                      <a:cubicBezTo>
                        <a:pt x="532543" y="133540"/>
                        <a:pt x="0" y="103632"/>
                        <a:pt x="0" y="66770"/>
                      </a:cubicBezTo>
                      <a:cubicBezTo>
                        <a:pt x="0" y="29909"/>
                        <a:pt x="532543" y="0"/>
                        <a:pt x="1189387" y="0"/>
                      </a:cubicBezTo>
                      <a:cubicBezTo>
                        <a:pt x="1846231" y="0"/>
                        <a:pt x="2378774" y="29909"/>
                        <a:pt x="2378774" y="66770"/>
                      </a:cubicBezTo>
                      <a:close/>
                    </a:path>
                  </a:pathLst>
                </a:custGeom>
                <a:solidFill>
                  <a:srgbClr val="F0F0F0">
                    <a:alpha val="1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A9D50C8D-683F-4A93-BA06-2603D727EA2F}"/>
                    </a:ext>
                  </a:extLst>
                </p:cNvPr>
                <p:cNvSpPr/>
                <p:nvPr/>
              </p:nvSpPr>
              <p:spPr>
                <a:xfrm>
                  <a:off x="1876808" y="5598699"/>
                  <a:ext cx="2367153" cy="132778"/>
                </a:xfrm>
                <a:custGeom>
                  <a:avLst/>
                  <a:gdLst>
                    <a:gd name="connsiteX0" fmla="*/ 2367153 w 2367153"/>
                    <a:gd name="connsiteY0" fmla="*/ 66389 h 132778"/>
                    <a:gd name="connsiteX1" fmla="*/ 1183577 w 2367153"/>
                    <a:gd name="connsiteY1" fmla="*/ 132779 h 132778"/>
                    <a:gd name="connsiteX2" fmla="*/ 0 w 2367153"/>
                    <a:gd name="connsiteY2" fmla="*/ 66389 h 132778"/>
                    <a:gd name="connsiteX3" fmla="*/ 1183577 w 2367153"/>
                    <a:gd name="connsiteY3" fmla="*/ 0 h 132778"/>
                    <a:gd name="connsiteX4" fmla="*/ 2367153 w 2367153"/>
                    <a:gd name="connsiteY4" fmla="*/ 66389 h 13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153" h="132778">
                      <a:moveTo>
                        <a:pt x="2367153" y="66389"/>
                      </a:moveTo>
                      <a:cubicBezTo>
                        <a:pt x="2367153" y="103055"/>
                        <a:pt x="1837248" y="132779"/>
                        <a:pt x="1183577" y="132779"/>
                      </a:cubicBezTo>
                      <a:cubicBezTo>
                        <a:pt x="529905" y="132779"/>
                        <a:pt x="0" y="103055"/>
                        <a:pt x="0" y="66389"/>
                      </a:cubicBezTo>
                      <a:cubicBezTo>
                        <a:pt x="0" y="29724"/>
                        <a:pt x="529905" y="0"/>
                        <a:pt x="1183577" y="0"/>
                      </a:cubicBezTo>
                      <a:cubicBezTo>
                        <a:pt x="1837248" y="0"/>
                        <a:pt x="2367153" y="29724"/>
                        <a:pt x="2367153" y="66389"/>
                      </a:cubicBezTo>
                      <a:close/>
                    </a:path>
                  </a:pathLst>
                </a:custGeom>
                <a:solidFill>
                  <a:srgbClr val="F0F0F0">
                    <a:alpha val="1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1A949099-CE74-4492-BFE9-12CC7F6DD990}"/>
                    </a:ext>
                  </a:extLst>
                </p:cNvPr>
                <p:cNvSpPr/>
                <p:nvPr/>
              </p:nvSpPr>
              <p:spPr>
                <a:xfrm>
                  <a:off x="1882523" y="5598985"/>
                  <a:ext cx="2355723" cy="132206"/>
                </a:xfrm>
                <a:custGeom>
                  <a:avLst/>
                  <a:gdLst>
                    <a:gd name="connsiteX0" fmla="*/ 2355723 w 2355723"/>
                    <a:gd name="connsiteY0" fmla="*/ 66104 h 132206"/>
                    <a:gd name="connsiteX1" fmla="*/ 1177862 w 2355723"/>
                    <a:gd name="connsiteY1" fmla="*/ 132207 h 132206"/>
                    <a:gd name="connsiteX2" fmla="*/ 0 w 2355723"/>
                    <a:gd name="connsiteY2" fmla="*/ 66104 h 132206"/>
                    <a:gd name="connsiteX3" fmla="*/ 1177862 w 2355723"/>
                    <a:gd name="connsiteY3" fmla="*/ 0 h 132206"/>
                    <a:gd name="connsiteX4" fmla="*/ 2355723 w 2355723"/>
                    <a:gd name="connsiteY4" fmla="*/ 66104 h 13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5723" h="132206">
                      <a:moveTo>
                        <a:pt x="2355723" y="66104"/>
                      </a:moveTo>
                      <a:cubicBezTo>
                        <a:pt x="2355723" y="102612"/>
                        <a:pt x="1828377" y="132207"/>
                        <a:pt x="1177862" y="132207"/>
                      </a:cubicBezTo>
                      <a:cubicBezTo>
                        <a:pt x="527347" y="132207"/>
                        <a:pt x="0" y="102612"/>
                        <a:pt x="0" y="66104"/>
                      </a:cubicBezTo>
                      <a:cubicBezTo>
                        <a:pt x="0" y="29596"/>
                        <a:pt x="527347" y="0"/>
                        <a:pt x="1177862" y="0"/>
                      </a:cubicBezTo>
                      <a:cubicBezTo>
                        <a:pt x="1828377" y="0"/>
                        <a:pt x="2355723" y="29596"/>
                        <a:pt x="2355723" y="66104"/>
                      </a:cubicBezTo>
                      <a:close/>
                    </a:path>
                  </a:pathLst>
                </a:custGeom>
                <a:solidFill>
                  <a:srgbClr val="EFEFEF">
                    <a:alpha val="1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F64AE22-A289-4699-8B31-53860B604D8B}"/>
                    </a:ext>
                  </a:extLst>
                </p:cNvPr>
                <p:cNvSpPr/>
                <p:nvPr/>
              </p:nvSpPr>
              <p:spPr>
                <a:xfrm>
                  <a:off x="1888333" y="5599366"/>
                  <a:ext cx="2344102" cy="131445"/>
                </a:xfrm>
                <a:custGeom>
                  <a:avLst/>
                  <a:gdLst>
                    <a:gd name="connsiteX0" fmla="*/ 2344103 w 2344102"/>
                    <a:gd name="connsiteY0" fmla="*/ 65723 h 131445"/>
                    <a:gd name="connsiteX1" fmla="*/ 1172051 w 2344102"/>
                    <a:gd name="connsiteY1" fmla="*/ 131445 h 131445"/>
                    <a:gd name="connsiteX2" fmla="*/ 0 w 2344102"/>
                    <a:gd name="connsiteY2" fmla="*/ 65723 h 131445"/>
                    <a:gd name="connsiteX3" fmla="*/ 1172051 w 2344102"/>
                    <a:gd name="connsiteY3" fmla="*/ 0 h 131445"/>
                    <a:gd name="connsiteX4" fmla="*/ 2344103 w 2344102"/>
                    <a:gd name="connsiteY4" fmla="*/ 65723 h 13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102" h="131445">
                      <a:moveTo>
                        <a:pt x="2344103" y="65723"/>
                      </a:moveTo>
                      <a:cubicBezTo>
                        <a:pt x="2344103" y="102013"/>
                        <a:pt x="1819370" y="131445"/>
                        <a:pt x="1172051" y="131445"/>
                      </a:cubicBezTo>
                      <a:cubicBezTo>
                        <a:pt x="524732" y="131445"/>
                        <a:pt x="0" y="102013"/>
                        <a:pt x="0" y="65723"/>
                      </a:cubicBezTo>
                      <a:cubicBezTo>
                        <a:pt x="0" y="29433"/>
                        <a:pt x="524732" y="0"/>
                        <a:pt x="1172051" y="0"/>
                      </a:cubicBezTo>
                      <a:cubicBezTo>
                        <a:pt x="1819370" y="0"/>
                        <a:pt x="2344103" y="29337"/>
                        <a:pt x="2344103" y="65723"/>
                      </a:cubicBezTo>
                      <a:close/>
                    </a:path>
                  </a:pathLst>
                </a:custGeom>
                <a:solidFill>
                  <a:srgbClr val="EFEFEF">
                    <a:alpha val="1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71591-8240-48A4-8B3C-8A362C5D34EB}"/>
                    </a:ext>
                  </a:extLst>
                </p:cNvPr>
                <p:cNvSpPr/>
                <p:nvPr/>
              </p:nvSpPr>
              <p:spPr>
                <a:xfrm>
                  <a:off x="1894143" y="5599652"/>
                  <a:ext cx="2332482" cy="130873"/>
                </a:xfrm>
                <a:custGeom>
                  <a:avLst/>
                  <a:gdLst>
                    <a:gd name="connsiteX0" fmla="*/ 2332482 w 2332482"/>
                    <a:gd name="connsiteY0" fmla="*/ 65437 h 130873"/>
                    <a:gd name="connsiteX1" fmla="*/ 1166241 w 2332482"/>
                    <a:gd name="connsiteY1" fmla="*/ 130874 h 130873"/>
                    <a:gd name="connsiteX2" fmla="*/ 0 w 2332482"/>
                    <a:gd name="connsiteY2" fmla="*/ 65437 h 130873"/>
                    <a:gd name="connsiteX3" fmla="*/ 1166241 w 2332482"/>
                    <a:gd name="connsiteY3" fmla="*/ 0 h 130873"/>
                    <a:gd name="connsiteX4" fmla="*/ 2332482 w 2332482"/>
                    <a:gd name="connsiteY4" fmla="*/ 65437 h 13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482" h="130873">
                      <a:moveTo>
                        <a:pt x="2332482" y="65437"/>
                      </a:moveTo>
                      <a:cubicBezTo>
                        <a:pt x="2332482" y="101577"/>
                        <a:pt x="1810338" y="130874"/>
                        <a:pt x="1166241" y="130874"/>
                      </a:cubicBezTo>
                      <a:cubicBezTo>
                        <a:pt x="522144" y="130874"/>
                        <a:pt x="0" y="101577"/>
                        <a:pt x="0" y="65437"/>
                      </a:cubicBezTo>
                      <a:cubicBezTo>
                        <a:pt x="0" y="29297"/>
                        <a:pt x="522144" y="0"/>
                        <a:pt x="1166241" y="0"/>
                      </a:cubicBezTo>
                      <a:cubicBezTo>
                        <a:pt x="1810338" y="0"/>
                        <a:pt x="2332482" y="29297"/>
                        <a:pt x="2332482" y="65437"/>
                      </a:cubicBezTo>
                      <a:close/>
                    </a:path>
                  </a:pathLst>
                </a:custGeom>
                <a:solidFill>
                  <a:srgbClr val="EEEEEE">
                    <a:alpha val="1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A37D6CAB-79B4-420A-AFCB-338EFA1D53CA}"/>
                    </a:ext>
                  </a:extLst>
                </p:cNvPr>
                <p:cNvSpPr/>
                <p:nvPr/>
              </p:nvSpPr>
              <p:spPr>
                <a:xfrm>
                  <a:off x="1899953" y="5599938"/>
                  <a:ext cx="2320861" cy="130301"/>
                </a:xfrm>
                <a:custGeom>
                  <a:avLst/>
                  <a:gdLst>
                    <a:gd name="connsiteX0" fmla="*/ 2320862 w 2320861"/>
                    <a:gd name="connsiteY0" fmla="*/ 65151 h 130301"/>
                    <a:gd name="connsiteX1" fmla="*/ 1160431 w 2320861"/>
                    <a:gd name="connsiteY1" fmla="*/ 130302 h 130301"/>
                    <a:gd name="connsiteX2" fmla="*/ 0 w 2320861"/>
                    <a:gd name="connsiteY2" fmla="*/ 65151 h 130301"/>
                    <a:gd name="connsiteX3" fmla="*/ 1160431 w 2320861"/>
                    <a:gd name="connsiteY3" fmla="*/ 0 h 130301"/>
                    <a:gd name="connsiteX4" fmla="*/ 2320862 w 2320861"/>
                    <a:gd name="connsiteY4" fmla="*/ 65151 h 13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861" h="130301">
                      <a:moveTo>
                        <a:pt x="2320862" y="65151"/>
                      </a:moveTo>
                      <a:cubicBezTo>
                        <a:pt x="2320862" y="101133"/>
                        <a:pt x="1801319" y="130302"/>
                        <a:pt x="1160431" y="130302"/>
                      </a:cubicBezTo>
                      <a:cubicBezTo>
                        <a:pt x="519542" y="130302"/>
                        <a:pt x="0" y="101133"/>
                        <a:pt x="0" y="65151"/>
                      </a:cubicBezTo>
                      <a:cubicBezTo>
                        <a:pt x="0" y="29169"/>
                        <a:pt x="519542" y="0"/>
                        <a:pt x="1160431" y="0"/>
                      </a:cubicBezTo>
                      <a:cubicBezTo>
                        <a:pt x="1801319" y="0"/>
                        <a:pt x="2320862" y="29169"/>
                        <a:pt x="2320862" y="65151"/>
                      </a:cubicBezTo>
                      <a:close/>
                    </a:path>
                  </a:pathLst>
                </a:custGeom>
                <a:solidFill>
                  <a:srgbClr val="EEEEEE">
                    <a:alpha val="1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403FFBEC-FE30-4C41-AEA0-75567C2BE000}"/>
                    </a:ext>
                  </a:extLst>
                </p:cNvPr>
                <p:cNvSpPr/>
                <p:nvPr/>
              </p:nvSpPr>
              <p:spPr>
                <a:xfrm>
                  <a:off x="1905573" y="5600318"/>
                  <a:ext cx="2309431" cy="129540"/>
                </a:xfrm>
                <a:custGeom>
                  <a:avLst/>
                  <a:gdLst>
                    <a:gd name="connsiteX0" fmla="*/ 2309432 w 2309431"/>
                    <a:gd name="connsiteY0" fmla="*/ 64770 h 129540"/>
                    <a:gd name="connsiteX1" fmla="*/ 1154716 w 2309431"/>
                    <a:gd name="connsiteY1" fmla="*/ 129540 h 129540"/>
                    <a:gd name="connsiteX2" fmla="*/ 0 w 2309431"/>
                    <a:gd name="connsiteY2" fmla="*/ 64770 h 129540"/>
                    <a:gd name="connsiteX3" fmla="*/ 1154716 w 2309431"/>
                    <a:gd name="connsiteY3" fmla="*/ 0 h 129540"/>
                    <a:gd name="connsiteX4" fmla="*/ 2309432 w 2309431"/>
                    <a:gd name="connsiteY4" fmla="*/ 6477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431" h="129540">
                      <a:moveTo>
                        <a:pt x="2309432" y="64770"/>
                      </a:moveTo>
                      <a:cubicBezTo>
                        <a:pt x="2309432" y="100584"/>
                        <a:pt x="1792510" y="129540"/>
                        <a:pt x="1154716" y="129540"/>
                      </a:cubicBezTo>
                      <a:cubicBezTo>
                        <a:pt x="516922" y="129540"/>
                        <a:pt x="0" y="100489"/>
                        <a:pt x="0" y="64770"/>
                      </a:cubicBezTo>
                      <a:cubicBezTo>
                        <a:pt x="0" y="29051"/>
                        <a:pt x="516922" y="0"/>
                        <a:pt x="1154716" y="0"/>
                      </a:cubicBezTo>
                      <a:cubicBezTo>
                        <a:pt x="1792510" y="0"/>
                        <a:pt x="2309432" y="28956"/>
                        <a:pt x="2309432" y="64770"/>
                      </a:cubicBezTo>
                      <a:close/>
                    </a:path>
                  </a:pathLst>
                </a:custGeom>
                <a:solidFill>
                  <a:srgbClr val="EDEDED">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66A0B73-7127-463F-AC5B-D65C53123B8D}"/>
                    </a:ext>
                  </a:extLst>
                </p:cNvPr>
                <p:cNvSpPr/>
                <p:nvPr/>
              </p:nvSpPr>
              <p:spPr>
                <a:xfrm>
                  <a:off x="1911479" y="5600604"/>
                  <a:ext cx="2297811" cy="128968"/>
                </a:xfrm>
                <a:custGeom>
                  <a:avLst/>
                  <a:gdLst>
                    <a:gd name="connsiteX0" fmla="*/ 2297811 w 2297811"/>
                    <a:gd name="connsiteY0" fmla="*/ 64484 h 128968"/>
                    <a:gd name="connsiteX1" fmla="*/ 1148906 w 2297811"/>
                    <a:gd name="connsiteY1" fmla="*/ 128968 h 128968"/>
                    <a:gd name="connsiteX2" fmla="*/ 0 w 2297811"/>
                    <a:gd name="connsiteY2" fmla="*/ 64484 h 128968"/>
                    <a:gd name="connsiteX3" fmla="*/ 1148906 w 2297811"/>
                    <a:gd name="connsiteY3" fmla="*/ 0 h 128968"/>
                    <a:gd name="connsiteX4" fmla="*/ 2297811 w 2297811"/>
                    <a:gd name="connsiteY4" fmla="*/ 64484 h 12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811" h="128968">
                      <a:moveTo>
                        <a:pt x="2297811" y="64484"/>
                      </a:moveTo>
                      <a:cubicBezTo>
                        <a:pt x="2297811" y="100098"/>
                        <a:pt x="1783428" y="128968"/>
                        <a:pt x="1148906" y="128968"/>
                      </a:cubicBezTo>
                      <a:cubicBezTo>
                        <a:pt x="514383" y="128968"/>
                        <a:pt x="0" y="100098"/>
                        <a:pt x="0" y="64484"/>
                      </a:cubicBezTo>
                      <a:cubicBezTo>
                        <a:pt x="0" y="28871"/>
                        <a:pt x="514383" y="0"/>
                        <a:pt x="1148906" y="0"/>
                      </a:cubicBezTo>
                      <a:cubicBezTo>
                        <a:pt x="1783428" y="0"/>
                        <a:pt x="2297811" y="28871"/>
                        <a:pt x="2297811" y="64484"/>
                      </a:cubicBezTo>
                      <a:close/>
                    </a:path>
                  </a:pathLst>
                </a:custGeom>
                <a:solidFill>
                  <a:srgbClr val="EDEDED">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42FD7604-15BF-49A4-9EB1-DCA13315E22B}"/>
                    </a:ext>
                  </a:extLst>
                </p:cNvPr>
                <p:cNvSpPr/>
                <p:nvPr/>
              </p:nvSpPr>
              <p:spPr>
                <a:xfrm>
                  <a:off x="1917289" y="5600985"/>
                  <a:ext cx="2286190" cy="128206"/>
                </a:xfrm>
                <a:custGeom>
                  <a:avLst/>
                  <a:gdLst>
                    <a:gd name="connsiteX0" fmla="*/ 2286191 w 2286190"/>
                    <a:gd name="connsiteY0" fmla="*/ 64103 h 128206"/>
                    <a:gd name="connsiteX1" fmla="*/ 1143095 w 2286190"/>
                    <a:gd name="connsiteY1" fmla="*/ 128207 h 128206"/>
                    <a:gd name="connsiteX2" fmla="*/ 0 w 2286190"/>
                    <a:gd name="connsiteY2" fmla="*/ 64103 h 128206"/>
                    <a:gd name="connsiteX3" fmla="*/ 1143095 w 2286190"/>
                    <a:gd name="connsiteY3" fmla="*/ 0 h 128206"/>
                    <a:gd name="connsiteX4" fmla="*/ 2286191 w 2286190"/>
                    <a:gd name="connsiteY4" fmla="*/ 64103 h 128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190" h="128206">
                      <a:moveTo>
                        <a:pt x="2286191" y="64103"/>
                      </a:moveTo>
                      <a:cubicBezTo>
                        <a:pt x="2286191" y="99507"/>
                        <a:pt x="1774409" y="128207"/>
                        <a:pt x="1143095" y="128207"/>
                      </a:cubicBezTo>
                      <a:cubicBezTo>
                        <a:pt x="511781" y="128207"/>
                        <a:pt x="0" y="99507"/>
                        <a:pt x="0" y="64103"/>
                      </a:cubicBezTo>
                      <a:cubicBezTo>
                        <a:pt x="0" y="28700"/>
                        <a:pt x="511781" y="0"/>
                        <a:pt x="1143095" y="0"/>
                      </a:cubicBezTo>
                      <a:cubicBezTo>
                        <a:pt x="1774409" y="0"/>
                        <a:pt x="2286191" y="28700"/>
                        <a:pt x="2286191" y="64103"/>
                      </a:cubicBezTo>
                      <a:close/>
                    </a:path>
                  </a:pathLst>
                </a:custGeom>
                <a:solidFill>
                  <a:srgbClr val="ECECEC">
                    <a:alpha val="1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547924F-F489-42C3-9269-D160F20C2C4C}"/>
                    </a:ext>
                  </a:extLst>
                </p:cNvPr>
                <p:cNvSpPr/>
                <p:nvPr/>
              </p:nvSpPr>
              <p:spPr>
                <a:xfrm>
                  <a:off x="1923099" y="5601271"/>
                  <a:ext cx="2274570" cy="127634"/>
                </a:xfrm>
                <a:custGeom>
                  <a:avLst/>
                  <a:gdLst>
                    <a:gd name="connsiteX0" fmla="*/ 2274570 w 2274570"/>
                    <a:gd name="connsiteY0" fmla="*/ 63818 h 127634"/>
                    <a:gd name="connsiteX1" fmla="*/ 1137285 w 2274570"/>
                    <a:gd name="connsiteY1" fmla="*/ 127635 h 127634"/>
                    <a:gd name="connsiteX2" fmla="*/ 0 w 2274570"/>
                    <a:gd name="connsiteY2" fmla="*/ 63818 h 127634"/>
                    <a:gd name="connsiteX3" fmla="*/ 1137285 w 2274570"/>
                    <a:gd name="connsiteY3" fmla="*/ 0 h 127634"/>
                    <a:gd name="connsiteX4" fmla="*/ 2274570 w 2274570"/>
                    <a:gd name="connsiteY4" fmla="*/ 63818 h 127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70" h="127634">
                      <a:moveTo>
                        <a:pt x="2274570" y="63818"/>
                      </a:moveTo>
                      <a:cubicBezTo>
                        <a:pt x="2274570" y="99060"/>
                        <a:pt x="1765364" y="127635"/>
                        <a:pt x="1137285" y="127635"/>
                      </a:cubicBezTo>
                      <a:cubicBezTo>
                        <a:pt x="509207" y="127635"/>
                        <a:pt x="0" y="99060"/>
                        <a:pt x="0" y="63818"/>
                      </a:cubicBezTo>
                      <a:cubicBezTo>
                        <a:pt x="0" y="28575"/>
                        <a:pt x="509207" y="0"/>
                        <a:pt x="1137285" y="0"/>
                      </a:cubicBezTo>
                      <a:cubicBezTo>
                        <a:pt x="1765364" y="0"/>
                        <a:pt x="2274570" y="28575"/>
                        <a:pt x="2274570" y="63818"/>
                      </a:cubicBezTo>
                      <a:close/>
                    </a:path>
                  </a:pathLst>
                </a:custGeom>
                <a:solidFill>
                  <a:srgbClr val="EBEBEB">
                    <a:alpha val="1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6F41B7A-C31E-463D-A990-156C7BC46026}"/>
                    </a:ext>
                  </a:extLst>
                </p:cNvPr>
                <p:cNvSpPr/>
                <p:nvPr/>
              </p:nvSpPr>
              <p:spPr>
                <a:xfrm>
                  <a:off x="1928814" y="5601652"/>
                  <a:ext cx="2263139" cy="126873"/>
                </a:xfrm>
                <a:custGeom>
                  <a:avLst/>
                  <a:gdLst>
                    <a:gd name="connsiteX0" fmla="*/ 2263140 w 2263139"/>
                    <a:gd name="connsiteY0" fmla="*/ 63437 h 126873"/>
                    <a:gd name="connsiteX1" fmla="*/ 1131570 w 2263139"/>
                    <a:gd name="connsiteY1" fmla="*/ 126873 h 126873"/>
                    <a:gd name="connsiteX2" fmla="*/ 0 w 2263139"/>
                    <a:gd name="connsiteY2" fmla="*/ 63437 h 126873"/>
                    <a:gd name="connsiteX3" fmla="*/ 1131570 w 2263139"/>
                    <a:gd name="connsiteY3" fmla="*/ 0 h 126873"/>
                    <a:gd name="connsiteX4" fmla="*/ 2263140 w 2263139"/>
                    <a:gd name="connsiteY4" fmla="*/ 63437 h 126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39" h="126873">
                      <a:moveTo>
                        <a:pt x="2263140" y="63437"/>
                      </a:moveTo>
                      <a:cubicBezTo>
                        <a:pt x="2263140" y="98472"/>
                        <a:pt x="1756519" y="126873"/>
                        <a:pt x="1131570" y="126873"/>
                      </a:cubicBezTo>
                      <a:cubicBezTo>
                        <a:pt x="506621" y="126873"/>
                        <a:pt x="0" y="98472"/>
                        <a:pt x="0" y="63437"/>
                      </a:cubicBezTo>
                      <a:cubicBezTo>
                        <a:pt x="0" y="28402"/>
                        <a:pt x="506621" y="0"/>
                        <a:pt x="1131570" y="0"/>
                      </a:cubicBezTo>
                      <a:cubicBezTo>
                        <a:pt x="1756519" y="0"/>
                        <a:pt x="2263140" y="28402"/>
                        <a:pt x="2263140" y="63437"/>
                      </a:cubicBezTo>
                      <a:close/>
                    </a:path>
                  </a:pathLst>
                </a:custGeom>
                <a:solidFill>
                  <a:srgbClr val="EBEBEB">
                    <a:alpha val="1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B98052E9-A479-48F6-962B-F16B3822A0CA}"/>
                    </a:ext>
                  </a:extLst>
                </p:cNvPr>
                <p:cNvSpPr/>
                <p:nvPr/>
              </p:nvSpPr>
              <p:spPr>
                <a:xfrm>
                  <a:off x="1934625" y="5601938"/>
                  <a:ext cx="2251519" cy="126301"/>
                </a:xfrm>
                <a:custGeom>
                  <a:avLst/>
                  <a:gdLst>
                    <a:gd name="connsiteX0" fmla="*/ 2251520 w 2251519"/>
                    <a:gd name="connsiteY0" fmla="*/ 63151 h 126301"/>
                    <a:gd name="connsiteX1" fmla="*/ 1125760 w 2251519"/>
                    <a:gd name="connsiteY1" fmla="*/ 126302 h 126301"/>
                    <a:gd name="connsiteX2" fmla="*/ 0 w 2251519"/>
                    <a:gd name="connsiteY2" fmla="*/ 63151 h 126301"/>
                    <a:gd name="connsiteX3" fmla="*/ 1125760 w 2251519"/>
                    <a:gd name="connsiteY3" fmla="*/ 0 h 126301"/>
                    <a:gd name="connsiteX4" fmla="*/ 2251520 w 2251519"/>
                    <a:gd name="connsiteY4" fmla="*/ 63151 h 12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519" h="126301">
                      <a:moveTo>
                        <a:pt x="2251520" y="63151"/>
                      </a:moveTo>
                      <a:cubicBezTo>
                        <a:pt x="2251520" y="98028"/>
                        <a:pt x="1747500" y="126302"/>
                        <a:pt x="1125760" y="126302"/>
                      </a:cubicBezTo>
                      <a:cubicBezTo>
                        <a:pt x="504020" y="126302"/>
                        <a:pt x="0" y="98028"/>
                        <a:pt x="0" y="63151"/>
                      </a:cubicBezTo>
                      <a:cubicBezTo>
                        <a:pt x="0" y="28274"/>
                        <a:pt x="504020" y="0"/>
                        <a:pt x="1125760" y="0"/>
                      </a:cubicBezTo>
                      <a:cubicBezTo>
                        <a:pt x="1747500" y="0"/>
                        <a:pt x="2251520" y="28274"/>
                        <a:pt x="2251520" y="63151"/>
                      </a:cubicBezTo>
                      <a:close/>
                    </a:path>
                  </a:pathLst>
                </a:custGeom>
                <a:solidFill>
                  <a:srgbClr val="EAEAEA">
                    <a:alpha val="1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708D8F42-0F37-40A4-99F1-77181CB3713C}"/>
                    </a:ext>
                  </a:extLst>
                </p:cNvPr>
                <p:cNvSpPr/>
                <p:nvPr/>
              </p:nvSpPr>
              <p:spPr>
                <a:xfrm>
                  <a:off x="1940435" y="5602224"/>
                  <a:ext cx="2239898" cy="125729"/>
                </a:xfrm>
                <a:custGeom>
                  <a:avLst/>
                  <a:gdLst>
                    <a:gd name="connsiteX0" fmla="*/ 2239899 w 2239898"/>
                    <a:gd name="connsiteY0" fmla="*/ 62865 h 125729"/>
                    <a:gd name="connsiteX1" fmla="*/ 1119950 w 2239898"/>
                    <a:gd name="connsiteY1" fmla="*/ 125730 h 125729"/>
                    <a:gd name="connsiteX2" fmla="*/ 0 w 2239898"/>
                    <a:gd name="connsiteY2" fmla="*/ 62865 h 125729"/>
                    <a:gd name="connsiteX3" fmla="*/ 1119950 w 2239898"/>
                    <a:gd name="connsiteY3" fmla="*/ 0 h 125729"/>
                    <a:gd name="connsiteX4" fmla="*/ 2239899 w 2239898"/>
                    <a:gd name="connsiteY4" fmla="*/ 62865 h 12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898" h="125729">
                      <a:moveTo>
                        <a:pt x="2239899" y="62865"/>
                      </a:moveTo>
                      <a:cubicBezTo>
                        <a:pt x="2239899" y="97536"/>
                        <a:pt x="1738503" y="125730"/>
                        <a:pt x="1119950" y="125730"/>
                      </a:cubicBezTo>
                      <a:cubicBezTo>
                        <a:pt x="501396" y="125730"/>
                        <a:pt x="0" y="97631"/>
                        <a:pt x="0" y="62865"/>
                      </a:cubicBezTo>
                      <a:cubicBezTo>
                        <a:pt x="0" y="28194"/>
                        <a:pt x="501396" y="0"/>
                        <a:pt x="1119950" y="0"/>
                      </a:cubicBezTo>
                      <a:cubicBezTo>
                        <a:pt x="1738503" y="0"/>
                        <a:pt x="2239899" y="28099"/>
                        <a:pt x="2239899" y="62865"/>
                      </a:cubicBezTo>
                      <a:close/>
                    </a:path>
                  </a:pathLst>
                </a:custGeom>
                <a:solidFill>
                  <a:srgbClr val="EAEAEA">
                    <a:alpha val="1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8BD960F-43E8-46D8-9151-524975DC5027}"/>
                    </a:ext>
                  </a:extLst>
                </p:cNvPr>
                <p:cNvSpPr/>
                <p:nvPr/>
              </p:nvSpPr>
              <p:spPr>
                <a:xfrm>
                  <a:off x="1946150" y="5602605"/>
                  <a:ext cx="2228469" cy="124968"/>
                </a:xfrm>
                <a:custGeom>
                  <a:avLst/>
                  <a:gdLst>
                    <a:gd name="connsiteX0" fmla="*/ 2228469 w 2228469"/>
                    <a:gd name="connsiteY0" fmla="*/ 62484 h 124968"/>
                    <a:gd name="connsiteX1" fmla="*/ 1114235 w 2228469"/>
                    <a:gd name="connsiteY1" fmla="*/ 124968 h 124968"/>
                    <a:gd name="connsiteX2" fmla="*/ 0 w 2228469"/>
                    <a:gd name="connsiteY2" fmla="*/ 62484 h 124968"/>
                    <a:gd name="connsiteX3" fmla="*/ 1114235 w 2228469"/>
                    <a:gd name="connsiteY3" fmla="*/ 0 h 124968"/>
                    <a:gd name="connsiteX4" fmla="*/ 2228469 w 2228469"/>
                    <a:gd name="connsiteY4" fmla="*/ 62484 h 1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469" h="124968">
                      <a:moveTo>
                        <a:pt x="2228469" y="62484"/>
                      </a:moveTo>
                      <a:cubicBezTo>
                        <a:pt x="2228469" y="96993"/>
                        <a:pt x="1729610" y="124968"/>
                        <a:pt x="1114235" y="124968"/>
                      </a:cubicBezTo>
                      <a:cubicBezTo>
                        <a:pt x="498860" y="124968"/>
                        <a:pt x="0" y="96993"/>
                        <a:pt x="0" y="62484"/>
                      </a:cubicBezTo>
                      <a:cubicBezTo>
                        <a:pt x="0" y="27975"/>
                        <a:pt x="498860" y="0"/>
                        <a:pt x="1114235" y="0"/>
                      </a:cubicBezTo>
                      <a:cubicBezTo>
                        <a:pt x="1729610" y="0"/>
                        <a:pt x="2228469" y="27975"/>
                        <a:pt x="2228469" y="62484"/>
                      </a:cubicBezTo>
                      <a:close/>
                    </a:path>
                  </a:pathLst>
                </a:custGeom>
                <a:solidFill>
                  <a:srgbClr val="E9E9E9">
                    <a:alpha val="1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F67A990A-21A2-4879-8082-643B7B00D766}"/>
                    </a:ext>
                  </a:extLst>
                </p:cNvPr>
                <p:cNvSpPr/>
                <p:nvPr/>
              </p:nvSpPr>
              <p:spPr>
                <a:xfrm>
                  <a:off x="1951960" y="5602890"/>
                  <a:ext cx="2216848" cy="124396"/>
                </a:xfrm>
                <a:custGeom>
                  <a:avLst/>
                  <a:gdLst>
                    <a:gd name="connsiteX0" fmla="*/ 2216849 w 2216848"/>
                    <a:gd name="connsiteY0" fmla="*/ 62198 h 124396"/>
                    <a:gd name="connsiteX1" fmla="*/ 1108424 w 2216848"/>
                    <a:gd name="connsiteY1" fmla="*/ 124397 h 124396"/>
                    <a:gd name="connsiteX2" fmla="*/ 0 w 2216848"/>
                    <a:gd name="connsiteY2" fmla="*/ 62198 h 124396"/>
                    <a:gd name="connsiteX3" fmla="*/ 1108424 w 2216848"/>
                    <a:gd name="connsiteY3" fmla="*/ 0 h 124396"/>
                    <a:gd name="connsiteX4" fmla="*/ 2216849 w 2216848"/>
                    <a:gd name="connsiteY4" fmla="*/ 62198 h 12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848" h="124396">
                      <a:moveTo>
                        <a:pt x="2216849" y="62198"/>
                      </a:moveTo>
                      <a:cubicBezTo>
                        <a:pt x="2216849" y="96549"/>
                        <a:pt x="1720590" y="124397"/>
                        <a:pt x="1108424" y="124397"/>
                      </a:cubicBezTo>
                      <a:cubicBezTo>
                        <a:pt x="496258" y="124397"/>
                        <a:pt x="0" y="96549"/>
                        <a:pt x="0" y="62198"/>
                      </a:cubicBezTo>
                      <a:cubicBezTo>
                        <a:pt x="0" y="27847"/>
                        <a:pt x="496258" y="0"/>
                        <a:pt x="1108424" y="0"/>
                      </a:cubicBezTo>
                      <a:cubicBezTo>
                        <a:pt x="1720590" y="0"/>
                        <a:pt x="2216849" y="27847"/>
                        <a:pt x="2216849" y="62198"/>
                      </a:cubicBezTo>
                      <a:close/>
                    </a:path>
                  </a:pathLst>
                </a:custGeom>
                <a:solidFill>
                  <a:srgbClr val="E9E9E9">
                    <a:alpha val="1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5C82B6A2-853E-4D3E-A1BB-1F7FDC37AC05}"/>
                    </a:ext>
                  </a:extLst>
                </p:cNvPr>
                <p:cNvSpPr/>
                <p:nvPr/>
              </p:nvSpPr>
              <p:spPr>
                <a:xfrm>
                  <a:off x="1957770" y="5603271"/>
                  <a:ext cx="2205228" cy="123634"/>
                </a:xfrm>
                <a:custGeom>
                  <a:avLst/>
                  <a:gdLst>
                    <a:gd name="connsiteX0" fmla="*/ 2205228 w 2205228"/>
                    <a:gd name="connsiteY0" fmla="*/ 61817 h 123634"/>
                    <a:gd name="connsiteX1" fmla="*/ 1102614 w 2205228"/>
                    <a:gd name="connsiteY1" fmla="*/ 123635 h 123634"/>
                    <a:gd name="connsiteX2" fmla="*/ 0 w 2205228"/>
                    <a:gd name="connsiteY2" fmla="*/ 61817 h 123634"/>
                    <a:gd name="connsiteX3" fmla="*/ 1102614 w 2205228"/>
                    <a:gd name="connsiteY3" fmla="*/ 0 h 123634"/>
                    <a:gd name="connsiteX4" fmla="*/ 2205228 w 2205228"/>
                    <a:gd name="connsiteY4" fmla="*/ 61817 h 12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28" h="123634">
                      <a:moveTo>
                        <a:pt x="2205228" y="61817"/>
                      </a:moveTo>
                      <a:cubicBezTo>
                        <a:pt x="2205228" y="96012"/>
                        <a:pt x="1711547" y="123635"/>
                        <a:pt x="1102614" y="123635"/>
                      </a:cubicBezTo>
                      <a:cubicBezTo>
                        <a:pt x="493681" y="123635"/>
                        <a:pt x="0" y="95917"/>
                        <a:pt x="0" y="61817"/>
                      </a:cubicBezTo>
                      <a:cubicBezTo>
                        <a:pt x="0" y="27623"/>
                        <a:pt x="493681" y="0"/>
                        <a:pt x="1102614" y="0"/>
                      </a:cubicBezTo>
                      <a:cubicBezTo>
                        <a:pt x="1711547" y="0"/>
                        <a:pt x="2205228" y="27623"/>
                        <a:pt x="2205228" y="61817"/>
                      </a:cubicBezTo>
                      <a:close/>
                    </a:path>
                  </a:pathLst>
                </a:custGeom>
                <a:solidFill>
                  <a:srgbClr val="E8E8E8">
                    <a:alpha val="1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7E089258-CAAD-4A1E-BE3E-69DE8F4E3869}"/>
                    </a:ext>
                  </a:extLst>
                </p:cNvPr>
                <p:cNvSpPr/>
                <p:nvPr/>
              </p:nvSpPr>
              <p:spPr>
                <a:xfrm>
                  <a:off x="1963580" y="5603557"/>
                  <a:ext cx="2193607" cy="123063"/>
                </a:xfrm>
                <a:custGeom>
                  <a:avLst/>
                  <a:gdLst>
                    <a:gd name="connsiteX0" fmla="*/ 2193608 w 2193607"/>
                    <a:gd name="connsiteY0" fmla="*/ 61532 h 123063"/>
                    <a:gd name="connsiteX1" fmla="*/ 1096804 w 2193607"/>
                    <a:gd name="connsiteY1" fmla="*/ 123063 h 123063"/>
                    <a:gd name="connsiteX2" fmla="*/ 0 w 2193607"/>
                    <a:gd name="connsiteY2" fmla="*/ 61532 h 123063"/>
                    <a:gd name="connsiteX3" fmla="*/ 1096804 w 2193607"/>
                    <a:gd name="connsiteY3" fmla="*/ 0 h 123063"/>
                    <a:gd name="connsiteX4" fmla="*/ 2193608 w 2193607"/>
                    <a:gd name="connsiteY4" fmla="*/ 61532 h 12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607" h="123063">
                      <a:moveTo>
                        <a:pt x="2193608" y="61532"/>
                      </a:moveTo>
                      <a:cubicBezTo>
                        <a:pt x="2193608" y="95536"/>
                        <a:pt x="1702499" y="123063"/>
                        <a:pt x="1096804" y="123063"/>
                      </a:cubicBezTo>
                      <a:cubicBezTo>
                        <a:pt x="491014" y="123063"/>
                        <a:pt x="0" y="95536"/>
                        <a:pt x="0" y="61532"/>
                      </a:cubicBezTo>
                      <a:cubicBezTo>
                        <a:pt x="0" y="27528"/>
                        <a:pt x="491109" y="0"/>
                        <a:pt x="1096804" y="0"/>
                      </a:cubicBezTo>
                      <a:cubicBezTo>
                        <a:pt x="1702594" y="-95"/>
                        <a:pt x="2193608" y="27528"/>
                        <a:pt x="2193608" y="61532"/>
                      </a:cubicBezTo>
                      <a:close/>
                    </a:path>
                  </a:pathLst>
                </a:custGeom>
                <a:solidFill>
                  <a:srgbClr val="E8E8E8">
                    <a:alpha val="1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B27DD462-5CA4-464A-8D65-3989EBF993B1}"/>
                    </a:ext>
                  </a:extLst>
                </p:cNvPr>
                <p:cNvSpPr/>
                <p:nvPr/>
              </p:nvSpPr>
              <p:spPr>
                <a:xfrm>
                  <a:off x="1969296" y="5603843"/>
                  <a:ext cx="2182177" cy="122491"/>
                </a:xfrm>
                <a:custGeom>
                  <a:avLst/>
                  <a:gdLst>
                    <a:gd name="connsiteX0" fmla="*/ 2182178 w 2182177"/>
                    <a:gd name="connsiteY0" fmla="*/ 61246 h 122491"/>
                    <a:gd name="connsiteX1" fmla="*/ 1091089 w 2182177"/>
                    <a:gd name="connsiteY1" fmla="*/ 122492 h 122491"/>
                    <a:gd name="connsiteX2" fmla="*/ 0 w 2182177"/>
                    <a:gd name="connsiteY2" fmla="*/ 61246 h 122491"/>
                    <a:gd name="connsiteX3" fmla="*/ 1091089 w 2182177"/>
                    <a:gd name="connsiteY3" fmla="*/ 0 h 122491"/>
                    <a:gd name="connsiteX4" fmla="*/ 2182178 w 2182177"/>
                    <a:gd name="connsiteY4" fmla="*/ 61246 h 12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177" h="122491">
                      <a:moveTo>
                        <a:pt x="2182178" y="61246"/>
                      </a:moveTo>
                      <a:cubicBezTo>
                        <a:pt x="2182178" y="95071"/>
                        <a:pt x="1693680" y="122492"/>
                        <a:pt x="1091089" y="122492"/>
                      </a:cubicBezTo>
                      <a:cubicBezTo>
                        <a:pt x="488497" y="122492"/>
                        <a:pt x="0" y="95071"/>
                        <a:pt x="0" y="61246"/>
                      </a:cubicBezTo>
                      <a:cubicBezTo>
                        <a:pt x="0" y="27421"/>
                        <a:pt x="488497" y="0"/>
                        <a:pt x="1091089" y="0"/>
                      </a:cubicBezTo>
                      <a:cubicBezTo>
                        <a:pt x="1693680" y="0"/>
                        <a:pt x="2182178" y="27421"/>
                        <a:pt x="2182178" y="61246"/>
                      </a:cubicBezTo>
                      <a:close/>
                    </a:path>
                  </a:pathLst>
                </a:custGeom>
                <a:solidFill>
                  <a:srgbClr val="E7E7E7">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3AD44044-C7EC-4BB6-9A6B-714D429EDDB3}"/>
                    </a:ext>
                  </a:extLst>
                </p:cNvPr>
                <p:cNvSpPr/>
                <p:nvPr/>
              </p:nvSpPr>
              <p:spPr>
                <a:xfrm>
                  <a:off x="1975106" y="5604224"/>
                  <a:ext cx="2170557" cy="121729"/>
                </a:xfrm>
                <a:custGeom>
                  <a:avLst/>
                  <a:gdLst>
                    <a:gd name="connsiteX0" fmla="*/ 2170557 w 2170557"/>
                    <a:gd name="connsiteY0" fmla="*/ 60865 h 121729"/>
                    <a:gd name="connsiteX1" fmla="*/ 1085279 w 2170557"/>
                    <a:gd name="connsiteY1" fmla="*/ 121730 h 121729"/>
                    <a:gd name="connsiteX2" fmla="*/ 0 w 2170557"/>
                    <a:gd name="connsiteY2" fmla="*/ 60865 h 121729"/>
                    <a:gd name="connsiteX3" fmla="*/ 1085279 w 2170557"/>
                    <a:gd name="connsiteY3" fmla="*/ 0 h 121729"/>
                    <a:gd name="connsiteX4" fmla="*/ 2170557 w 2170557"/>
                    <a:gd name="connsiteY4" fmla="*/ 60865 h 12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557" h="121729">
                      <a:moveTo>
                        <a:pt x="2170557" y="60865"/>
                      </a:moveTo>
                      <a:cubicBezTo>
                        <a:pt x="2170557" y="94480"/>
                        <a:pt x="1684661" y="121730"/>
                        <a:pt x="1085279" y="121730"/>
                      </a:cubicBezTo>
                      <a:cubicBezTo>
                        <a:pt x="485896" y="121730"/>
                        <a:pt x="0" y="94480"/>
                        <a:pt x="0" y="60865"/>
                      </a:cubicBezTo>
                      <a:cubicBezTo>
                        <a:pt x="0" y="27250"/>
                        <a:pt x="485896" y="0"/>
                        <a:pt x="1085279" y="0"/>
                      </a:cubicBezTo>
                      <a:cubicBezTo>
                        <a:pt x="1684661" y="0"/>
                        <a:pt x="2170557" y="27250"/>
                        <a:pt x="2170557" y="60865"/>
                      </a:cubicBezTo>
                      <a:close/>
                    </a:path>
                  </a:pathLst>
                </a:custGeom>
                <a:solidFill>
                  <a:srgbClr val="E7E7E7">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210AC79D-F1AF-4669-A119-53665F6038E2}"/>
                    </a:ext>
                  </a:extLst>
                </p:cNvPr>
                <p:cNvSpPr/>
                <p:nvPr/>
              </p:nvSpPr>
              <p:spPr>
                <a:xfrm>
                  <a:off x="1980916" y="5604509"/>
                  <a:ext cx="2158936" cy="121158"/>
                </a:xfrm>
                <a:custGeom>
                  <a:avLst/>
                  <a:gdLst>
                    <a:gd name="connsiteX0" fmla="*/ 2158937 w 2158936"/>
                    <a:gd name="connsiteY0" fmla="*/ 60579 h 121158"/>
                    <a:gd name="connsiteX1" fmla="*/ 1079468 w 2158936"/>
                    <a:gd name="connsiteY1" fmla="*/ 121158 h 121158"/>
                    <a:gd name="connsiteX2" fmla="*/ 0 w 2158936"/>
                    <a:gd name="connsiteY2" fmla="*/ 60579 h 121158"/>
                    <a:gd name="connsiteX3" fmla="*/ 1079468 w 2158936"/>
                    <a:gd name="connsiteY3" fmla="*/ 0 h 121158"/>
                    <a:gd name="connsiteX4" fmla="*/ 2158937 w 2158936"/>
                    <a:gd name="connsiteY4" fmla="*/ 60579 h 12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936" h="121158">
                      <a:moveTo>
                        <a:pt x="2158937" y="60579"/>
                      </a:moveTo>
                      <a:cubicBezTo>
                        <a:pt x="2158937" y="94012"/>
                        <a:pt x="1675638" y="121158"/>
                        <a:pt x="1079468" y="121158"/>
                      </a:cubicBezTo>
                      <a:cubicBezTo>
                        <a:pt x="483299" y="121158"/>
                        <a:pt x="0" y="94012"/>
                        <a:pt x="0" y="60579"/>
                      </a:cubicBezTo>
                      <a:cubicBezTo>
                        <a:pt x="0" y="27146"/>
                        <a:pt x="483299" y="0"/>
                        <a:pt x="1079468" y="0"/>
                      </a:cubicBezTo>
                      <a:cubicBezTo>
                        <a:pt x="1675638" y="0"/>
                        <a:pt x="2158937" y="27051"/>
                        <a:pt x="2158937" y="60579"/>
                      </a:cubicBezTo>
                      <a:close/>
                    </a:path>
                  </a:pathLst>
                </a:custGeom>
                <a:solidFill>
                  <a:srgbClr val="E6E6E6">
                    <a:alpha val="2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FF2652C-3D73-4A73-B621-EA39B53E0A73}"/>
                    </a:ext>
                  </a:extLst>
                </p:cNvPr>
                <p:cNvSpPr/>
                <p:nvPr/>
              </p:nvSpPr>
              <p:spPr>
                <a:xfrm>
                  <a:off x="1986726" y="5604891"/>
                  <a:ext cx="2147316" cy="120395"/>
                </a:xfrm>
                <a:custGeom>
                  <a:avLst/>
                  <a:gdLst>
                    <a:gd name="connsiteX0" fmla="*/ 2147316 w 2147316"/>
                    <a:gd name="connsiteY0" fmla="*/ 60198 h 120395"/>
                    <a:gd name="connsiteX1" fmla="*/ 1073658 w 2147316"/>
                    <a:gd name="connsiteY1" fmla="*/ 120396 h 120395"/>
                    <a:gd name="connsiteX2" fmla="*/ 0 w 2147316"/>
                    <a:gd name="connsiteY2" fmla="*/ 60198 h 120395"/>
                    <a:gd name="connsiteX3" fmla="*/ 1073658 w 2147316"/>
                    <a:gd name="connsiteY3" fmla="*/ 0 h 120395"/>
                    <a:gd name="connsiteX4" fmla="*/ 2147316 w 2147316"/>
                    <a:gd name="connsiteY4" fmla="*/ 60198 h 120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316" h="120395">
                      <a:moveTo>
                        <a:pt x="2147316" y="60198"/>
                      </a:moveTo>
                      <a:cubicBezTo>
                        <a:pt x="2147316" y="93445"/>
                        <a:pt x="1666623" y="120396"/>
                        <a:pt x="1073658" y="120396"/>
                      </a:cubicBezTo>
                      <a:cubicBezTo>
                        <a:pt x="480693" y="120396"/>
                        <a:pt x="0" y="93445"/>
                        <a:pt x="0" y="60198"/>
                      </a:cubicBezTo>
                      <a:cubicBezTo>
                        <a:pt x="0" y="26952"/>
                        <a:pt x="480693" y="0"/>
                        <a:pt x="1073658" y="0"/>
                      </a:cubicBezTo>
                      <a:cubicBezTo>
                        <a:pt x="1666623" y="0"/>
                        <a:pt x="2147316" y="26952"/>
                        <a:pt x="2147316" y="60198"/>
                      </a:cubicBezTo>
                      <a:close/>
                    </a:path>
                  </a:pathLst>
                </a:custGeom>
                <a:solidFill>
                  <a:srgbClr val="E5E5E5">
                    <a:alpha val="2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C0CE0E48-1E03-4F33-8EE1-6050A6553958}"/>
                    </a:ext>
                  </a:extLst>
                </p:cNvPr>
                <p:cNvSpPr/>
                <p:nvPr/>
              </p:nvSpPr>
              <p:spPr>
                <a:xfrm>
                  <a:off x="1992441" y="5605176"/>
                  <a:ext cx="2135886" cy="119824"/>
                </a:xfrm>
                <a:custGeom>
                  <a:avLst/>
                  <a:gdLst>
                    <a:gd name="connsiteX0" fmla="*/ 2135886 w 2135886"/>
                    <a:gd name="connsiteY0" fmla="*/ 59912 h 119824"/>
                    <a:gd name="connsiteX1" fmla="*/ 1067943 w 2135886"/>
                    <a:gd name="connsiteY1" fmla="*/ 119825 h 119824"/>
                    <a:gd name="connsiteX2" fmla="*/ 0 w 2135886"/>
                    <a:gd name="connsiteY2" fmla="*/ 59912 h 119824"/>
                    <a:gd name="connsiteX3" fmla="*/ 1067943 w 2135886"/>
                    <a:gd name="connsiteY3" fmla="*/ 0 h 119824"/>
                    <a:gd name="connsiteX4" fmla="*/ 2135886 w 2135886"/>
                    <a:gd name="connsiteY4" fmla="*/ 59912 h 11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886" h="119824">
                      <a:moveTo>
                        <a:pt x="2135886" y="59912"/>
                      </a:moveTo>
                      <a:cubicBezTo>
                        <a:pt x="2135886" y="93001"/>
                        <a:pt x="1657752" y="119825"/>
                        <a:pt x="1067943" y="119825"/>
                      </a:cubicBezTo>
                      <a:cubicBezTo>
                        <a:pt x="478134" y="119825"/>
                        <a:pt x="0" y="93001"/>
                        <a:pt x="0" y="59912"/>
                      </a:cubicBezTo>
                      <a:cubicBezTo>
                        <a:pt x="0" y="26824"/>
                        <a:pt x="478134" y="0"/>
                        <a:pt x="1067943" y="0"/>
                      </a:cubicBezTo>
                      <a:cubicBezTo>
                        <a:pt x="1657752" y="0"/>
                        <a:pt x="2135886" y="26824"/>
                        <a:pt x="2135886" y="59912"/>
                      </a:cubicBezTo>
                      <a:close/>
                    </a:path>
                  </a:pathLst>
                </a:custGeom>
                <a:solidFill>
                  <a:srgbClr val="E5E5E5">
                    <a:alpha val="2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759527BF-C53A-4229-90C4-9ABEF4074882}"/>
                    </a:ext>
                  </a:extLst>
                </p:cNvPr>
                <p:cNvSpPr/>
                <p:nvPr/>
              </p:nvSpPr>
              <p:spPr>
                <a:xfrm>
                  <a:off x="1998251" y="5605462"/>
                  <a:ext cx="2124265" cy="119252"/>
                </a:xfrm>
                <a:custGeom>
                  <a:avLst/>
                  <a:gdLst>
                    <a:gd name="connsiteX0" fmla="*/ 2124266 w 2124265"/>
                    <a:gd name="connsiteY0" fmla="*/ 59627 h 119252"/>
                    <a:gd name="connsiteX1" fmla="*/ 1062133 w 2124265"/>
                    <a:gd name="connsiteY1" fmla="*/ 119253 h 119252"/>
                    <a:gd name="connsiteX2" fmla="*/ 0 w 2124265"/>
                    <a:gd name="connsiteY2" fmla="*/ 59627 h 119252"/>
                    <a:gd name="connsiteX3" fmla="*/ 1062133 w 2124265"/>
                    <a:gd name="connsiteY3" fmla="*/ 0 h 119252"/>
                    <a:gd name="connsiteX4" fmla="*/ 2124266 w 2124265"/>
                    <a:gd name="connsiteY4" fmla="*/ 59627 h 11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265" h="119252">
                      <a:moveTo>
                        <a:pt x="2124266" y="59627"/>
                      </a:moveTo>
                      <a:cubicBezTo>
                        <a:pt x="2124266" y="92583"/>
                        <a:pt x="1648778" y="119253"/>
                        <a:pt x="1062133" y="119253"/>
                      </a:cubicBezTo>
                      <a:cubicBezTo>
                        <a:pt x="475488" y="119253"/>
                        <a:pt x="0" y="92583"/>
                        <a:pt x="0" y="59627"/>
                      </a:cubicBezTo>
                      <a:cubicBezTo>
                        <a:pt x="0" y="26670"/>
                        <a:pt x="475488" y="0"/>
                        <a:pt x="1062133" y="0"/>
                      </a:cubicBezTo>
                      <a:cubicBezTo>
                        <a:pt x="1648778" y="0"/>
                        <a:pt x="2124266" y="26670"/>
                        <a:pt x="2124266" y="59627"/>
                      </a:cubicBezTo>
                      <a:close/>
                    </a:path>
                  </a:pathLst>
                </a:custGeom>
                <a:solidFill>
                  <a:srgbClr val="E4E4E4">
                    <a:alpha val="2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B3B922CD-52FF-4D9F-8CC9-65D5855EB3AA}"/>
                    </a:ext>
                  </a:extLst>
                </p:cNvPr>
                <p:cNvSpPr/>
                <p:nvPr/>
              </p:nvSpPr>
              <p:spPr>
                <a:xfrm>
                  <a:off x="2004062" y="5605843"/>
                  <a:ext cx="2112645" cy="118491"/>
                </a:xfrm>
                <a:custGeom>
                  <a:avLst/>
                  <a:gdLst>
                    <a:gd name="connsiteX0" fmla="*/ 2112645 w 2112645"/>
                    <a:gd name="connsiteY0" fmla="*/ 59246 h 118491"/>
                    <a:gd name="connsiteX1" fmla="*/ 1056323 w 2112645"/>
                    <a:gd name="connsiteY1" fmla="*/ 118491 h 118491"/>
                    <a:gd name="connsiteX2" fmla="*/ 0 w 2112645"/>
                    <a:gd name="connsiteY2" fmla="*/ 59246 h 118491"/>
                    <a:gd name="connsiteX3" fmla="*/ 1056323 w 2112645"/>
                    <a:gd name="connsiteY3" fmla="*/ 0 h 118491"/>
                    <a:gd name="connsiteX4" fmla="*/ 2112645 w 2112645"/>
                    <a:gd name="connsiteY4" fmla="*/ 59246 h 118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645" h="118491">
                      <a:moveTo>
                        <a:pt x="2112645" y="59246"/>
                      </a:moveTo>
                      <a:cubicBezTo>
                        <a:pt x="2112645" y="91966"/>
                        <a:pt x="1639713" y="118491"/>
                        <a:pt x="1056323" y="118491"/>
                      </a:cubicBezTo>
                      <a:cubicBezTo>
                        <a:pt x="472932" y="118491"/>
                        <a:pt x="0" y="91966"/>
                        <a:pt x="0" y="59246"/>
                      </a:cubicBezTo>
                      <a:cubicBezTo>
                        <a:pt x="0" y="26525"/>
                        <a:pt x="472932" y="0"/>
                        <a:pt x="1056323" y="0"/>
                      </a:cubicBezTo>
                      <a:cubicBezTo>
                        <a:pt x="1639713" y="0"/>
                        <a:pt x="2112645" y="26525"/>
                        <a:pt x="2112645" y="59246"/>
                      </a:cubicBezTo>
                      <a:close/>
                    </a:path>
                  </a:pathLst>
                </a:custGeom>
                <a:solidFill>
                  <a:srgbClr val="E4E4E4">
                    <a:alpha val="2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6A523C57-7963-4988-99F4-4F1A6D02E3BC}"/>
                    </a:ext>
                  </a:extLst>
                </p:cNvPr>
                <p:cNvSpPr/>
                <p:nvPr/>
              </p:nvSpPr>
              <p:spPr>
                <a:xfrm>
                  <a:off x="2009777" y="5606129"/>
                  <a:ext cx="2101214" cy="117919"/>
                </a:xfrm>
                <a:custGeom>
                  <a:avLst/>
                  <a:gdLst>
                    <a:gd name="connsiteX0" fmla="*/ 2101215 w 2101214"/>
                    <a:gd name="connsiteY0" fmla="*/ 58960 h 117919"/>
                    <a:gd name="connsiteX1" fmla="*/ 1050607 w 2101214"/>
                    <a:gd name="connsiteY1" fmla="*/ 117920 h 117919"/>
                    <a:gd name="connsiteX2" fmla="*/ 0 w 2101214"/>
                    <a:gd name="connsiteY2" fmla="*/ 58960 h 117919"/>
                    <a:gd name="connsiteX3" fmla="*/ 1050607 w 2101214"/>
                    <a:gd name="connsiteY3" fmla="*/ 0 h 117919"/>
                    <a:gd name="connsiteX4" fmla="*/ 2101215 w 2101214"/>
                    <a:gd name="connsiteY4" fmla="*/ 58960 h 11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214" h="117919">
                      <a:moveTo>
                        <a:pt x="2101215" y="58960"/>
                      </a:moveTo>
                      <a:cubicBezTo>
                        <a:pt x="2101215" y="91522"/>
                        <a:pt x="1630842" y="117920"/>
                        <a:pt x="1050607" y="117920"/>
                      </a:cubicBezTo>
                      <a:cubicBezTo>
                        <a:pt x="470373" y="117920"/>
                        <a:pt x="0" y="91522"/>
                        <a:pt x="0" y="58960"/>
                      </a:cubicBezTo>
                      <a:cubicBezTo>
                        <a:pt x="0" y="26397"/>
                        <a:pt x="470373" y="0"/>
                        <a:pt x="1050607" y="0"/>
                      </a:cubicBezTo>
                      <a:cubicBezTo>
                        <a:pt x="1630842" y="0"/>
                        <a:pt x="2101215" y="26397"/>
                        <a:pt x="2101215" y="58960"/>
                      </a:cubicBezTo>
                      <a:close/>
                    </a:path>
                  </a:pathLst>
                </a:custGeom>
                <a:solidFill>
                  <a:srgbClr val="E3E3E3">
                    <a:alpha val="2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64FECC2B-0324-48F3-BC11-B7C7EE471AB8}"/>
                    </a:ext>
                  </a:extLst>
                </p:cNvPr>
                <p:cNvSpPr/>
                <p:nvPr/>
              </p:nvSpPr>
              <p:spPr>
                <a:xfrm>
                  <a:off x="2015587" y="5606510"/>
                  <a:ext cx="2089594" cy="117157"/>
                </a:xfrm>
                <a:custGeom>
                  <a:avLst/>
                  <a:gdLst>
                    <a:gd name="connsiteX0" fmla="*/ 2089595 w 2089594"/>
                    <a:gd name="connsiteY0" fmla="*/ 58579 h 117157"/>
                    <a:gd name="connsiteX1" fmla="*/ 1044797 w 2089594"/>
                    <a:gd name="connsiteY1" fmla="*/ 117158 h 117157"/>
                    <a:gd name="connsiteX2" fmla="*/ 0 w 2089594"/>
                    <a:gd name="connsiteY2" fmla="*/ 58579 h 117157"/>
                    <a:gd name="connsiteX3" fmla="*/ 1044797 w 2089594"/>
                    <a:gd name="connsiteY3" fmla="*/ 0 h 117157"/>
                    <a:gd name="connsiteX4" fmla="*/ 2089595 w 2089594"/>
                    <a:gd name="connsiteY4" fmla="*/ 5857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594" h="117157">
                      <a:moveTo>
                        <a:pt x="2089595" y="58579"/>
                      </a:moveTo>
                      <a:cubicBezTo>
                        <a:pt x="2089595" y="90964"/>
                        <a:pt x="1621822" y="117158"/>
                        <a:pt x="1044797" y="117158"/>
                      </a:cubicBezTo>
                      <a:cubicBezTo>
                        <a:pt x="467773" y="117158"/>
                        <a:pt x="0" y="90869"/>
                        <a:pt x="0" y="58579"/>
                      </a:cubicBezTo>
                      <a:cubicBezTo>
                        <a:pt x="0" y="26194"/>
                        <a:pt x="467773" y="0"/>
                        <a:pt x="1044797" y="0"/>
                      </a:cubicBezTo>
                      <a:cubicBezTo>
                        <a:pt x="1621822" y="0"/>
                        <a:pt x="2089595" y="26194"/>
                        <a:pt x="2089595" y="58579"/>
                      </a:cubicBezTo>
                      <a:close/>
                    </a:path>
                  </a:pathLst>
                </a:custGeom>
                <a:solidFill>
                  <a:srgbClr val="E3E3E3">
                    <a:alpha val="2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AD0EF3C-6E68-4C89-B1E6-31260413481D}"/>
                    </a:ext>
                  </a:extLst>
                </p:cNvPr>
                <p:cNvSpPr/>
                <p:nvPr/>
              </p:nvSpPr>
              <p:spPr>
                <a:xfrm>
                  <a:off x="2021397" y="5606796"/>
                  <a:ext cx="2077974" cy="116586"/>
                </a:xfrm>
                <a:custGeom>
                  <a:avLst/>
                  <a:gdLst>
                    <a:gd name="connsiteX0" fmla="*/ 2077974 w 2077974"/>
                    <a:gd name="connsiteY0" fmla="*/ 58293 h 116586"/>
                    <a:gd name="connsiteX1" fmla="*/ 1038987 w 2077974"/>
                    <a:gd name="connsiteY1" fmla="*/ 116586 h 116586"/>
                    <a:gd name="connsiteX2" fmla="*/ 0 w 2077974"/>
                    <a:gd name="connsiteY2" fmla="*/ 58293 h 116586"/>
                    <a:gd name="connsiteX3" fmla="*/ 1038987 w 2077974"/>
                    <a:gd name="connsiteY3" fmla="*/ 0 h 116586"/>
                    <a:gd name="connsiteX4" fmla="*/ 2077974 w 2077974"/>
                    <a:gd name="connsiteY4" fmla="*/ 58293 h 11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74" h="116586">
                      <a:moveTo>
                        <a:pt x="2077974" y="58293"/>
                      </a:moveTo>
                      <a:cubicBezTo>
                        <a:pt x="2077974" y="90487"/>
                        <a:pt x="1612804" y="116586"/>
                        <a:pt x="1038987" y="116586"/>
                      </a:cubicBezTo>
                      <a:cubicBezTo>
                        <a:pt x="465170" y="116586"/>
                        <a:pt x="0" y="90487"/>
                        <a:pt x="0" y="58293"/>
                      </a:cubicBezTo>
                      <a:cubicBezTo>
                        <a:pt x="0" y="26099"/>
                        <a:pt x="465170" y="0"/>
                        <a:pt x="1038987" y="0"/>
                      </a:cubicBezTo>
                      <a:cubicBezTo>
                        <a:pt x="1612804" y="0"/>
                        <a:pt x="2077974" y="26099"/>
                        <a:pt x="2077974" y="58293"/>
                      </a:cubicBezTo>
                      <a:close/>
                    </a:path>
                  </a:pathLst>
                </a:custGeom>
                <a:solidFill>
                  <a:srgbClr val="E2E2E2">
                    <a:alpha val="2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E783319F-3CCA-42A4-87F9-4F99CC5EBA38}"/>
                    </a:ext>
                  </a:extLst>
                </p:cNvPr>
                <p:cNvSpPr/>
                <p:nvPr/>
              </p:nvSpPr>
              <p:spPr>
                <a:xfrm>
                  <a:off x="2027208" y="5607081"/>
                  <a:ext cx="2066353" cy="116014"/>
                </a:xfrm>
                <a:custGeom>
                  <a:avLst/>
                  <a:gdLst>
                    <a:gd name="connsiteX0" fmla="*/ 2066354 w 2066353"/>
                    <a:gd name="connsiteY0" fmla="*/ 58007 h 116014"/>
                    <a:gd name="connsiteX1" fmla="*/ 1033177 w 2066353"/>
                    <a:gd name="connsiteY1" fmla="*/ 116015 h 116014"/>
                    <a:gd name="connsiteX2" fmla="*/ 0 w 2066353"/>
                    <a:gd name="connsiteY2" fmla="*/ 58007 h 116014"/>
                    <a:gd name="connsiteX3" fmla="*/ 1033177 w 2066353"/>
                    <a:gd name="connsiteY3" fmla="*/ 0 h 116014"/>
                    <a:gd name="connsiteX4" fmla="*/ 2066354 w 2066353"/>
                    <a:gd name="connsiteY4" fmla="*/ 58007 h 116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353" h="116014">
                      <a:moveTo>
                        <a:pt x="2066354" y="58007"/>
                      </a:moveTo>
                      <a:cubicBezTo>
                        <a:pt x="2066354" y="90044"/>
                        <a:pt x="1603785" y="116015"/>
                        <a:pt x="1033177" y="116015"/>
                      </a:cubicBezTo>
                      <a:cubicBezTo>
                        <a:pt x="462569" y="116015"/>
                        <a:pt x="0" y="90044"/>
                        <a:pt x="0" y="58007"/>
                      </a:cubicBezTo>
                      <a:cubicBezTo>
                        <a:pt x="0" y="25971"/>
                        <a:pt x="462569" y="0"/>
                        <a:pt x="1033177" y="0"/>
                      </a:cubicBezTo>
                      <a:cubicBezTo>
                        <a:pt x="1603785" y="0"/>
                        <a:pt x="2066354" y="25971"/>
                        <a:pt x="2066354" y="58007"/>
                      </a:cubicBezTo>
                      <a:close/>
                    </a:path>
                  </a:pathLst>
                </a:custGeom>
                <a:solidFill>
                  <a:srgbClr val="E2E2E2">
                    <a:alpha val="2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41655266-03F3-4302-8855-4E39997F240F}"/>
                    </a:ext>
                  </a:extLst>
                </p:cNvPr>
                <p:cNvSpPr/>
                <p:nvPr/>
              </p:nvSpPr>
              <p:spPr>
                <a:xfrm>
                  <a:off x="2032827" y="5607462"/>
                  <a:ext cx="2054923" cy="115252"/>
                </a:xfrm>
                <a:custGeom>
                  <a:avLst/>
                  <a:gdLst>
                    <a:gd name="connsiteX0" fmla="*/ 2054923 w 2054923"/>
                    <a:gd name="connsiteY0" fmla="*/ 57627 h 115252"/>
                    <a:gd name="connsiteX1" fmla="*/ 1027462 w 2054923"/>
                    <a:gd name="connsiteY1" fmla="*/ 115253 h 115252"/>
                    <a:gd name="connsiteX2" fmla="*/ 0 w 2054923"/>
                    <a:gd name="connsiteY2" fmla="*/ 57627 h 115252"/>
                    <a:gd name="connsiteX3" fmla="*/ 1027462 w 2054923"/>
                    <a:gd name="connsiteY3" fmla="*/ 0 h 115252"/>
                    <a:gd name="connsiteX4" fmla="*/ 2054923 w 2054923"/>
                    <a:gd name="connsiteY4" fmla="*/ 57627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923" h="115252">
                      <a:moveTo>
                        <a:pt x="2054923" y="57627"/>
                      </a:moveTo>
                      <a:cubicBezTo>
                        <a:pt x="2054923" y="89440"/>
                        <a:pt x="1594961" y="115253"/>
                        <a:pt x="1027462" y="115253"/>
                      </a:cubicBezTo>
                      <a:cubicBezTo>
                        <a:pt x="460058" y="115253"/>
                        <a:pt x="0" y="89440"/>
                        <a:pt x="0" y="57627"/>
                      </a:cubicBezTo>
                      <a:cubicBezTo>
                        <a:pt x="0" y="25813"/>
                        <a:pt x="459962" y="0"/>
                        <a:pt x="1027462" y="0"/>
                      </a:cubicBezTo>
                      <a:cubicBezTo>
                        <a:pt x="1594961" y="-95"/>
                        <a:pt x="2054923" y="25718"/>
                        <a:pt x="2054923" y="57627"/>
                      </a:cubicBezTo>
                      <a:close/>
                    </a:path>
                  </a:pathLst>
                </a:custGeom>
                <a:solidFill>
                  <a:srgbClr val="E1E1E1">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5B9D9701-61A0-4156-A34C-47C545FCD953}"/>
                    </a:ext>
                  </a:extLst>
                </p:cNvPr>
                <p:cNvSpPr/>
                <p:nvPr/>
              </p:nvSpPr>
              <p:spPr>
                <a:xfrm>
                  <a:off x="2038733" y="5607748"/>
                  <a:ext cx="2043303" cy="114681"/>
                </a:xfrm>
                <a:custGeom>
                  <a:avLst/>
                  <a:gdLst>
                    <a:gd name="connsiteX0" fmla="*/ 2043303 w 2043303"/>
                    <a:gd name="connsiteY0" fmla="*/ 57341 h 114681"/>
                    <a:gd name="connsiteX1" fmla="*/ 1021652 w 2043303"/>
                    <a:gd name="connsiteY1" fmla="*/ 114681 h 114681"/>
                    <a:gd name="connsiteX2" fmla="*/ 0 w 2043303"/>
                    <a:gd name="connsiteY2" fmla="*/ 57341 h 114681"/>
                    <a:gd name="connsiteX3" fmla="*/ 1021652 w 2043303"/>
                    <a:gd name="connsiteY3" fmla="*/ 0 h 114681"/>
                    <a:gd name="connsiteX4" fmla="*/ 2043303 w 2043303"/>
                    <a:gd name="connsiteY4" fmla="*/ 57341 h 114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03" h="114681">
                      <a:moveTo>
                        <a:pt x="2043303" y="57341"/>
                      </a:moveTo>
                      <a:cubicBezTo>
                        <a:pt x="2043303" y="88963"/>
                        <a:pt x="1585913" y="114681"/>
                        <a:pt x="1021652" y="114681"/>
                      </a:cubicBezTo>
                      <a:cubicBezTo>
                        <a:pt x="457391" y="114681"/>
                        <a:pt x="0" y="89059"/>
                        <a:pt x="0" y="57341"/>
                      </a:cubicBezTo>
                      <a:cubicBezTo>
                        <a:pt x="0" y="25718"/>
                        <a:pt x="457391" y="0"/>
                        <a:pt x="1021652" y="0"/>
                      </a:cubicBezTo>
                      <a:cubicBezTo>
                        <a:pt x="1585913" y="0"/>
                        <a:pt x="2043303" y="25622"/>
                        <a:pt x="2043303" y="57341"/>
                      </a:cubicBezTo>
                      <a:close/>
                    </a:path>
                  </a:pathLst>
                </a:custGeom>
                <a:solidFill>
                  <a:srgbClr val="E1E1E1">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9EDAED2B-EADA-4AC6-86BD-A13D4DC728DD}"/>
                    </a:ext>
                  </a:extLst>
                </p:cNvPr>
                <p:cNvSpPr/>
                <p:nvPr/>
              </p:nvSpPr>
              <p:spPr>
                <a:xfrm>
                  <a:off x="2044543" y="5608129"/>
                  <a:ext cx="2031682" cy="113919"/>
                </a:xfrm>
                <a:custGeom>
                  <a:avLst/>
                  <a:gdLst>
                    <a:gd name="connsiteX0" fmla="*/ 2031683 w 2031682"/>
                    <a:gd name="connsiteY0" fmla="*/ 56960 h 113919"/>
                    <a:gd name="connsiteX1" fmla="*/ 1015841 w 2031682"/>
                    <a:gd name="connsiteY1" fmla="*/ 113919 h 113919"/>
                    <a:gd name="connsiteX2" fmla="*/ 0 w 2031682"/>
                    <a:gd name="connsiteY2" fmla="*/ 56960 h 113919"/>
                    <a:gd name="connsiteX3" fmla="*/ 1015841 w 2031682"/>
                    <a:gd name="connsiteY3" fmla="*/ 0 h 113919"/>
                    <a:gd name="connsiteX4" fmla="*/ 2031683 w 2031682"/>
                    <a:gd name="connsiteY4" fmla="*/ 56960 h 11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682" h="113919">
                      <a:moveTo>
                        <a:pt x="2031683" y="56960"/>
                      </a:moveTo>
                      <a:cubicBezTo>
                        <a:pt x="2031683" y="88418"/>
                        <a:pt x="1576875" y="113919"/>
                        <a:pt x="1015841" y="113919"/>
                      </a:cubicBezTo>
                      <a:cubicBezTo>
                        <a:pt x="454808" y="113919"/>
                        <a:pt x="0" y="88418"/>
                        <a:pt x="0" y="56960"/>
                      </a:cubicBezTo>
                      <a:cubicBezTo>
                        <a:pt x="0" y="25502"/>
                        <a:pt x="454808" y="0"/>
                        <a:pt x="1015841" y="0"/>
                      </a:cubicBezTo>
                      <a:cubicBezTo>
                        <a:pt x="1576875" y="0"/>
                        <a:pt x="2031683" y="25502"/>
                        <a:pt x="2031683" y="56960"/>
                      </a:cubicBezTo>
                      <a:close/>
                    </a:path>
                  </a:pathLst>
                </a:custGeom>
                <a:solidFill>
                  <a:srgbClr val="E0E0E0">
                    <a:alpha val="2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88B332EC-F49F-45C7-804B-BAB20DD65466}"/>
                    </a:ext>
                  </a:extLst>
                </p:cNvPr>
                <p:cNvSpPr/>
                <p:nvPr/>
              </p:nvSpPr>
              <p:spPr>
                <a:xfrm>
                  <a:off x="2050353" y="5608415"/>
                  <a:ext cx="2020061" cy="113347"/>
                </a:xfrm>
                <a:custGeom>
                  <a:avLst/>
                  <a:gdLst>
                    <a:gd name="connsiteX0" fmla="*/ 2020062 w 2020061"/>
                    <a:gd name="connsiteY0" fmla="*/ 56674 h 113347"/>
                    <a:gd name="connsiteX1" fmla="*/ 1010031 w 2020061"/>
                    <a:gd name="connsiteY1" fmla="*/ 113348 h 113347"/>
                    <a:gd name="connsiteX2" fmla="*/ 0 w 2020061"/>
                    <a:gd name="connsiteY2" fmla="*/ 56674 h 113347"/>
                    <a:gd name="connsiteX3" fmla="*/ 1010031 w 2020061"/>
                    <a:gd name="connsiteY3" fmla="*/ 0 h 113347"/>
                    <a:gd name="connsiteX4" fmla="*/ 2020062 w 2020061"/>
                    <a:gd name="connsiteY4" fmla="*/ 56674 h 1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061" h="113347">
                      <a:moveTo>
                        <a:pt x="2020062" y="56674"/>
                      </a:moveTo>
                      <a:cubicBezTo>
                        <a:pt x="2020062" y="87974"/>
                        <a:pt x="1567856" y="113348"/>
                        <a:pt x="1010031" y="113348"/>
                      </a:cubicBezTo>
                      <a:cubicBezTo>
                        <a:pt x="452207" y="113348"/>
                        <a:pt x="0" y="87974"/>
                        <a:pt x="0" y="56674"/>
                      </a:cubicBezTo>
                      <a:cubicBezTo>
                        <a:pt x="0" y="25374"/>
                        <a:pt x="452207" y="0"/>
                        <a:pt x="1010031" y="0"/>
                      </a:cubicBezTo>
                      <a:cubicBezTo>
                        <a:pt x="1567856" y="0"/>
                        <a:pt x="2020062" y="25374"/>
                        <a:pt x="2020062" y="56674"/>
                      </a:cubicBezTo>
                      <a:close/>
                    </a:path>
                  </a:pathLst>
                </a:custGeom>
                <a:solidFill>
                  <a:srgbClr val="E0E0E0">
                    <a:alpha val="2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A7FE2DC-DF9C-4C52-B1B6-730D0F2B5353}"/>
                    </a:ext>
                  </a:extLst>
                </p:cNvPr>
                <p:cNvSpPr/>
                <p:nvPr/>
              </p:nvSpPr>
              <p:spPr>
                <a:xfrm>
                  <a:off x="2056068" y="5608700"/>
                  <a:ext cx="2008632" cy="112775"/>
                </a:xfrm>
                <a:custGeom>
                  <a:avLst/>
                  <a:gdLst>
                    <a:gd name="connsiteX0" fmla="*/ 2008632 w 2008632"/>
                    <a:gd name="connsiteY0" fmla="*/ 56388 h 112775"/>
                    <a:gd name="connsiteX1" fmla="*/ 1004316 w 2008632"/>
                    <a:gd name="connsiteY1" fmla="*/ 112776 h 112775"/>
                    <a:gd name="connsiteX2" fmla="*/ 0 w 2008632"/>
                    <a:gd name="connsiteY2" fmla="*/ 56388 h 112775"/>
                    <a:gd name="connsiteX3" fmla="*/ 1004316 w 2008632"/>
                    <a:gd name="connsiteY3" fmla="*/ 0 h 112775"/>
                    <a:gd name="connsiteX4" fmla="*/ 2008632 w 2008632"/>
                    <a:gd name="connsiteY4" fmla="*/ 56388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2" h="112775">
                      <a:moveTo>
                        <a:pt x="2008632" y="56388"/>
                      </a:moveTo>
                      <a:cubicBezTo>
                        <a:pt x="2008632" y="87535"/>
                        <a:pt x="1558957" y="112776"/>
                        <a:pt x="1004316" y="112776"/>
                      </a:cubicBezTo>
                      <a:cubicBezTo>
                        <a:pt x="449675" y="112776"/>
                        <a:pt x="0" y="87535"/>
                        <a:pt x="0" y="56388"/>
                      </a:cubicBezTo>
                      <a:cubicBezTo>
                        <a:pt x="0" y="25241"/>
                        <a:pt x="449675" y="0"/>
                        <a:pt x="1004316" y="0"/>
                      </a:cubicBezTo>
                      <a:cubicBezTo>
                        <a:pt x="1558957" y="0"/>
                        <a:pt x="2008632" y="25241"/>
                        <a:pt x="2008632" y="56388"/>
                      </a:cubicBezTo>
                      <a:close/>
                    </a:path>
                  </a:pathLst>
                </a:custGeom>
                <a:solidFill>
                  <a:srgbClr val="DFDFDF">
                    <a:alpha val="2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185161A8-EFDD-4661-B56A-950DF9AA20EC}"/>
                    </a:ext>
                  </a:extLst>
                </p:cNvPr>
                <p:cNvSpPr/>
                <p:nvPr/>
              </p:nvSpPr>
              <p:spPr>
                <a:xfrm>
                  <a:off x="2061878" y="5609082"/>
                  <a:ext cx="1997011" cy="112013"/>
                </a:xfrm>
                <a:custGeom>
                  <a:avLst/>
                  <a:gdLst>
                    <a:gd name="connsiteX0" fmla="*/ 1997011 w 1997011"/>
                    <a:gd name="connsiteY0" fmla="*/ 56007 h 112013"/>
                    <a:gd name="connsiteX1" fmla="*/ 998506 w 1997011"/>
                    <a:gd name="connsiteY1" fmla="*/ 112014 h 112013"/>
                    <a:gd name="connsiteX2" fmla="*/ 0 w 1997011"/>
                    <a:gd name="connsiteY2" fmla="*/ 56007 h 112013"/>
                    <a:gd name="connsiteX3" fmla="*/ 998506 w 1997011"/>
                    <a:gd name="connsiteY3" fmla="*/ 0 h 112013"/>
                    <a:gd name="connsiteX4" fmla="*/ 1997011 w 1997011"/>
                    <a:gd name="connsiteY4" fmla="*/ 56007 h 112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011" h="112013">
                      <a:moveTo>
                        <a:pt x="1997011" y="56007"/>
                      </a:moveTo>
                      <a:cubicBezTo>
                        <a:pt x="1997011" y="86939"/>
                        <a:pt x="1549965" y="112014"/>
                        <a:pt x="998506" y="112014"/>
                      </a:cubicBezTo>
                      <a:cubicBezTo>
                        <a:pt x="447046" y="112014"/>
                        <a:pt x="0" y="86939"/>
                        <a:pt x="0" y="56007"/>
                      </a:cubicBezTo>
                      <a:cubicBezTo>
                        <a:pt x="0" y="25075"/>
                        <a:pt x="447046" y="0"/>
                        <a:pt x="998506" y="0"/>
                      </a:cubicBezTo>
                      <a:cubicBezTo>
                        <a:pt x="1549965" y="0"/>
                        <a:pt x="1997011" y="25075"/>
                        <a:pt x="1997011" y="56007"/>
                      </a:cubicBezTo>
                      <a:close/>
                    </a:path>
                  </a:pathLst>
                </a:custGeom>
                <a:solidFill>
                  <a:srgbClr val="DEDEDE">
                    <a:alpha val="2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DCF732-01A0-496F-93B9-D28CCAC7329D}"/>
                    </a:ext>
                  </a:extLst>
                </p:cNvPr>
                <p:cNvSpPr/>
                <p:nvPr/>
              </p:nvSpPr>
              <p:spPr>
                <a:xfrm>
                  <a:off x="2067689" y="5609367"/>
                  <a:ext cx="1985391" cy="111442"/>
                </a:xfrm>
                <a:custGeom>
                  <a:avLst/>
                  <a:gdLst>
                    <a:gd name="connsiteX0" fmla="*/ 1985391 w 1985391"/>
                    <a:gd name="connsiteY0" fmla="*/ 55721 h 111442"/>
                    <a:gd name="connsiteX1" fmla="*/ 992696 w 1985391"/>
                    <a:gd name="connsiteY1" fmla="*/ 111443 h 111442"/>
                    <a:gd name="connsiteX2" fmla="*/ 0 w 1985391"/>
                    <a:gd name="connsiteY2" fmla="*/ 55721 h 111442"/>
                    <a:gd name="connsiteX3" fmla="*/ 992696 w 1985391"/>
                    <a:gd name="connsiteY3" fmla="*/ 0 h 111442"/>
                    <a:gd name="connsiteX4" fmla="*/ 1985391 w 1985391"/>
                    <a:gd name="connsiteY4" fmla="*/ 55721 h 11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91" h="111442">
                      <a:moveTo>
                        <a:pt x="1985391" y="55721"/>
                      </a:moveTo>
                      <a:cubicBezTo>
                        <a:pt x="1985391" y="86495"/>
                        <a:pt x="1540946" y="111443"/>
                        <a:pt x="992696" y="111443"/>
                      </a:cubicBezTo>
                      <a:cubicBezTo>
                        <a:pt x="444445" y="111443"/>
                        <a:pt x="0" y="86495"/>
                        <a:pt x="0" y="55721"/>
                      </a:cubicBezTo>
                      <a:cubicBezTo>
                        <a:pt x="0" y="24947"/>
                        <a:pt x="444445" y="0"/>
                        <a:pt x="992696" y="0"/>
                      </a:cubicBezTo>
                      <a:cubicBezTo>
                        <a:pt x="1540946" y="0"/>
                        <a:pt x="1985391" y="24947"/>
                        <a:pt x="1985391" y="55721"/>
                      </a:cubicBezTo>
                      <a:close/>
                    </a:path>
                  </a:pathLst>
                </a:custGeom>
                <a:solidFill>
                  <a:srgbClr val="DEDEDE">
                    <a:alpha val="2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68A886EB-9855-466F-924F-B76B22E379F5}"/>
                    </a:ext>
                  </a:extLst>
                </p:cNvPr>
                <p:cNvSpPr/>
                <p:nvPr/>
              </p:nvSpPr>
              <p:spPr>
                <a:xfrm>
                  <a:off x="2073308" y="5609748"/>
                  <a:ext cx="1973960" cy="110680"/>
                </a:xfrm>
                <a:custGeom>
                  <a:avLst/>
                  <a:gdLst>
                    <a:gd name="connsiteX0" fmla="*/ 1973961 w 1973960"/>
                    <a:gd name="connsiteY0" fmla="*/ 55340 h 110680"/>
                    <a:gd name="connsiteX1" fmla="*/ 986980 w 1973960"/>
                    <a:gd name="connsiteY1" fmla="*/ 110680 h 110680"/>
                    <a:gd name="connsiteX2" fmla="*/ 0 w 1973960"/>
                    <a:gd name="connsiteY2" fmla="*/ 55340 h 110680"/>
                    <a:gd name="connsiteX3" fmla="*/ 986980 w 1973960"/>
                    <a:gd name="connsiteY3" fmla="*/ 0 h 110680"/>
                    <a:gd name="connsiteX4" fmla="*/ 1973961 w 1973960"/>
                    <a:gd name="connsiteY4" fmla="*/ 55340 h 11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960" h="110680">
                      <a:moveTo>
                        <a:pt x="1973961" y="55340"/>
                      </a:moveTo>
                      <a:cubicBezTo>
                        <a:pt x="1973961" y="85915"/>
                        <a:pt x="1532096" y="110680"/>
                        <a:pt x="986980" y="110680"/>
                      </a:cubicBezTo>
                      <a:cubicBezTo>
                        <a:pt x="441865" y="110680"/>
                        <a:pt x="0" y="85915"/>
                        <a:pt x="0" y="55340"/>
                      </a:cubicBezTo>
                      <a:cubicBezTo>
                        <a:pt x="0" y="24765"/>
                        <a:pt x="441865" y="0"/>
                        <a:pt x="986980" y="0"/>
                      </a:cubicBezTo>
                      <a:cubicBezTo>
                        <a:pt x="1532096" y="0"/>
                        <a:pt x="1973961" y="24670"/>
                        <a:pt x="1973961" y="55340"/>
                      </a:cubicBezTo>
                      <a:close/>
                    </a:path>
                  </a:pathLst>
                </a:custGeom>
                <a:solidFill>
                  <a:srgbClr val="DDDDDD">
                    <a:alpha val="2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CA06471-DC8E-4E50-9B37-15155E81B8DA}"/>
                    </a:ext>
                  </a:extLst>
                </p:cNvPr>
                <p:cNvSpPr/>
                <p:nvPr/>
              </p:nvSpPr>
              <p:spPr>
                <a:xfrm>
                  <a:off x="2079214" y="5610034"/>
                  <a:ext cx="1962340" cy="110108"/>
                </a:xfrm>
                <a:custGeom>
                  <a:avLst/>
                  <a:gdLst>
                    <a:gd name="connsiteX0" fmla="*/ 1962341 w 1962340"/>
                    <a:gd name="connsiteY0" fmla="*/ 55055 h 110108"/>
                    <a:gd name="connsiteX1" fmla="*/ 981170 w 1962340"/>
                    <a:gd name="connsiteY1" fmla="*/ 110109 h 110108"/>
                    <a:gd name="connsiteX2" fmla="*/ 0 w 1962340"/>
                    <a:gd name="connsiteY2" fmla="*/ 55055 h 110108"/>
                    <a:gd name="connsiteX3" fmla="*/ 981170 w 1962340"/>
                    <a:gd name="connsiteY3" fmla="*/ 0 h 110108"/>
                    <a:gd name="connsiteX4" fmla="*/ 1962341 w 1962340"/>
                    <a:gd name="connsiteY4" fmla="*/ 55055 h 11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340" h="110108">
                      <a:moveTo>
                        <a:pt x="1962341" y="55055"/>
                      </a:moveTo>
                      <a:cubicBezTo>
                        <a:pt x="1962341" y="85460"/>
                        <a:pt x="1523056" y="110109"/>
                        <a:pt x="981170" y="110109"/>
                      </a:cubicBezTo>
                      <a:cubicBezTo>
                        <a:pt x="439285" y="110109"/>
                        <a:pt x="0" y="85460"/>
                        <a:pt x="0" y="55055"/>
                      </a:cubicBezTo>
                      <a:cubicBezTo>
                        <a:pt x="0" y="24649"/>
                        <a:pt x="439285" y="0"/>
                        <a:pt x="981170" y="0"/>
                      </a:cubicBezTo>
                      <a:cubicBezTo>
                        <a:pt x="1523056" y="0"/>
                        <a:pt x="1962341" y="24649"/>
                        <a:pt x="1962341" y="55055"/>
                      </a:cubicBezTo>
                      <a:close/>
                    </a:path>
                  </a:pathLst>
                </a:custGeom>
                <a:solidFill>
                  <a:srgbClr val="DDDDDD">
                    <a:alpha val="2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E525D0B6-DF17-480D-89F1-5BDE7577D1C3}"/>
                    </a:ext>
                  </a:extLst>
                </p:cNvPr>
                <p:cNvSpPr/>
                <p:nvPr/>
              </p:nvSpPr>
              <p:spPr>
                <a:xfrm>
                  <a:off x="2085024" y="5610320"/>
                  <a:ext cx="1950720" cy="109537"/>
                </a:xfrm>
                <a:custGeom>
                  <a:avLst/>
                  <a:gdLst>
                    <a:gd name="connsiteX0" fmla="*/ 1950720 w 1950720"/>
                    <a:gd name="connsiteY0" fmla="*/ 54769 h 109537"/>
                    <a:gd name="connsiteX1" fmla="*/ 975360 w 1950720"/>
                    <a:gd name="connsiteY1" fmla="*/ 109538 h 109537"/>
                    <a:gd name="connsiteX2" fmla="*/ 0 w 1950720"/>
                    <a:gd name="connsiteY2" fmla="*/ 54769 h 109537"/>
                    <a:gd name="connsiteX3" fmla="*/ 975360 w 1950720"/>
                    <a:gd name="connsiteY3" fmla="*/ 0 h 109537"/>
                    <a:gd name="connsiteX4" fmla="*/ 1950720 w 1950720"/>
                    <a:gd name="connsiteY4" fmla="*/ 54769 h 109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109537">
                      <a:moveTo>
                        <a:pt x="1950720" y="54769"/>
                      </a:moveTo>
                      <a:cubicBezTo>
                        <a:pt x="1950720" y="85017"/>
                        <a:pt x="1514037" y="109538"/>
                        <a:pt x="975360" y="109538"/>
                      </a:cubicBezTo>
                      <a:cubicBezTo>
                        <a:pt x="436684" y="109538"/>
                        <a:pt x="0" y="85017"/>
                        <a:pt x="0" y="54769"/>
                      </a:cubicBezTo>
                      <a:cubicBezTo>
                        <a:pt x="0" y="24521"/>
                        <a:pt x="436684" y="0"/>
                        <a:pt x="975360" y="0"/>
                      </a:cubicBezTo>
                      <a:cubicBezTo>
                        <a:pt x="1514037" y="0"/>
                        <a:pt x="1950720" y="24521"/>
                        <a:pt x="1950720" y="54769"/>
                      </a:cubicBezTo>
                      <a:close/>
                    </a:path>
                  </a:pathLst>
                </a:custGeom>
                <a:solidFill>
                  <a:srgbClr val="DCDCDC">
                    <a:alpha val="2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A493783C-30E7-4F9D-864B-D97ED68CFBE7}"/>
                    </a:ext>
                  </a:extLst>
                </p:cNvPr>
                <p:cNvSpPr/>
                <p:nvPr/>
              </p:nvSpPr>
              <p:spPr>
                <a:xfrm>
                  <a:off x="2090834" y="5610701"/>
                  <a:ext cx="1939099" cy="108775"/>
                </a:xfrm>
                <a:custGeom>
                  <a:avLst/>
                  <a:gdLst>
                    <a:gd name="connsiteX0" fmla="*/ 1939100 w 1939099"/>
                    <a:gd name="connsiteY0" fmla="*/ 54388 h 108775"/>
                    <a:gd name="connsiteX1" fmla="*/ 969550 w 1939099"/>
                    <a:gd name="connsiteY1" fmla="*/ 108776 h 108775"/>
                    <a:gd name="connsiteX2" fmla="*/ 0 w 1939099"/>
                    <a:gd name="connsiteY2" fmla="*/ 54388 h 108775"/>
                    <a:gd name="connsiteX3" fmla="*/ 969550 w 1939099"/>
                    <a:gd name="connsiteY3" fmla="*/ 0 h 108775"/>
                    <a:gd name="connsiteX4" fmla="*/ 1939100 w 1939099"/>
                    <a:gd name="connsiteY4" fmla="*/ 54388 h 10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099" h="108775">
                      <a:moveTo>
                        <a:pt x="1939100" y="54388"/>
                      </a:moveTo>
                      <a:cubicBezTo>
                        <a:pt x="1939100" y="84392"/>
                        <a:pt x="1505045" y="108776"/>
                        <a:pt x="969550" y="108776"/>
                      </a:cubicBezTo>
                      <a:cubicBezTo>
                        <a:pt x="434054" y="108776"/>
                        <a:pt x="0" y="84392"/>
                        <a:pt x="0" y="54388"/>
                      </a:cubicBezTo>
                      <a:cubicBezTo>
                        <a:pt x="0" y="24384"/>
                        <a:pt x="434054" y="0"/>
                        <a:pt x="969550" y="0"/>
                      </a:cubicBezTo>
                      <a:cubicBezTo>
                        <a:pt x="1505045" y="0"/>
                        <a:pt x="1939100" y="24289"/>
                        <a:pt x="1939100" y="54388"/>
                      </a:cubicBezTo>
                      <a:close/>
                    </a:path>
                  </a:pathLst>
                </a:custGeom>
                <a:solidFill>
                  <a:srgbClr val="DCDCDC">
                    <a:alpha val="2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972F40FC-B169-4FC3-8DAA-DD2F130BB3DC}"/>
                    </a:ext>
                  </a:extLst>
                </p:cNvPr>
                <p:cNvSpPr/>
                <p:nvPr/>
              </p:nvSpPr>
              <p:spPr>
                <a:xfrm>
                  <a:off x="2096550" y="5610987"/>
                  <a:ext cx="1927669" cy="108204"/>
                </a:xfrm>
                <a:custGeom>
                  <a:avLst/>
                  <a:gdLst>
                    <a:gd name="connsiteX0" fmla="*/ 1927670 w 1927669"/>
                    <a:gd name="connsiteY0" fmla="*/ 54102 h 108204"/>
                    <a:gd name="connsiteX1" fmla="*/ 963835 w 1927669"/>
                    <a:gd name="connsiteY1" fmla="*/ 108204 h 108204"/>
                    <a:gd name="connsiteX2" fmla="*/ 0 w 1927669"/>
                    <a:gd name="connsiteY2" fmla="*/ 54102 h 108204"/>
                    <a:gd name="connsiteX3" fmla="*/ 963835 w 1927669"/>
                    <a:gd name="connsiteY3" fmla="*/ 0 h 108204"/>
                    <a:gd name="connsiteX4" fmla="*/ 1927670 w 1927669"/>
                    <a:gd name="connsiteY4" fmla="*/ 54102 h 108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669" h="108204">
                      <a:moveTo>
                        <a:pt x="1927670" y="54102"/>
                      </a:moveTo>
                      <a:cubicBezTo>
                        <a:pt x="1927670" y="83982"/>
                        <a:pt x="1496146" y="108204"/>
                        <a:pt x="963835" y="108204"/>
                      </a:cubicBezTo>
                      <a:cubicBezTo>
                        <a:pt x="431524" y="108204"/>
                        <a:pt x="0" y="83982"/>
                        <a:pt x="0" y="54102"/>
                      </a:cubicBezTo>
                      <a:cubicBezTo>
                        <a:pt x="0" y="24223"/>
                        <a:pt x="431524" y="0"/>
                        <a:pt x="963835" y="0"/>
                      </a:cubicBezTo>
                      <a:cubicBezTo>
                        <a:pt x="1496146" y="0"/>
                        <a:pt x="1927670" y="24223"/>
                        <a:pt x="1927670" y="54102"/>
                      </a:cubicBezTo>
                      <a:close/>
                    </a:path>
                  </a:pathLst>
                </a:custGeom>
                <a:solidFill>
                  <a:srgbClr val="DBDBDB">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BF2DDE72-E4AC-4C5B-9937-EC99C6566BE7}"/>
                    </a:ext>
                  </a:extLst>
                </p:cNvPr>
                <p:cNvSpPr/>
                <p:nvPr/>
              </p:nvSpPr>
              <p:spPr>
                <a:xfrm>
                  <a:off x="2102360" y="5611368"/>
                  <a:ext cx="1916049" cy="107441"/>
                </a:xfrm>
                <a:custGeom>
                  <a:avLst/>
                  <a:gdLst>
                    <a:gd name="connsiteX0" fmla="*/ 1916049 w 1916049"/>
                    <a:gd name="connsiteY0" fmla="*/ 53721 h 107441"/>
                    <a:gd name="connsiteX1" fmla="*/ 958024 w 1916049"/>
                    <a:gd name="connsiteY1" fmla="*/ 107442 h 107441"/>
                    <a:gd name="connsiteX2" fmla="*/ 0 w 1916049"/>
                    <a:gd name="connsiteY2" fmla="*/ 53721 h 107441"/>
                    <a:gd name="connsiteX3" fmla="*/ 958024 w 1916049"/>
                    <a:gd name="connsiteY3" fmla="*/ 0 h 107441"/>
                    <a:gd name="connsiteX4" fmla="*/ 1916049 w 1916049"/>
                    <a:gd name="connsiteY4" fmla="*/ 53721 h 10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49" h="107441">
                      <a:moveTo>
                        <a:pt x="1916049" y="53721"/>
                      </a:moveTo>
                      <a:cubicBezTo>
                        <a:pt x="1916049" y="83391"/>
                        <a:pt x="1487127" y="107442"/>
                        <a:pt x="958024" y="107442"/>
                      </a:cubicBezTo>
                      <a:cubicBezTo>
                        <a:pt x="428922" y="107442"/>
                        <a:pt x="0" y="83391"/>
                        <a:pt x="0" y="53721"/>
                      </a:cubicBezTo>
                      <a:cubicBezTo>
                        <a:pt x="0" y="24052"/>
                        <a:pt x="428922" y="0"/>
                        <a:pt x="958024" y="0"/>
                      </a:cubicBezTo>
                      <a:cubicBezTo>
                        <a:pt x="1487127" y="0"/>
                        <a:pt x="1916049" y="24052"/>
                        <a:pt x="1916049" y="53721"/>
                      </a:cubicBezTo>
                      <a:close/>
                    </a:path>
                  </a:pathLst>
                </a:custGeom>
                <a:solidFill>
                  <a:srgbClr val="DBDBDB">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B876EEAF-27CC-4688-B9F1-869F5E077084}"/>
                    </a:ext>
                  </a:extLst>
                </p:cNvPr>
                <p:cNvSpPr/>
                <p:nvPr/>
              </p:nvSpPr>
              <p:spPr>
                <a:xfrm>
                  <a:off x="2108170" y="5611653"/>
                  <a:ext cx="1904428" cy="106870"/>
                </a:xfrm>
                <a:custGeom>
                  <a:avLst/>
                  <a:gdLst>
                    <a:gd name="connsiteX0" fmla="*/ 1904429 w 1904428"/>
                    <a:gd name="connsiteY0" fmla="*/ 53435 h 106870"/>
                    <a:gd name="connsiteX1" fmla="*/ 952214 w 1904428"/>
                    <a:gd name="connsiteY1" fmla="*/ 106871 h 106870"/>
                    <a:gd name="connsiteX2" fmla="*/ 0 w 1904428"/>
                    <a:gd name="connsiteY2" fmla="*/ 53435 h 106870"/>
                    <a:gd name="connsiteX3" fmla="*/ 952214 w 1904428"/>
                    <a:gd name="connsiteY3" fmla="*/ 0 h 106870"/>
                    <a:gd name="connsiteX4" fmla="*/ 1904429 w 1904428"/>
                    <a:gd name="connsiteY4" fmla="*/ 53435 h 10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428" h="106870">
                      <a:moveTo>
                        <a:pt x="1904429" y="53435"/>
                      </a:moveTo>
                      <a:cubicBezTo>
                        <a:pt x="1904429" y="82963"/>
                        <a:pt x="1478089" y="106871"/>
                        <a:pt x="952214" y="106871"/>
                      </a:cubicBezTo>
                      <a:cubicBezTo>
                        <a:pt x="426339" y="106871"/>
                        <a:pt x="0" y="82963"/>
                        <a:pt x="0" y="53435"/>
                      </a:cubicBezTo>
                      <a:cubicBezTo>
                        <a:pt x="0" y="23908"/>
                        <a:pt x="426339" y="0"/>
                        <a:pt x="952214" y="0"/>
                      </a:cubicBezTo>
                      <a:cubicBezTo>
                        <a:pt x="1478089" y="0"/>
                        <a:pt x="1904429" y="23908"/>
                        <a:pt x="1904429" y="53435"/>
                      </a:cubicBezTo>
                      <a:close/>
                    </a:path>
                  </a:pathLst>
                </a:custGeom>
                <a:solidFill>
                  <a:srgbClr val="DADADA">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16FA351B-9447-4D17-8DD3-EE00DA47FBDB}"/>
                    </a:ext>
                  </a:extLst>
                </p:cNvPr>
                <p:cNvSpPr/>
                <p:nvPr/>
              </p:nvSpPr>
              <p:spPr>
                <a:xfrm>
                  <a:off x="2113790" y="5612034"/>
                  <a:ext cx="1892998" cy="106108"/>
                </a:xfrm>
                <a:custGeom>
                  <a:avLst/>
                  <a:gdLst>
                    <a:gd name="connsiteX0" fmla="*/ 1892998 w 1892998"/>
                    <a:gd name="connsiteY0" fmla="*/ 53054 h 106108"/>
                    <a:gd name="connsiteX1" fmla="*/ 946499 w 1892998"/>
                    <a:gd name="connsiteY1" fmla="*/ 106108 h 106108"/>
                    <a:gd name="connsiteX2" fmla="*/ 0 w 1892998"/>
                    <a:gd name="connsiteY2" fmla="*/ 53054 h 106108"/>
                    <a:gd name="connsiteX3" fmla="*/ 946499 w 1892998"/>
                    <a:gd name="connsiteY3" fmla="*/ 0 h 106108"/>
                    <a:gd name="connsiteX4" fmla="*/ 1892998 w 1892998"/>
                    <a:gd name="connsiteY4" fmla="*/ 53054 h 10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998" h="106108">
                      <a:moveTo>
                        <a:pt x="1892998" y="53054"/>
                      </a:moveTo>
                      <a:cubicBezTo>
                        <a:pt x="1892998" y="82391"/>
                        <a:pt x="1469231" y="106108"/>
                        <a:pt x="946499" y="106108"/>
                      </a:cubicBezTo>
                      <a:cubicBezTo>
                        <a:pt x="423767" y="106108"/>
                        <a:pt x="0" y="82296"/>
                        <a:pt x="0" y="53054"/>
                      </a:cubicBezTo>
                      <a:cubicBezTo>
                        <a:pt x="0" y="23717"/>
                        <a:pt x="423767" y="0"/>
                        <a:pt x="946499" y="0"/>
                      </a:cubicBezTo>
                      <a:cubicBezTo>
                        <a:pt x="1469231" y="0"/>
                        <a:pt x="1892998" y="23717"/>
                        <a:pt x="1892998" y="53054"/>
                      </a:cubicBezTo>
                      <a:close/>
                    </a:path>
                  </a:pathLst>
                </a:custGeom>
                <a:solidFill>
                  <a:srgbClr val="DADADA">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B80E018C-F028-48D7-B154-3C0373E07112}"/>
                    </a:ext>
                  </a:extLst>
                </p:cNvPr>
                <p:cNvSpPr/>
                <p:nvPr/>
              </p:nvSpPr>
              <p:spPr>
                <a:xfrm>
                  <a:off x="2119695" y="5612320"/>
                  <a:ext cx="1881378" cy="105537"/>
                </a:xfrm>
                <a:custGeom>
                  <a:avLst/>
                  <a:gdLst>
                    <a:gd name="connsiteX0" fmla="*/ 1881378 w 1881378"/>
                    <a:gd name="connsiteY0" fmla="*/ 52769 h 105537"/>
                    <a:gd name="connsiteX1" fmla="*/ 940689 w 1881378"/>
                    <a:gd name="connsiteY1" fmla="*/ 105537 h 105537"/>
                    <a:gd name="connsiteX2" fmla="*/ 0 w 1881378"/>
                    <a:gd name="connsiteY2" fmla="*/ 52769 h 105537"/>
                    <a:gd name="connsiteX3" fmla="*/ 940689 w 1881378"/>
                    <a:gd name="connsiteY3" fmla="*/ 0 h 105537"/>
                    <a:gd name="connsiteX4" fmla="*/ 1881378 w 1881378"/>
                    <a:gd name="connsiteY4" fmla="*/ 52769 h 10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78" h="105537">
                      <a:moveTo>
                        <a:pt x="1881378" y="52769"/>
                      </a:moveTo>
                      <a:cubicBezTo>
                        <a:pt x="1881378" y="81912"/>
                        <a:pt x="1460217" y="105537"/>
                        <a:pt x="940689" y="105537"/>
                      </a:cubicBezTo>
                      <a:cubicBezTo>
                        <a:pt x="421161" y="105537"/>
                        <a:pt x="0" y="81912"/>
                        <a:pt x="0" y="52769"/>
                      </a:cubicBezTo>
                      <a:cubicBezTo>
                        <a:pt x="0" y="23625"/>
                        <a:pt x="421161" y="0"/>
                        <a:pt x="940689" y="0"/>
                      </a:cubicBezTo>
                      <a:cubicBezTo>
                        <a:pt x="1460218" y="0"/>
                        <a:pt x="1881378" y="23625"/>
                        <a:pt x="1881378" y="52769"/>
                      </a:cubicBezTo>
                      <a:close/>
                    </a:path>
                  </a:pathLst>
                </a:custGeom>
                <a:solidFill>
                  <a:srgbClr val="D9D9D9">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AF22AD6E-E1D1-4BC9-9D42-D4D46888168E}"/>
                    </a:ext>
                  </a:extLst>
                </p:cNvPr>
                <p:cNvSpPr/>
                <p:nvPr/>
              </p:nvSpPr>
              <p:spPr>
                <a:xfrm>
                  <a:off x="2125505" y="5612606"/>
                  <a:ext cx="1869757" cy="104965"/>
                </a:xfrm>
                <a:custGeom>
                  <a:avLst/>
                  <a:gdLst>
                    <a:gd name="connsiteX0" fmla="*/ 1869758 w 1869757"/>
                    <a:gd name="connsiteY0" fmla="*/ 52483 h 104965"/>
                    <a:gd name="connsiteX1" fmla="*/ 934879 w 1869757"/>
                    <a:gd name="connsiteY1" fmla="*/ 104965 h 104965"/>
                    <a:gd name="connsiteX2" fmla="*/ 0 w 1869757"/>
                    <a:gd name="connsiteY2" fmla="*/ 52483 h 104965"/>
                    <a:gd name="connsiteX3" fmla="*/ 934879 w 1869757"/>
                    <a:gd name="connsiteY3" fmla="*/ 0 h 104965"/>
                    <a:gd name="connsiteX4" fmla="*/ 1869758 w 1869757"/>
                    <a:gd name="connsiteY4" fmla="*/ 52483 h 10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757" h="104965">
                      <a:moveTo>
                        <a:pt x="1869758" y="52483"/>
                      </a:moveTo>
                      <a:cubicBezTo>
                        <a:pt x="1869758" y="81439"/>
                        <a:pt x="1451229" y="104965"/>
                        <a:pt x="934879" y="104965"/>
                      </a:cubicBezTo>
                      <a:cubicBezTo>
                        <a:pt x="418529" y="104965"/>
                        <a:pt x="0" y="81439"/>
                        <a:pt x="0" y="52483"/>
                      </a:cubicBezTo>
                      <a:cubicBezTo>
                        <a:pt x="0" y="23527"/>
                        <a:pt x="418529" y="0"/>
                        <a:pt x="934879" y="0"/>
                      </a:cubicBezTo>
                      <a:cubicBezTo>
                        <a:pt x="1451229" y="0"/>
                        <a:pt x="1869758" y="23431"/>
                        <a:pt x="1869758" y="52483"/>
                      </a:cubicBezTo>
                      <a:close/>
                    </a:path>
                  </a:pathLst>
                </a:custGeom>
                <a:solidFill>
                  <a:srgbClr val="D8D8D8">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944C04FC-753D-4AD7-AE54-CA05C355F05D}"/>
                    </a:ext>
                  </a:extLst>
                </p:cNvPr>
                <p:cNvSpPr/>
                <p:nvPr/>
              </p:nvSpPr>
              <p:spPr>
                <a:xfrm>
                  <a:off x="2131316" y="5612987"/>
                  <a:ext cx="1858137" cy="104203"/>
                </a:xfrm>
                <a:custGeom>
                  <a:avLst/>
                  <a:gdLst>
                    <a:gd name="connsiteX0" fmla="*/ 1858137 w 1858137"/>
                    <a:gd name="connsiteY0" fmla="*/ 52102 h 104203"/>
                    <a:gd name="connsiteX1" fmla="*/ 929069 w 1858137"/>
                    <a:gd name="connsiteY1" fmla="*/ 104204 h 104203"/>
                    <a:gd name="connsiteX2" fmla="*/ 0 w 1858137"/>
                    <a:gd name="connsiteY2" fmla="*/ 52102 h 104203"/>
                    <a:gd name="connsiteX3" fmla="*/ 929069 w 1858137"/>
                    <a:gd name="connsiteY3" fmla="*/ 0 h 104203"/>
                    <a:gd name="connsiteX4" fmla="*/ 1858137 w 1858137"/>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137" h="104203">
                      <a:moveTo>
                        <a:pt x="1858137" y="52102"/>
                      </a:moveTo>
                      <a:cubicBezTo>
                        <a:pt x="1858137" y="80867"/>
                        <a:pt x="1442180" y="104204"/>
                        <a:pt x="929069" y="104204"/>
                      </a:cubicBezTo>
                      <a:cubicBezTo>
                        <a:pt x="415957" y="104204"/>
                        <a:pt x="0" y="80867"/>
                        <a:pt x="0" y="52102"/>
                      </a:cubicBezTo>
                      <a:cubicBezTo>
                        <a:pt x="0" y="23336"/>
                        <a:pt x="415957" y="0"/>
                        <a:pt x="929069" y="0"/>
                      </a:cubicBezTo>
                      <a:cubicBezTo>
                        <a:pt x="1442180" y="0"/>
                        <a:pt x="1858137" y="23241"/>
                        <a:pt x="1858137" y="52102"/>
                      </a:cubicBezTo>
                      <a:close/>
                    </a:path>
                  </a:pathLst>
                </a:custGeom>
                <a:solidFill>
                  <a:srgbClr val="D8D8D8">
                    <a:alpha val="3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18021D3-7305-44A9-876F-47BEE54FF7B9}"/>
                    </a:ext>
                  </a:extLst>
                </p:cNvPr>
                <p:cNvSpPr/>
                <p:nvPr/>
              </p:nvSpPr>
              <p:spPr>
                <a:xfrm>
                  <a:off x="2137031" y="5613273"/>
                  <a:ext cx="1846707" cy="103631"/>
                </a:xfrm>
                <a:custGeom>
                  <a:avLst/>
                  <a:gdLst>
                    <a:gd name="connsiteX0" fmla="*/ 1846707 w 1846707"/>
                    <a:gd name="connsiteY0" fmla="*/ 51816 h 103631"/>
                    <a:gd name="connsiteX1" fmla="*/ 923354 w 1846707"/>
                    <a:gd name="connsiteY1" fmla="*/ 103632 h 103631"/>
                    <a:gd name="connsiteX2" fmla="*/ 0 w 1846707"/>
                    <a:gd name="connsiteY2" fmla="*/ 51816 h 103631"/>
                    <a:gd name="connsiteX3" fmla="*/ 923354 w 1846707"/>
                    <a:gd name="connsiteY3" fmla="*/ 0 h 103631"/>
                    <a:gd name="connsiteX4" fmla="*/ 1846707 w 1846707"/>
                    <a:gd name="connsiteY4" fmla="*/ 51816 h 103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707" h="103631">
                      <a:moveTo>
                        <a:pt x="1846707" y="51816"/>
                      </a:moveTo>
                      <a:cubicBezTo>
                        <a:pt x="1846707" y="80433"/>
                        <a:pt x="1433308" y="103632"/>
                        <a:pt x="923354" y="103632"/>
                      </a:cubicBezTo>
                      <a:cubicBezTo>
                        <a:pt x="413400" y="103632"/>
                        <a:pt x="0" y="80433"/>
                        <a:pt x="0" y="51816"/>
                      </a:cubicBezTo>
                      <a:cubicBezTo>
                        <a:pt x="0" y="23199"/>
                        <a:pt x="413400" y="0"/>
                        <a:pt x="923354" y="0"/>
                      </a:cubicBezTo>
                      <a:cubicBezTo>
                        <a:pt x="1433308" y="0"/>
                        <a:pt x="1846707" y="23199"/>
                        <a:pt x="1846707" y="51816"/>
                      </a:cubicBezTo>
                      <a:close/>
                    </a:path>
                  </a:pathLst>
                </a:custGeom>
                <a:solidFill>
                  <a:srgbClr val="D7D7D7">
                    <a:alpha val="3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91161019-A01F-421F-AC58-4FFF3809DE6D}"/>
                    </a:ext>
                  </a:extLst>
                </p:cNvPr>
                <p:cNvSpPr/>
                <p:nvPr/>
              </p:nvSpPr>
              <p:spPr>
                <a:xfrm>
                  <a:off x="2142841" y="5613654"/>
                  <a:ext cx="1835086" cy="102869"/>
                </a:xfrm>
                <a:custGeom>
                  <a:avLst/>
                  <a:gdLst>
                    <a:gd name="connsiteX0" fmla="*/ 1835086 w 1835086"/>
                    <a:gd name="connsiteY0" fmla="*/ 51435 h 102869"/>
                    <a:gd name="connsiteX1" fmla="*/ 917543 w 1835086"/>
                    <a:gd name="connsiteY1" fmla="*/ 102870 h 102869"/>
                    <a:gd name="connsiteX2" fmla="*/ 0 w 1835086"/>
                    <a:gd name="connsiteY2" fmla="*/ 51435 h 102869"/>
                    <a:gd name="connsiteX3" fmla="*/ 917543 w 1835086"/>
                    <a:gd name="connsiteY3" fmla="*/ 0 h 102869"/>
                    <a:gd name="connsiteX4" fmla="*/ 1835086 w 1835086"/>
                    <a:gd name="connsiteY4" fmla="*/ 51435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086" h="102869">
                      <a:moveTo>
                        <a:pt x="1835086" y="51435"/>
                      </a:moveTo>
                      <a:cubicBezTo>
                        <a:pt x="1835086" y="79842"/>
                        <a:pt x="1424288" y="102870"/>
                        <a:pt x="917543" y="102870"/>
                      </a:cubicBezTo>
                      <a:cubicBezTo>
                        <a:pt x="410798" y="102870"/>
                        <a:pt x="0" y="79842"/>
                        <a:pt x="0" y="51435"/>
                      </a:cubicBezTo>
                      <a:cubicBezTo>
                        <a:pt x="0" y="23028"/>
                        <a:pt x="410798" y="0"/>
                        <a:pt x="917543" y="0"/>
                      </a:cubicBezTo>
                      <a:cubicBezTo>
                        <a:pt x="1424288" y="0"/>
                        <a:pt x="1835086" y="23028"/>
                        <a:pt x="1835086" y="51435"/>
                      </a:cubicBezTo>
                      <a:close/>
                    </a:path>
                  </a:pathLst>
                </a:custGeom>
                <a:solidFill>
                  <a:srgbClr val="D7D7D7">
                    <a:alpha val="3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9F493B1-819A-478D-85C0-63CD13628FC5}"/>
                    </a:ext>
                  </a:extLst>
                </p:cNvPr>
                <p:cNvSpPr/>
                <p:nvPr/>
              </p:nvSpPr>
              <p:spPr>
                <a:xfrm>
                  <a:off x="2148651" y="5613939"/>
                  <a:ext cx="1823466" cy="102298"/>
                </a:xfrm>
                <a:custGeom>
                  <a:avLst/>
                  <a:gdLst>
                    <a:gd name="connsiteX0" fmla="*/ 1823466 w 1823466"/>
                    <a:gd name="connsiteY0" fmla="*/ 51149 h 102298"/>
                    <a:gd name="connsiteX1" fmla="*/ 911733 w 1823466"/>
                    <a:gd name="connsiteY1" fmla="*/ 102298 h 102298"/>
                    <a:gd name="connsiteX2" fmla="*/ 0 w 1823466"/>
                    <a:gd name="connsiteY2" fmla="*/ 51149 h 102298"/>
                    <a:gd name="connsiteX3" fmla="*/ 911733 w 1823466"/>
                    <a:gd name="connsiteY3" fmla="*/ 0 h 102298"/>
                    <a:gd name="connsiteX4" fmla="*/ 1823466 w 1823466"/>
                    <a:gd name="connsiteY4" fmla="*/ 51149 h 10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466" h="102298">
                      <a:moveTo>
                        <a:pt x="1823466" y="51149"/>
                      </a:moveTo>
                      <a:cubicBezTo>
                        <a:pt x="1823466" y="79438"/>
                        <a:pt x="1415224" y="102298"/>
                        <a:pt x="911733" y="102298"/>
                      </a:cubicBezTo>
                      <a:cubicBezTo>
                        <a:pt x="408146" y="102298"/>
                        <a:pt x="0" y="79438"/>
                        <a:pt x="0" y="51149"/>
                      </a:cubicBezTo>
                      <a:cubicBezTo>
                        <a:pt x="0" y="22860"/>
                        <a:pt x="408242" y="0"/>
                        <a:pt x="911733" y="0"/>
                      </a:cubicBezTo>
                      <a:cubicBezTo>
                        <a:pt x="1415224" y="0"/>
                        <a:pt x="1823466" y="22860"/>
                        <a:pt x="1823466" y="51149"/>
                      </a:cubicBezTo>
                      <a:close/>
                    </a:path>
                  </a:pathLst>
                </a:custGeom>
                <a:solidFill>
                  <a:srgbClr val="D6D6D6">
                    <a:alpha val="3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A364C50-3999-4BFA-8A9E-CFBAEB01F0C1}"/>
                    </a:ext>
                  </a:extLst>
                </p:cNvPr>
                <p:cNvSpPr/>
                <p:nvPr/>
              </p:nvSpPr>
              <p:spPr>
                <a:xfrm>
                  <a:off x="2154462" y="5614225"/>
                  <a:ext cx="1811845" cy="101726"/>
                </a:xfrm>
                <a:custGeom>
                  <a:avLst/>
                  <a:gdLst>
                    <a:gd name="connsiteX0" fmla="*/ 1811845 w 1811845"/>
                    <a:gd name="connsiteY0" fmla="*/ 50864 h 101726"/>
                    <a:gd name="connsiteX1" fmla="*/ 905923 w 1811845"/>
                    <a:gd name="connsiteY1" fmla="*/ 101727 h 101726"/>
                    <a:gd name="connsiteX2" fmla="*/ 0 w 1811845"/>
                    <a:gd name="connsiteY2" fmla="*/ 50864 h 101726"/>
                    <a:gd name="connsiteX3" fmla="*/ 905923 w 1811845"/>
                    <a:gd name="connsiteY3" fmla="*/ 0 h 101726"/>
                    <a:gd name="connsiteX4" fmla="*/ 1811845 w 1811845"/>
                    <a:gd name="connsiteY4" fmla="*/ 50864 h 10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845" h="101726">
                      <a:moveTo>
                        <a:pt x="1811845" y="50864"/>
                      </a:moveTo>
                      <a:cubicBezTo>
                        <a:pt x="1811845" y="78955"/>
                        <a:pt x="1406250" y="101727"/>
                        <a:pt x="905923" y="101727"/>
                      </a:cubicBezTo>
                      <a:cubicBezTo>
                        <a:pt x="405595" y="101727"/>
                        <a:pt x="0" y="78955"/>
                        <a:pt x="0" y="50864"/>
                      </a:cubicBezTo>
                      <a:cubicBezTo>
                        <a:pt x="0" y="22773"/>
                        <a:pt x="405595" y="0"/>
                        <a:pt x="905923" y="0"/>
                      </a:cubicBezTo>
                      <a:cubicBezTo>
                        <a:pt x="1406250" y="0"/>
                        <a:pt x="1811845" y="22773"/>
                        <a:pt x="1811845" y="50864"/>
                      </a:cubicBezTo>
                      <a:close/>
                    </a:path>
                  </a:pathLst>
                </a:custGeom>
                <a:solidFill>
                  <a:srgbClr val="D6D6D6">
                    <a:alpha val="3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5CE3279D-5BB7-4DFB-8CD4-477D801BB71A}"/>
                    </a:ext>
                  </a:extLst>
                </p:cNvPr>
                <p:cNvSpPr/>
                <p:nvPr/>
              </p:nvSpPr>
              <p:spPr>
                <a:xfrm>
                  <a:off x="2160177" y="5614606"/>
                  <a:ext cx="1800415" cy="100965"/>
                </a:xfrm>
                <a:custGeom>
                  <a:avLst/>
                  <a:gdLst>
                    <a:gd name="connsiteX0" fmla="*/ 1800416 w 1800415"/>
                    <a:gd name="connsiteY0" fmla="*/ 50483 h 100965"/>
                    <a:gd name="connsiteX1" fmla="*/ 900208 w 1800415"/>
                    <a:gd name="connsiteY1" fmla="*/ 100965 h 100965"/>
                    <a:gd name="connsiteX2" fmla="*/ 0 w 1800415"/>
                    <a:gd name="connsiteY2" fmla="*/ 50483 h 100965"/>
                    <a:gd name="connsiteX3" fmla="*/ 900208 w 1800415"/>
                    <a:gd name="connsiteY3" fmla="*/ 0 h 100965"/>
                    <a:gd name="connsiteX4" fmla="*/ 1800416 w 1800415"/>
                    <a:gd name="connsiteY4" fmla="*/ 50483 h 100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415" h="100965">
                      <a:moveTo>
                        <a:pt x="1800416" y="50483"/>
                      </a:moveTo>
                      <a:cubicBezTo>
                        <a:pt x="1800416" y="78363"/>
                        <a:pt x="1397379" y="100965"/>
                        <a:pt x="900208" y="100965"/>
                      </a:cubicBezTo>
                      <a:cubicBezTo>
                        <a:pt x="403037" y="100965"/>
                        <a:pt x="0" y="78363"/>
                        <a:pt x="0" y="50483"/>
                      </a:cubicBezTo>
                      <a:cubicBezTo>
                        <a:pt x="0" y="22602"/>
                        <a:pt x="403037" y="0"/>
                        <a:pt x="900208" y="0"/>
                      </a:cubicBezTo>
                      <a:cubicBezTo>
                        <a:pt x="1397379" y="0"/>
                        <a:pt x="1800416" y="22602"/>
                        <a:pt x="1800416" y="50483"/>
                      </a:cubicBezTo>
                      <a:close/>
                    </a:path>
                  </a:pathLst>
                </a:custGeom>
                <a:solidFill>
                  <a:srgbClr val="D5D5D5">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8FB22134-2783-43FA-85CA-03730A66D723}"/>
                    </a:ext>
                  </a:extLst>
                </p:cNvPr>
                <p:cNvSpPr/>
                <p:nvPr/>
              </p:nvSpPr>
              <p:spPr>
                <a:xfrm>
                  <a:off x="2165987" y="5614892"/>
                  <a:ext cx="1788795" cy="100393"/>
                </a:xfrm>
                <a:custGeom>
                  <a:avLst/>
                  <a:gdLst>
                    <a:gd name="connsiteX0" fmla="*/ 1788795 w 1788795"/>
                    <a:gd name="connsiteY0" fmla="*/ 50197 h 100393"/>
                    <a:gd name="connsiteX1" fmla="*/ 894398 w 1788795"/>
                    <a:gd name="connsiteY1" fmla="*/ 100394 h 100393"/>
                    <a:gd name="connsiteX2" fmla="*/ 0 w 1788795"/>
                    <a:gd name="connsiteY2" fmla="*/ 50197 h 100393"/>
                    <a:gd name="connsiteX3" fmla="*/ 894398 w 1788795"/>
                    <a:gd name="connsiteY3" fmla="*/ 0 h 100393"/>
                    <a:gd name="connsiteX4" fmla="*/ 1788795 w 1788795"/>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795" h="100393">
                      <a:moveTo>
                        <a:pt x="1788795" y="50197"/>
                      </a:moveTo>
                      <a:cubicBezTo>
                        <a:pt x="1788795" y="77915"/>
                        <a:pt x="1388364" y="100394"/>
                        <a:pt x="894398" y="100394"/>
                      </a:cubicBezTo>
                      <a:cubicBezTo>
                        <a:pt x="400431" y="100394"/>
                        <a:pt x="0" y="77915"/>
                        <a:pt x="0" y="50197"/>
                      </a:cubicBezTo>
                      <a:cubicBezTo>
                        <a:pt x="0" y="22479"/>
                        <a:pt x="400431" y="0"/>
                        <a:pt x="894398" y="0"/>
                      </a:cubicBezTo>
                      <a:cubicBezTo>
                        <a:pt x="1388364" y="0"/>
                        <a:pt x="1788795" y="22479"/>
                        <a:pt x="1788795" y="50197"/>
                      </a:cubicBezTo>
                      <a:close/>
                    </a:path>
                  </a:pathLst>
                </a:custGeom>
                <a:solidFill>
                  <a:srgbClr val="D5D5D5">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3EE76B57-F70E-4387-BC81-6655F7DE428B}"/>
                    </a:ext>
                  </a:extLst>
                </p:cNvPr>
                <p:cNvSpPr/>
                <p:nvPr/>
              </p:nvSpPr>
              <p:spPr>
                <a:xfrm>
                  <a:off x="2171797" y="5615273"/>
                  <a:ext cx="1777174" cy="99631"/>
                </a:xfrm>
                <a:custGeom>
                  <a:avLst/>
                  <a:gdLst>
                    <a:gd name="connsiteX0" fmla="*/ 1777175 w 1777174"/>
                    <a:gd name="connsiteY0" fmla="*/ 49816 h 99631"/>
                    <a:gd name="connsiteX1" fmla="*/ 888587 w 1777174"/>
                    <a:gd name="connsiteY1" fmla="*/ 99632 h 99631"/>
                    <a:gd name="connsiteX2" fmla="*/ 0 w 1777174"/>
                    <a:gd name="connsiteY2" fmla="*/ 49816 h 99631"/>
                    <a:gd name="connsiteX3" fmla="*/ 888587 w 1777174"/>
                    <a:gd name="connsiteY3" fmla="*/ 0 h 99631"/>
                    <a:gd name="connsiteX4" fmla="*/ 1777175 w 1777174"/>
                    <a:gd name="connsiteY4" fmla="*/ 49816 h 9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174" h="99631">
                      <a:moveTo>
                        <a:pt x="1777175" y="49816"/>
                      </a:moveTo>
                      <a:cubicBezTo>
                        <a:pt x="1777175" y="77328"/>
                        <a:pt x="1379341" y="99632"/>
                        <a:pt x="888587" y="99632"/>
                      </a:cubicBezTo>
                      <a:cubicBezTo>
                        <a:pt x="397834" y="99632"/>
                        <a:pt x="0" y="77328"/>
                        <a:pt x="0" y="49816"/>
                      </a:cubicBezTo>
                      <a:cubicBezTo>
                        <a:pt x="0" y="22303"/>
                        <a:pt x="397834" y="0"/>
                        <a:pt x="888587" y="0"/>
                      </a:cubicBezTo>
                      <a:cubicBezTo>
                        <a:pt x="1379341" y="0"/>
                        <a:pt x="1777175" y="22303"/>
                        <a:pt x="1777175" y="49816"/>
                      </a:cubicBezTo>
                      <a:close/>
                    </a:path>
                  </a:pathLst>
                </a:custGeom>
                <a:solidFill>
                  <a:srgbClr val="D4D4D4">
                    <a:alpha val="3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EE5EEED-C414-4EC5-A254-19D7946CCEAC}"/>
                    </a:ext>
                  </a:extLst>
                </p:cNvPr>
                <p:cNvSpPr/>
                <p:nvPr/>
              </p:nvSpPr>
              <p:spPr>
                <a:xfrm>
                  <a:off x="2177512" y="5615559"/>
                  <a:ext cx="1765744" cy="99059"/>
                </a:xfrm>
                <a:custGeom>
                  <a:avLst/>
                  <a:gdLst>
                    <a:gd name="connsiteX0" fmla="*/ 1765745 w 1765744"/>
                    <a:gd name="connsiteY0" fmla="*/ 49530 h 99059"/>
                    <a:gd name="connsiteX1" fmla="*/ 882872 w 1765744"/>
                    <a:gd name="connsiteY1" fmla="*/ 99060 h 99059"/>
                    <a:gd name="connsiteX2" fmla="*/ 0 w 1765744"/>
                    <a:gd name="connsiteY2" fmla="*/ 49530 h 99059"/>
                    <a:gd name="connsiteX3" fmla="*/ 882872 w 1765744"/>
                    <a:gd name="connsiteY3" fmla="*/ 0 h 99059"/>
                    <a:gd name="connsiteX4" fmla="*/ 1765745 w 1765744"/>
                    <a:gd name="connsiteY4" fmla="*/ 49530 h 99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744" h="99059">
                      <a:moveTo>
                        <a:pt x="1765745" y="49530"/>
                      </a:moveTo>
                      <a:cubicBezTo>
                        <a:pt x="1765745" y="76885"/>
                        <a:pt x="1370469" y="99060"/>
                        <a:pt x="882872" y="99060"/>
                      </a:cubicBezTo>
                      <a:cubicBezTo>
                        <a:pt x="395275" y="99060"/>
                        <a:pt x="0" y="76885"/>
                        <a:pt x="0" y="49530"/>
                      </a:cubicBezTo>
                      <a:cubicBezTo>
                        <a:pt x="0" y="22175"/>
                        <a:pt x="395275" y="0"/>
                        <a:pt x="882872" y="0"/>
                      </a:cubicBezTo>
                      <a:cubicBezTo>
                        <a:pt x="1370469" y="0"/>
                        <a:pt x="1765745" y="22175"/>
                        <a:pt x="1765745" y="49530"/>
                      </a:cubicBezTo>
                      <a:close/>
                    </a:path>
                  </a:pathLst>
                </a:custGeom>
                <a:solidFill>
                  <a:srgbClr val="D4D4D4">
                    <a:alpha val="3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DD2AAA4D-BD9D-4F56-9432-4B2887F862A6}"/>
                    </a:ext>
                  </a:extLst>
                </p:cNvPr>
                <p:cNvSpPr/>
                <p:nvPr/>
              </p:nvSpPr>
              <p:spPr>
                <a:xfrm>
                  <a:off x="2183322" y="5615844"/>
                  <a:ext cx="1754123" cy="98488"/>
                </a:xfrm>
                <a:custGeom>
                  <a:avLst/>
                  <a:gdLst>
                    <a:gd name="connsiteX0" fmla="*/ 1754124 w 1754123"/>
                    <a:gd name="connsiteY0" fmla="*/ 49244 h 98488"/>
                    <a:gd name="connsiteX1" fmla="*/ 877062 w 1754123"/>
                    <a:gd name="connsiteY1" fmla="*/ 98488 h 98488"/>
                    <a:gd name="connsiteX2" fmla="*/ 0 w 1754123"/>
                    <a:gd name="connsiteY2" fmla="*/ 49244 h 98488"/>
                    <a:gd name="connsiteX3" fmla="*/ 877062 w 1754123"/>
                    <a:gd name="connsiteY3" fmla="*/ 0 h 98488"/>
                    <a:gd name="connsiteX4" fmla="*/ 1754124 w 1754123"/>
                    <a:gd name="connsiteY4" fmla="*/ 49244 h 9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123" h="98488">
                      <a:moveTo>
                        <a:pt x="1754124" y="49244"/>
                      </a:moveTo>
                      <a:cubicBezTo>
                        <a:pt x="1754124" y="76390"/>
                        <a:pt x="1361503" y="98488"/>
                        <a:pt x="877062" y="98488"/>
                      </a:cubicBezTo>
                      <a:cubicBezTo>
                        <a:pt x="392621" y="98488"/>
                        <a:pt x="0" y="76486"/>
                        <a:pt x="0" y="49244"/>
                      </a:cubicBezTo>
                      <a:cubicBezTo>
                        <a:pt x="0" y="22098"/>
                        <a:pt x="392621" y="0"/>
                        <a:pt x="877062" y="0"/>
                      </a:cubicBezTo>
                      <a:cubicBezTo>
                        <a:pt x="1361503" y="0"/>
                        <a:pt x="1754124" y="22003"/>
                        <a:pt x="1754124" y="49244"/>
                      </a:cubicBezTo>
                      <a:close/>
                    </a:path>
                  </a:pathLst>
                </a:custGeom>
                <a:solidFill>
                  <a:srgbClr val="D3D3D3">
                    <a:alpha val="3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5744F6-0ED3-4597-BFBB-A5DED6CA0A6F}"/>
                    </a:ext>
                  </a:extLst>
                </p:cNvPr>
                <p:cNvSpPr/>
                <p:nvPr/>
              </p:nvSpPr>
              <p:spPr>
                <a:xfrm>
                  <a:off x="2189133" y="5616225"/>
                  <a:ext cx="1742503" cy="97726"/>
                </a:xfrm>
                <a:custGeom>
                  <a:avLst/>
                  <a:gdLst>
                    <a:gd name="connsiteX0" fmla="*/ 1742504 w 1742503"/>
                    <a:gd name="connsiteY0" fmla="*/ 48863 h 97726"/>
                    <a:gd name="connsiteX1" fmla="*/ 871252 w 1742503"/>
                    <a:gd name="connsiteY1" fmla="*/ 97727 h 97726"/>
                    <a:gd name="connsiteX2" fmla="*/ 0 w 1742503"/>
                    <a:gd name="connsiteY2" fmla="*/ 48863 h 97726"/>
                    <a:gd name="connsiteX3" fmla="*/ 871252 w 1742503"/>
                    <a:gd name="connsiteY3" fmla="*/ 0 h 97726"/>
                    <a:gd name="connsiteX4" fmla="*/ 1742504 w 1742503"/>
                    <a:gd name="connsiteY4" fmla="*/ 48863 h 9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2503" h="97726">
                      <a:moveTo>
                        <a:pt x="1742504" y="48863"/>
                      </a:moveTo>
                      <a:cubicBezTo>
                        <a:pt x="1742504" y="75850"/>
                        <a:pt x="1352431" y="97727"/>
                        <a:pt x="871252" y="97727"/>
                      </a:cubicBezTo>
                      <a:cubicBezTo>
                        <a:pt x="390073" y="97727"/>
                        <a:pt x="0" y="75850"/>
                        <a:pt x="0" y="48863"/>
                      </a:cubicBezTo>
                      <a:cubicBezTo>
                        <a:pt x="0" y="21877"/>
                        <a:pt x="390073" y="0"/>
                        <a:pt x="871252" y="0"/>
                      </a:cubicBezTo>
                      <a:cubicBezTo>
                        <a:pt x="1352431" y="0"/>
                        <a:pt x="1742504" y="21877"/>
                        <a:pt x="1742504" y="48863"/>
                      </a:cubicBezTo>
                      <a:close/>
                    </a:path>
                  </a:pathLst>
                </a:custGeom>
                <a:solidFill>
                  <a:srgbClr val="D2D2D2">
                    <a:alpha val="3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C5D6C99-B5E8-4E09-AACB-ACB98164A498}"/>
                    </a:ext>
                  </a:extLst>
                </p:cNvPr>
                <p:cNvSpPr/>
                <p:nvPr/>
              </p:nvSpPr>
              <p:spPr>
                <a:xfrm>
                  <a:off x="2194943" y="5616511"/>
                  <a:ext cx="1730882" cy="97155"/>
                </a:xfrm>
                <a:custGeom>
                  <a:avLst/>
                  <a:gdLst>
                    <a:gd name="connsiteX0" fmla="*/ 1730883 w 1730882"/>
                    <a:gd name="connsiteY0" fmla="*/ 48578 h 97155"/>
                    <a:gd name="connsiteX1" fmla="*/ 865441 w 1730882"/>
                    <a:gd name="connsiteY1" fmla="*/ 97155 h 97155"/>
                    <a:gd name="connsiteX2" fmla="*/ 0 w 1730882"/>
                    <a:gd name="connsiteY2" fmla="*/ 48578 h 97155"/>
                    <a:gd name="connsiteX3" fmla="*/ 865441 w 1730882"/>
                    <a:gd name="connsiteY3" fmla="*/ 0 h 97155"/>
                    <a:gd name="connsiteX4" fmla="*/ 1730883 w 1730882"/>
                    <a:gd name="connsiteY4" fmla="*/ 48578 h 9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82" h="97155">
                      <a:moveTo>
                        <a:pt x="1730883" y="48578"/>
                      </a:moveTo>
                      <a:cubicBezTo>
                        <a:pt x="1730883" y="75406"/>
                        <a:pt x="1343412" y="97155"/>
                        <a:pt x="865441" y="97155"/>
                      </a:cubicBezTo>
                      <a:cubicBezTo>
                        <a:pt x="387471" y="97155"/>
                        <a:pt x="0" y="75406"/>
                        <a:pt x="0" y="48578"/>
                      </a:cubicBezTo>
                      <a:cubicBezTo>
                        <a:pt x="0" y="21749"/>
                        <a:pt x="387471" y="0"/>
                        <a:pt x="865441" y="0"/>
                      </a:cubicBezTo>
                      <a:cubicBezTo>
                        <a:pt x="1343412" y="0"/>
                        <a:pt x="1730883" y="21749"/>
                        <a:pt x="1730883" y="48578"/>
                      </a:cubicBezTo>
                      <a:close/>
                    </a:path>
                  </a:pathLst>
                </a:custGeom>
                <a:solidFill>
                  <a:srgbClr val="D2D2D2">
                    <a:alpha val="3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85FDFDB-3230-44B9-ABC2-88C5BEDDF263}"/>
                    </a:ext>
                  </a:extLst>
                </p:cNvPr>
                <p:cNvSpPr/>
                <p:nvPr/>
              </p:nvSpPr>
              <p:spPr>
                <a:xfrm>
                  <a:off x="2200562" y="5616892"/>
                  <a:ext cx="1719453" cy="96392"/>
                </a:xfrm>
                <a:custGeom>
                  <a:avLst/>
                  <a:gdLst>
                    <a:gd name="connsiteX0" fmla="*/ 1719453 w 1719453"/>
                    <a:gd name="connsiteY0" fmla="*/ 48196 h 96392"/>
                    <a:gd name="connsiteX1" fmla="*/ 859726 w 1719453"/>
                    <a:gd name="connsiteY1" fmla="*/ 96393 h 96392"/>
                    <a:gd name="connsiteX2" fmla="*/ 0 w 1719453"/>
                    <a:gd name="connsiteY2" fmla="*/ 48196 h 96392"/>
                    <a:gd name="connsiteX3" fmla="*/ 859726 w 1719453"/>
                    <a:gd name="connsiteY3" fmla="*/ 0 h 96392"/>
                    <a:gd name="connsiteX4" fmla="*/ 1719453 w 1719453"/>
                    <a:gd name="connsiteY4" fmla="*/ 48196 h 96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453" h="96392">
                      <a:moveTo>
                        <a:pt x="1719453" y="48196"/>
                      </a:moveTo>
                      <a:cubicBezTo>
                        <a:pt x="1719453" y="74866"/>
                        <a:pt x="1334548" y="96393"/>
                        <a:pt x="859726" y="96393"/>
                      </a:cubicBezTo>
                      <a:cubicBezTo>
                        <a:pt x="384905" y="96393"/>
                        <a:pt x="0" y="74771"/>
                        <a:pt x="0" y="48196"/>
                      </a:cubicBezTo>
                      <a:cubicBezTo>
                        <a:pt x="0" y="21622"/>
                        <a:pt x="384905" y="0"/>
                        <a:pt x="859726" y="0"/>
                      </a:cubicBezTo>
                      <a:cubicBezTo>
                        <a:pt x="1334548" y="0"/>
                        <a:pt x="1719453" y="21526"/>
                        <a:pt x="1719453" y="48196"/>
                      </a:cubicBezTo>
                      <a:close/>
                    </a:path>
                  </a:pathLst>
                </a:custGeom>
                <a:solidFill>
                  <a:srgbClr val="D1D1D1">
                    <a:alpha val="3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8301F826-2212-4B7F-8F60-17EF0D73B584}"/>
                    </a:ext>
                  </a:extLst>
                </p:cNvPr>
                <p:cNvSpPr/>
                <p:nvPr/>
              </p:nvSpPr>
              <p:spPr>
                <a:xfrm>
                  <a:off x="2206468" y="5617178"/>
                  <a:ext cx="1707832" cy="95821"/>
                </a:xfrm>
                <a:custGeom>
                  <a:avLst/>
                  <a:gdLst>
                    <a:gd name="connsiteX0" fmla="*/ 1707833 w 1707832"/>
                    <a:gd name="connsiteY0" fmla="*/ 47911 h 95821"/>
                    <a:gd name="connsiteX1" fmla="*/ 853916 w 1707832"/>
                    <a:gd name="connsiteY1" fmla="*/ 95821 h 95821"/>
                    <a:gd name="connsiteX2" fmla="*/ 0 w 1707832"/>
                    <a:gd name="connsiteY2" fmla="*/ 47911 h 95821"/>
                    <a:gd name="connsiteX3" fmla="*/ 853916 w 1707832"/>
                    <a:gd name="connsiteY3" fmla="*/ 0 h 95821"/>
                    <a:gd name="connsiteX4" fmla="*/ 1707833 w 1707832"/>
                    <a:gd name="connsiteY4" fmla="*/ 47911 h 95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832" h="95821">
                      <a:moveTo>
                        <a:pt x="1707833" y="47911"/>
                      </a:moveTo>
                      <a:cubicBezTo>
                        <a:pt x="1707833" y="74390"/>
                        <a:pt x="1325499" y="95821"/>
                        <a:pt x="853916" y="95821"/>
                      </a:cubicBezTo>
                      <a:cubicBezTo>
                        <a:pt x="382334" y="95821"/>
                        <a:pt x="0" y="74390"/>
                        <a:pt x="0" y="47911"/>
                      </a:cubicBezTo>
                      <a:cubicBezTo>
                        <a:pt x="0" y="21431"/>
                        <a:pt x="382334" y="0"/>
                        <a:pt x="853916" y="0"/>
                      </a:cubicBezTo>
                      <a:cubicBezTo>
                        <a:pt x="1325499" y="0"/>
                        <a:pt x="1707833" y="21431"/>
                        <a:pt x="1707833" y="47911"/>
                      </a:cubicBezTo>
                      <a:close/>
                    </a:path>
                  </a:pathLst>
                </a:custGeom>
                <a:solidFill>
                  <a:srgbClr val="D1D1D1">
                    <a:alpha val="3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17AD975-59C9-4EC1-88B1-474F0EB88B19}"/>
                    </a:ext>
                  </a:extLst>
                </p:cNvPr>
                <p:cNvSpPr/>
                <p:nvPr/>
              </p:nvSpPr>
              <p:spPr>
                <a:xfrm>
                  <a:off x="2212278" y="5617464"/>
                  <a:ext cx="1696211" cy="95250"/>
                </a:xfrm>
                <a:custGeom>
                  <a:avLst/>
                  <a:gdLst>
                    <a:gd name="connsiteX0" fmla="*/ 1696212 w 1696211"/>
                    <a:gd name="connsiteY0" fmla="*/ 47625 h 95250"/>
                    <a:gd name="connsiteX1" fmla="*/ 848106 w 1696211"/>
                    <a:gd name="connsiteY1" fmla="*/ 95250 h 95250"/>
                    <a:gd name="connsiteX2" fmla="*/ 0 w 1696211"/>
                    <a:gd name="connsiteY2" fmla="*/ 47625 h 95250"/>
                    <a:gd name="connsiteX3" fmla="*/ 848106 w 1696211"/>
                    <a:gd name="connsiteY3" fmla="*/ 0 h 95250"/>
                    <a:gd name="connsiteX4" fmla="*/ 1696212 w 1696211"/>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211" h="95250">
                      <a:moveTo>
                        <a:pt x="1696212" y="47625"/>
                      </a:moveTo>
                      <a:cubicBezTo>
                        <a:pt x="1696212" y="73928"/>
                        <a:pt x="1316502" y="95250"/>
                        <a:pt x="848106" y="95250"/>
                      </a:cubicBezTo>
                      <a:cubicBezTo>
                        <a:pt x="379710" y="95250"/>
                        <a:pt x="0" y="73928"/>
                        <a:pt x="0" y="47625"/>
                      </a:cubicBezTo>
                      <a:cubicBezTo>
                        <a:pt x="0" y="21323"/>
                        <a:pt x="379710" y="0"/>
                        <a:pt x="848106" y="0"/>
                      </a:cubicBezTo>
                      <a:cubicBezTo>
                        <a:pt x="1316502" y="0"/>
                        <a:pt x="1696212" y="21323"/>
                        <a:pt x="1696212" y="47625"/>
                      </a:cubicBezTo>
                      <a:close/>
                    </a:path>
                  </a:pathLst>
                </a:custGeom>
                <a:solidFill>
                  <a:srgbClr val="D0D0D0">
                    <a:alpha val="3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0E09167-1AB2-435A-A525-CD3DF483017D}"/>
                    </a:ext>
                  </a:extLst>
                </p:cNvPr>
                <p:cNvSpPr/>
                <p:nvPr/>
              </p:nvSpPr>
              <p:spPr>
                <a:xfrm>
                  <a:off x="2218089" y="5617845"/>
                  <a:ext cx="1684591" cy="94487"/>
                </a:xfrm>
                <a:custGeom>
                  <a:avLst/>
                  <a:gdLst>
                    <a:gd name="connsiteX0" fmla="*/ 1684592 w 1684591"/>
                    <a:gd name="connsiteY0" fmla="*/ 47244 h 94487"/>
                    <a:gd name="connsiteX1" fmla="*/ 842296 w 1684591"/>
                    <a:gd name="connsiteY1" fmla="*/ 94488 h 94487"/>
                    <a:gd name="connsiteX2" fmla="*/ 0 w 1684591"/>
                    <a:gd name="connsiteY2" fmla="*/ 47244 h 94487"/>
                    <a:gd name="connsiteX3" fmla="*/ 842296 w 1684591"/>
                    <a:gd name="connsiteY3" fmla="*/ 0 h 94487"/>
                    <a:gd name="connsiteX4" fmla="*/ 1684592 w 1684591"/>
                    <a:gd name="connsiteY4" fmla="*/ 47244 h 94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591" h="94487">
                      <a:moveTo>
                        <a:pt x="1684592" y="47244"/>
                      </a:moveTo>
                      <a:cubicBezTo>
                        <a:pt x="1684592" y="73336"/>
                        <a:pt x="1307483" y="94488"/>
                        <a:pt x="842296" y="94488"/>
                      </a:cubicBezTo>
                      <a:cubicBezTo>
                        <a:pt x="377109" y="94488"/>
                        <a:pt x="0" y="73336"/>
                        <a:pt x="0" y="47244"/>
                      </a:cubicBezTo>
                      <a:cubicBezTo>
                        <a:pt x="0" y="21152"/>
                        <a:pt x="377109" y="0"/>
                        <a:pt x="842296" y="0"/>
                      </a:cubicBezTo>
                      <a:cubicBezTo>
                        <a:pt x="1307483" y="0"/>
                        <a:pt x="1684592" y="21152"/>
                        <a:pt x="1684592" y="47244"/>
                      </a:cubicBezTo>
                      <a:close/>
                    </a:path>
                  </a:pathLst>
                </a:custGeom>
                <a:solidFill>
                  <a:srgbClr val="D0D0D0">
                    <a:alpha val="3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BB9FF5A8-F400-4A4B-877B-5C90EC740E22}"/>
                    </a:ext>
                  </a:extLst>
                </p:cNvPr>
                <p:cNvSpPr/>
                <p:nvPr/>
              </p:nvSpPr>
              <p:spPr>
                <a:xfrm>
                  <a:off x="2223804" y="5618130"/>
                  <a:ext cx="1673161" cy="93916"/>
                </a:xfrm>
                <a:custGeom>
                  <a:avLst/>
                  <a:gdLst>
                    <a:gd name="connsiteX0" fmla="*/ 1673161 w 1673161"/>
                    <a:gd name="connsiteY0" fmla="*/ 46958 h 93916"/>
                    <a:gd name="connsiteX1" fmla="*/ 836581 w 1673161"/>
                    <a:gd name="connsiteY1" fmla="*/ 93917 h 93916"/>
                    <a:gd name="connsiteX2" fmla="*/ 0 w 1673161"/>
                    <a:gd name="connsiteY2" fmla="*/ 46958 h 93916"/>
                    <a:gd name="connsiteX3" fmla="*/ 836581 w 1673161"/>
                    <a:gd name="connsiteY3" fmla="*/ 0 h 93916"/>
                    <a:gd name="connsiteX4" fmla="*/ 1673161 w 1673161"/>
                    <a:gd name="connsiteY4" fmla="*/ 46958 h 9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161" h="93916">
                      <a:moveTo>
                        <a:pt x="1673161" y="46958"/>
                      </a:moveTo>
                      <a:cubicBezTo>
                        <a:pt x="1673161" y="72866"/>
                        <a:pt x="1298639" y="93917"/>
                        <a:pt x="836581" y="93917"/>
                      </a:cubicBezTo>
                      <a:cubicBezTo>
                        <a:pt x="374523" y="93917"/>
                        <a:pt x="0" y="72866"/>
                        <a:pt x="0" y="46958"/>
                      </a:cubicBezTo>
                      <a:cubicBezTo>
                        <a:pt x="0" y="21050"/>
                        <a:pt x="374523" y="0"/>
                        <a:pt x="836581" y="0"/>
                      </a:cubicBezTo>
                      <a:cubicBezTo>
                        <a:pt x="1298639" y="0"/>
                        <a:pt x="1673161" y="20955"/>
                        <a:pt x="1673161" y="46958"/>
                      </a:cubicBezTo>
                      <a:close/>
                    </a:path>
                  </a:pathLst>
                </a:custGeom>
                <a:solidFill>
                  <a:srgbClr val="CFCFC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9B9AF9C-AF83-4441-A4B5-5873C2F37C20}"/>
                    </a:ext>
                  </a:extLst>
                </p:cNvPr>
                <p:cNvSpPr/>
                <p:nvPr/>
              </p:nvSpPr>
              <p:spPr>
                <a:xfrm>
                  <a:off x="2229614" y="5618511"/>
                  <a:ext cx="1661541" cy="93154"/>
                </a:xfrm>
                <a:custGeom>
                  <a:avLst/>
                  <a:gdLst>
                    <a:gd name="connsiteX0" fmla="*/ 1661541 w 1661541"/>
                    <a:gd name="connsiteY0" fmla="*/ 46577 h 93154"/>
                    <a:gd name="connsiteX1" fmla="*/ 830771 w 1661541"/>
                    <a:gd name="connsiteY1" fmla="*/ 93155 h 93154"/>
                    <a:gd name="connsiteX2" fmla="*/ 0 w 1661541"/>
                    <a:gd name="connsiteY2" fmla="*/ 46577 h 93154"/>
                    <a:gd name="connsiteX3" fmla="*/ 830771 w 1661541"/>
                    <a:gd name="connsiteY3" fmla="*/ 0 h 93154"/>
                    <a:gd name="connsiteX4" fmla="*/ 1661541 w 1661541"/>
                    <a:gd name="connsiteY4" fmla="*/ 46577 h 9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541" h="93154">
                      <a:moveTo>
                        <a:pt x="1661541" y="46577"/>
                      </a:moveTo>
                      <a:cubicBezTo>
                        <a:pt x="1661541" y="72301"/>
                        <a:pt x="1289593" y="93155"/>
                        <a:pt x="830771" y="93155"/>
                      </a:cubicBezTo>
                      <a:cubicBezTo>
                        <a:pt x="371949" y="93155"/>
                        <a:pt x="0" y="72301"/>
                        <a:pt x="0" y="46577"/>
                      </a:cubicBezTo>
                      <a:cubicBezTo>
                        <a:pt x="0" y="20853"/>
                        <a:pt x="371949" y="0"/>
                        <a:pt x="830771" y="0"/>
                      </a:cubicBezTo>
                      <a:cubicBezTo>
                        <a:pt x="1289593" y="0"/>
                        <a:pt x="1661541" y="20853"/>
                        <a:pt x="1661541" y="46577"/>
                      </a:cubicBezTo>
                      <a:close/>
                    </a:path>
                  </a:pathLst>
                </a:custGeom>
                <a:solidFill>
                  <a:srgbClr val="CFCFC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D3F5F313-06BA-49EC-A82F-3924862EC476}"/>
                    </a:ext>
                  </a:extLst>
                </p:cNvPr>
                <p:cNvSpPr/>
                <p:nvPr/>
              </p:nvSpPr>
              <p:spPr>
                <a:xfrm>
                  <a:off x="2235424" y="5618797"/>
                  <a:ext cx="1649920" cy="92583"/>
                </a:xfrm>
                <a:custGeom>
                  <a:avLst/>
                  <a:gdLst>
                    <a:gd name="connsiteX0" fmla="*/ 1649920 w 1649920"/>
                    <a:gd name="connsiteY0" fmla="*/ 46292 h 92583"/>
                    <a:gd name="connsiteX1" fmla="*/ 824960 w 1649920"/>
                    <a:gd name="connsiteY1" fmla="*/ 92583 h 92583"/>
                    <a:gd name="connsiteX2" fmla="*/ 0 w 1649920"/>
                    <a:gd name="connsiteY2" fmla="*/ 46292 h 92583"/>
                    <a:gd name="connsiteX3" fmla="*/ 824960 w 1649920"/>
                    <a:gd name="connsiteY3" fmla="*/ 0 h 92583"/>
                    <a:gd name="connsiteX4" fmla="*/ 1649920 w 1649920"/>
                    <a:gd name="connsiteY4" fmla="*/ 46292 h 9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20" h="92583">
                      <a:moveTo>
                        <a:pt x="1649920" y="46292"/>
                      </a:moveTo>
                      <a:cubicBezTo>
                        <a:pt x="1649920" y="71858"/>
                        <a:pt x="1280573" y="92583"/>
                        <a:pt x="824960" y="92583"/>
                      </a:cubicBezTo>
                      <a:cubicBezTo>
                        <a:pt x="369347" y="92583"/>
                        <a:pt x="0" y="71857"/>
                        <a:pt x="0" y="46292"/>
                      </a:cubicBezTo>
                      <a:cubicBezTo>
                        <a:pt x="0" y="20725"/>
                        <a:pt x="369347" y="0"/>
                        <a:pt x="824960" y="0"/>
                      </a:cubicBezTo>
                      <a:cubicBezTo>
                        <a:pt x="1280573" y="0"/>
                        <a:pt x="1649920" y="20726"/>
                        <a:pt x="1649920" y="46292"/>
                      </a:cubicBezTo>
                      <a:close/>
                    </a:path>
                  </a:pathLst>
                </a:custGeom>
                <a:solidFill>
                  <a:srgbClr val="CECECE">
                    <a:alpha val="4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D7454823-A6C2-44AA-AC36-DFAFEECCA05B}"/>
                    </a:ext>
                  </a:extLst>
                </p:cNvPr>
                <p:cNvSpPr/>
                <p:nvPr/>
              </p:nvSpPr>
              <p:spPr>
                <a:xfrm>
                  <a:off x="2241044" y="5619083"/>
                  <a:ext cx="1638490" cy="92011"/>
                </a:xfrm>
                <a:custGeom>
                  <a:avLst/>
                  <a:gdLst>
                    <a:gd name="connsiteX0" fmla="*/ 1638491 w 1638490"/>
                    <a:gd name="connsiteY0" fmla="*/ 46006 h 92011"/>
                    <a:gd name="connsiteX1" fmla="*/ 819245 w 1638490"/>
                    <a:gd name="connsiteY1" fmla="*/ 92012 h 92011"/>
                    <a:gd name="connsiteX2" fmla="*/ 0 w 1638490"/>
                    <a:gd name="connsiteY2" fmla="*/ 46006 h 92011"/>
                    <a:gd name="connsiteX3" fmla="*/ 819245 w 1638490"/>
                    <a:gd name="connsiteY3" fmla="*/ 0 h 92011"/>
                    <a:gd name="connsiteX4" fmla="*/ 1638491 w 1638490"/>
                    <a:gd name="connsiteY4" fmla="*/ 46006 h 92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490" h="92011">
                      <a:moveTo>
                        <a:pt x="1638491" y="46006"/>
                      </a:moveTo>
                      <a:cubicBezTo>
                        <a:pt x="1638491" y="71342"/>
                        <a:pt x="1271683" y="92012"/>
                        <a:pt x="819245" y="92012"/>
                      </a:cubicBezTo>
                      <a:cubicBezTo>
                        <a:pt x="366808" y="92012"/>
                        <a:pt x="0" y="71438"/>
                        <a:pt x="0" y="46006"/>
                      </a:cubicBezTo>
                      <a:cubicBezTo>
                        <a:pt x="0" y="20669"/>
                        <a:pt x="366808" y="0"/>
                        <a:pt x="819245" y="0"/>
                      </a:cubicBezTo>
                      <a:cubicBezTo>
                        <a:pt x="1271683" y="0"/>
                        <a:pt x="1638491" y="20574"/>
                        <a:pt x="1638491" y="46006"/>
                      </a:cubicBezTo>
                      <a:close/>
                    </a:path>
                  </a:pathLst>
                </a:custGeom>
                <a:solidFill>
                  <a:srgbClr val="CECECE">
                    <a:alpha val="4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FE9763F-CDFC-4A83-8D3F-9745BF7F0458}"/>
                    </a:ext>
                  </a:extLst>
                </p:cNvPr>
                <p:cNvSpPr/>
                <p:nvPr/>
              </p:nvSpPr>
              <p:spPr>
                <a:xfrm>
                  <a:off x="2246949" y="5619464"/>
                  <a:ext cx="1626870" cy="91249"/>
                </a:xfrm>
                <a:custGeom>
                  <a:avLst/>
                  <a:gdLst>
                    <a:gd name="connsiteX0" fmla="*/ 1626870 w 1626870"/>
                    <a:gd name="connsiteY0" fmla="*/ 45625 h 91249"/>
                    <a:gd name="connsiteX1" fmla="*/ 813435 w 1626870"/>
                    <a:gd name="connsiteY1" fmla="*/ 91250 h 91249"/>
                    <a:gd name="connsiteX2" fmla="*/ 0 w 1626870"/>
                    <a:gd name="connsiteY2" fmla="*/ 45625 h 91249"/>
                    <a:gd name="connsiteX3" fmla="*/ 813435 w 1626870"/>
                    <a:gd name="connsiteY3" fmla="*/ 0 h 91249"/>
                    <a:gd name="connsiteX4" fmla="*/ 1626870 w 1626870"/>
                    <a:gd name="connsiteY4" fmla="*/ 45625 h 9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70" h="91249">
                      <a:moveTo>
                        <a:pt x="1626870" y="45625"/>
                      </a:moveTo>
                      <a:cubicBezTo>
                        <a:pt x="1626870" y="70823"/>
                        <a:pt x="1262683" y="91250"/>
                        <a:pt x="813435" y="91250"/>
                      </a:cubicBezTo>
                      <a:cubicBezTo>
                        <a:pt x="364187" y="91250"/>
                        <a:pt x="0" y="70823"/>
                        <a:pt x="0" y="45625"/>
                      </a:cubicBezTo>
                      <a:cubicBezTo>
                        <a:pt x="0" y="20427"/>
                        <a:pt x="364187" y="0"/>
                        <a:pt x="813435" y="0"/>
                      </a:cubicBezTo>
                      <a:cubicBezTo>
                        <a:pt x="1262683" y="0"/>
                        <a:pt x="1626870" y="20427"/>
                        <a:pt x="1626870" y="45625"/>
                      </a:cubicBezTo>
                      <a:close/>
                    </a:path>
                  </a:pathLst>
                </a:custGeom>
                <a:solidFill>
                  <a:srgbClr val="CDCDCD">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4109A237-7860-46E0-9B71-D1C6C9DB10A3}"/>
                    </a:ext>
                  </a:extLst>
                </p:cNvPr>
                <p:cNvSpPr/>
                <p:nvPr/>
              </p:nvSpPr>
              <p:spPr>
                <a:xfrm>
                  <a:off x="2252760" y="5619750"/>
                  <a:ext cx="1615249" cy="90677"/>
                </a:xfrm>
                <a:custGeom>
                  <a:avLst/>
                  <a:gdLst>
                    <a:gd name="connsiteX0" fmla="*/ 1615250 w 1615249"/>
                    <a:gd name="connsiteY0" fmla="*/ 45339 h 90677"/>
                    <a:gd name="connsiteX1" fmla="*/ 807625 w 1615249"/>
                    <a:gd name="connsiteY1" fmla="*/ 90678 h 90677"/>
                    <a:gd name="connsiteX2" fmla="*/ 0 w 1615249"/>
                    <a:gd name="connsiteY2" fmla="*/ 45339 h 90677"/>
                    <a:gd name="connsiteX3" fmla="*/ 807625 w 1615249"/>
                    <a:gd name="connsiteY3" fmla="*/ 0 h 90677"/>
                    <a:gd name="connsiteX4" fmla="*/ 1615250 w 1615249"/>
                    <a:gd name="connsiteY4" fmla="*/ 45339 h 9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249" h="90677">
                      <a:moveTo>
                        <a:pt x="1615250" y="45339"/>
                      </a:moveTo>
                      <a:cubicBezTo>
                        <a:pt x="1615250" y="70379"/>
                        <a:pt x="1253664" y="90678"/>
                        <a:pt x="807625" y="90678"/>
                      </a:cubicBezTo>
                      <a:cubicBezTo>
                        <a:pt x="361586" y="90678"/>
                        <a:pt x="0" y="70379"/>
                        <a:pt x="0" y="45339"/>
                      </a:cubicBezTo>
                      <a:cubicBezTo>
                        <a:pt x="0" y="20299"/>
                        <a:pt x="361586" y="0"/>
                        <a:pt x="807625" y="0"/>
                      </a:cubicBezTo>
                      <a:cubicBezTo>
                        <a:pt x="1253664" y="0"/>
                        <a:pt x="1615250" y="20299"/>
                        <a:pt x="1615250" y="45339"/>
                      </a:cubicBezTo>
                      <a:close/>
                    </a:path>
                  </a:pathLst>
                </a:custGeom>
                <a:solidFill>
                  <a:srgbClr val="CDCDCD">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14C80C43-29DC-4E9E-A8D4-428993FEA4FF}"/>
                    </a:ext>
                  </a:extLst>
                </p:cNvPr>
                <p:cNvSpPr/>
                <p:nvPr/>
              </p:nvSpPr>
              <p:spPr>
                <a:xfrm>
                  <a:off x="2258570" y="5620131"/>
                  <a:ext cx="1603629" cy="89916"/>
                </a:xfrm>
                <a:custGeom>
                  <a:avLst/>
                  <a:gdLst>
                    <a:gd name="connsiteX0" fmla="*/ 1603629 w 1603629"/>
                    <a:gd name="connsiteY0" fmla="*/ 44958 h 89916"/>
                    <a:gd name="connsiteX1" fmla="*/ 801815 w 1603629"/>
                    <a:gd name="connsiteY1" fmla="*/ 89916 h 89916"/>
                    <a:gd name="connsiteX2" fmla="*/ 0 w 1603629"/>
                    <a:gd name="connsiteY2" fmla="*/ 44958 h 89916"/>
                    <a:gd name="connsiteX3" fmla="*/ 801815 w 1603629"/>
                    <a:gd name="connsiteY3" fmla="*/ 0 h 89916"/>
                    <a:gd name="connsiteX4" fmla="*/ 1603629 w 1603629"/>
                    <a:gd name="connsiteY4" fmla="*/ 44958 h 8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629" h="89916">
                      <a:moveTo>
                        <a:pt x="1603629" y="44958"/>
                      </a:moveTo>
                      <a:cubicBezTo>
                        <a:pt x="1603629" y="69818"/>
                        <a:pt x="1244632" y="89916"/>
                        <a:pt x="801815" y="89916"/>
                      </a:cubicBezTo>
                      <a:cubicBezTo>
                        <a:pt x="358997" y="89916"/>
                        <a:pt x="0" y="69818"/>
                        <a:pt x="0" y="44958"/>
                      </a:cubicBezTo>
                      <a:cubicBezTo>
                        <a:pt x="0" y="20098"/>
                        <a:pt x="358997" y="0"/>
                        <a:pt x="801815" y="0"/>
                      </a:cubicBezTo>
                      <a:cubicBezTo>
                        <a:pt x="1244632" y="0"/>
                        <a:pt x="1603629" y="20098"/>
                        <a:pt x="1603629" y="44958"/>
                      </a:cubicBezTo>
                      <a:close/>
                    </a:path>
                  </a:pathLst>
                </a:custGeom>
                <a:solidFill>
                  <a:srgbClr val="CCCCCC">
                    <a:alpha val="4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3F3E57FE-D51A-4868-ABDF-651FFFAB9A50}"/>
                    </a:ext>
                  </a:extLst>
                </p:cNvPr>
                <p:cNvSpPr/>
                <p:nvPr/>
              </p:nvSpPr>
              <p:spPr>
                <a:xfrm>
                  <a:off x="2264285" y="5620416"/>
                  <a:ext cx="1592199" cy="89344"/>
                </a:xfrm>
                <a:custGeom>
                  <a:avLst/>
                  <a:gdLst>
                    <a:gd name="connsiteX0" fmla="*/ 1592199 w 1592199"/>
                    <a:gd name="connsiteY0" fmla="*/ 44672 h 89344"/>
                    <a:gd name="connsiteX1" fmla="*/ 796099 w 1592199"/>
                    <a:gd name="connsiteY1" fmla="*/ 89345 h 89344"/>
                    <a:gd name="connsiteX2" fmla="*/ 0 w 1592199"/>
                    <a:gd name="connsiteY2" fmla="*/ 44672 h 89344"/>
                    <a:gd name="connsiteX3" fmla="*/ 796099 w 1592199"/>
                    <a:gd name="connsiteY3" fmla="*/ 0 h 89344"/>
                    <a:gd name="connsiteX4" fmla="*/ 1592199 w 1592199"/>
                    <a:gd name="connsiteY4" fmla="*/ 44672 h 8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99" h="89344">
                      <a:moveTo>
                        <a:pt x="1592199" y="44672"/>
                      </a:moveTo>
                      <a:cubicBezTo>
                        <a:pt x="1592199" y="69344"/>
                        <a:pt x="1235773" y="89345"/>
                        <a:pt x="796099" y="89345"/>
                      </a:cubicBezTo>
                      <a:cubicBezTo>
                        <a:pt x="356426" y="89345"/>
                        <a:pt x="0" y="69344"/>
                        <a:pt x="0" y="44672"/>
                      </a:cubicBezTo>
                      <a:cubicBezTo>
                        <a:pt x="0" y="20001"/>
                        <a:pt x="356426" y="0"/>
                        <a:pt x="796099" y="0"/>
                      </a:cubicBezTo>
                      <a:cubicBezTo>
                        <a:pt x="1235773" y="0"/>
                        <a:pt x="1592199" y="20001"/>
                        <a:pt x="1592199" y="44672"/>
                      </a:cubicBezTo>
                      <a:close/>
                    </a:path>
                  </a:pathLst>
                </a:custGeom>
                <a:solidFill>
                  <a:srgbClr val="CBCBCB">
                    <a:alpha val="4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1FEE222-ECC7-457F-BCE3-F9403421CE7F}"/>
                    </a:ext>
                  </a:extLst>
                </p:cNvPr>
                <p:cNvSpPr/>
                <p:nvPr/>
              </p:nvSpPr>
              <p:spPr>
                <a:xfrm>
                  <a:off x="2270095" y="5620797"/>
                  <a:ext cx="1580578" cy="88582"/>
                </a:xfrm>
                <a:custGeom>
                  <a:avLst/>
                  <a:gdLst>
                    <a:gd name="connsiteX0" fmla="*/ 1580579 w 1580578"/>
                    <a:gd name="connsiteY0" fmla="*/ 44291 h 88582"/>
                    <a:gd name="connsiteX1" fmla="*/ 790289 w 1580578"/>
                    <a:gd name="connsiteY1" fmla="*/ 88583 h 88582"/>
                    <a:gd name="connsiteX2" fmla="*/ 0 w 1580578"/>
                    <a:gd name="connsiteY2" fmla="*/ 44291 h 88582"/>
                    <a:gd name="connsiteX3" fmla="*/ 790289 w 1580578"/>
                    <a:gd name="connsiteY3" fmla="*/ 0 h 88582"/>
                    <a:gd name="connsiteX4" fmla="*/ 1580579 w 1580578"/>
                    <a:gd name="connsiteY4" fmla="*/ 44291 h 8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78" h="88582">
                      <a:moveTo>
                        <a:pt x="1580579" y="44291"/>
                      </a:moveTo>
                      <a:cubicBezTo>
                        <a:pt x="1580579" y="68753"/>
                        <a:pt x="1226754" y="88583"/>
                        <a:pt x="790289" y="88583"/>
                      </a:cubicBezTo>
                      <a:cubicBezTo>
                        <a:pt x="353825" y="88583"/>
                        <a:pt x="0" y="68753"/>
                        <a:pt x="0" y="44291"/>
                      </a:cubicBezTo>
                      <a:cubicBezTo>
                        <a:pt x="0" y="19830"/>
                        <a:pt x="353825" y="0"/>
                        <a:pt x="790289" y="0"/>
                      </a:cubicBezTo>
                      <a:cubicBezTo>
                        <a:pt x="1226754" y="0"/>
                        <a:pt x="1580579" y="19830"/>
                        <a:pt x="1580579" y="44291"/>
                      </a:cubicBezTo>
                      <a:close/>
                    </a:path>
                  </a:pathLst>
                </a:custGeom>
                <a:solidFill>
                  <a:srgbClr val="CBCBCB">
                    <a:alpha val="4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77F16A1-7FDA-4636-A3EE-E66B51B9445D}"/>
                    </a:ext>
                  </a:extLst>
                </p:cNvPr>
                <p:cNvSpPr/>
                <p:nvPr/>
              </p:nvSpPr>
              <p:spPr>
                <a:xfrm>
                  <a:off x="2275905" y="5621083"/>
                  <a:ext cx="1568957" cy="88010"/>
                </a:xfrm>
                <a:custGeom>
                  <a:avLst/>
                  <a:gdLst>
                    <a:gd name="connsiteX0" fmla="*/ 1568958 w 1568957"/>
                    <a:gd name="connsiteY0" fmla="*/ 44005 h 88010"/>
                    <a:gd name="connsiteX1" fmla="*/ 784479 w 1568957"/>
                    <a:gd name="connsiteY1" fmla="*/ 88011 h 88010"/>
                    <a:gd name="connsiteX2" fmla="*/ 0 w 1568957"/>
                    <a:gd name="connsiteY2" fmla="*/ 44005 h 88010"/>
                    <a:gd name="connsiteX3" fmla="*/ 784479 w 1568957"/>
                    <a:gd name="connsiteY3" fmla="*/ 0 h 88010"/>
                    <a:gd name="connsiteX4" fmla="*/ 1568958 w 1568957"/>
                    <a:gd name="connsiteY4" fmla="*/ 44005 h 8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957" h="88010">
                      <a:moveTo>
                        <a:pt x="1568958" y="44005"/>
                      </a:moveTo>
                      <a:cubicBezTo>
                        <a:pt x="1568958" y="68294"/>
                        <a:pt x="1217771" y="88011"/>
                        <a:pt x="784479" y="88011"/>
                      </a:cubicBezTo>
                      <a:cubicBezTo>
                        <a:pt x="351187" y="88011"/>
                        <a:pt x="0" y="68294"/>
                        <a:pt x="0" y="44005"/>
                      </a:cubicBezTo>
                      <a:cubicBezTo>
                        <a:pt x="0" y="19717"/>
                        <a:pt x="351187" y="0"/>
                        <a:pt x="784479" y="0"/>
                      </a:cubicBezTo>
                      <a:cubicBezTo>
                        <a:pt x="1217771" y="0"/>
                        <a:pt x="1568958" y="19621"/>
                        <a:pt x="1568958" y="44005"/>
                      </a:cubicBezTo>
                      <a:close/>
                    </a:path>
                  </a:pathLst>
                </a:custGeom>
                <a:solidFill>
                  <a:srgbClr val="CACACA">
                    <a:alpha val="4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4627B32-3ADB-4E7B-A3F9-AECBA88B0806}"/>
                    </a:ext>
                  </a:extLst>
                </p:cNvPr>
                <p:cNvSpPr/>
                <p:nvPr/>
              </p:nvSpPr>
              <p:spPr>
                <a:xfrm>
                  <a:off x="2281620" y="5621369"/>
                  <a:ext cx="1557432" cy="87439"/>
                </a:xfrm>
                <a:custGeom>
                  <a:avLst/>
                  <a:gdLst>
                    <a:gd name="connsiteX0" fmla="*/ 1557433 w 1557432"/>
                    <a:gd name="connsiteY0" fmla="*/ 43720 h 87439"/>
                    <a:gd name="connsiteX1" fmla="*/ 778764 w 1557432"/>
                    <a:gd name="connsiteY1" fmla="*/ 87439 h 87439"/>
                    <a:gd name="connsiteX2" fmla="*/ 0 w 1557432"/>
                    <a:gd name="connsiteY2" fmla="*/ 43720 h 87439"/>
                    <a:gd name="connsiteX3" fmla="*/ 778764 w 1557432"/>
                    <a:gd name="connsiteY3" fmla="*/ 0 h 87439"/>
                    <a:gd name="connsiteX4" fmla="*/ 1557433 w 1557432"/>
                    <a:gd name="connsiteY4" fmla="*/ 43720 h 8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432" h="87439">
                      <a:moveTo>
                        <a:pt x="1557433" y="43720"/>
                      </a:moveTo>
                      <a:cubicBezTo>
                        <a:pt x="1557433" y="67818"/>
                        <a:pt x="1208818" y="87439"/>
                        <a:pt x="778764" y="87439"/>
                      </a:cubicBezTo>
                      <a:cubicBezTo>
                        <a:pt x="348710" y="87439"/>
                        <a:pt x="0" y="67913"/>
                        <a:pt x="0" y="43720"/>
                      </a:cubicBezTo>
                      <a:cubicBezTo>
                        <a:pt x="0" y="19526"/>
                        <a:pt x="348615" y="0"/>
                        <a:pt x="778764" y="0"/>
                      </a:cubicBezTo>
                      <a:cubicBezTo>
                        <a:pt x="1208913" y="0"/>
                        <a:pt x="1557433" y="19526"/>
                        <a:pt x="1557433" y="43720"/>
                      </a:cubicBezTo>
                      <a:close/>
                    </a:path>
                  </a:pathLst>
                </a:custGeom>
                <a:solidFill>
                  <a:srgbClr val="CACACA">
                    <a:alpha val="4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F825181-C992-47B3-85C2-101C8F723F25}"/>
                    </a:ext>
                  </a:extLst>
                </p:cNvPr>
                <p:cNvSpPr/>
                <p:nvPr/>
              </p:nvSpPr>
              <p:spPr>
                <a:xfrm>
                  <a:off x="2287431" y="5621750"/>
                  <a:ext cx="1545907" cy="86677"/>
                </a:xfrm>
                <a:custGeom>
                  <a:avLst/>
                  <a:gdLst>
                    <a:gd name="connsiteX0" fmla="*/ 1545908 w 1545907"/>
                    <a:gd name="connsiteY0" fmla="*/ 43339 h 86677"/>
                    <a:gd name="connsiteX1" fmla="*/ 772954 w 1545907"/>
                    <a:gd name="connsiteY1" fmla="*/ 86677 h 86677"/>
                    <a:gd name="connsiteX2" fmla="*/ 0 w 1545907"/>
                    <a:gd name="connsiteY2" fmla="*/ 43339 h 86677"/>
                    <a:gd name="connsiteX3" fmla="*/ 772954 w 1545907"/>
                    <a:gd name="connsiteY3" fmla="*/ 0 h 86677"/>
                    <a:gd name="connsiteX4" fmla="*/ 1545908 w 1545907"/>
                    <a:gd name="connsiteY4" fmla="*/ 43339 h 8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7" h="86677">
                      <a:moveTo>
                        <a:pt x="1545908" y="43339"/>
                      </a:moveTo>
                      <a:cubicBezTo>
                        <a:pt x="1545908" y="67274"/>
                        <a:pt x="1199844" y="86677"/>
                        <a:pt x="772954" y="86677"/>
                      </a:cubicBezTo>
                      <a:cubicBezTo>
                        <a:pt x="346063" y="86677"/>
                        <a:pt x="0" y="67274"/>
                        <a:pt x="0" y="43339"/>
                      </a:cubicBezTo>
                      <a:cubicBezTo>
                        <a:pt x="0" y="19403"/>
                        <a:pt x="346063" y="0"/>
                        <a:pt x="772954" y="0"/>
                      </a:cubicBezTo>
                      <a:cubicBezTo>
                        <a:pt x="1199844" y="0"/>
                        <a:pt x="1545908" y="19404"/>
                        <a:pt x="1545908" y="43339"/>
                      </a:cubicBezTo>
                      <a:close/>
                    </a:path>
                  </a:pathLst>
                </a:custGeom>
                <a:solidFill>
                  <a:srgbClr val="C9C9C9">
                    <a:alpha val="4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ECC09E55-CD16-4F69-92B2-2CBCB77A121C}"/>
                    </a:ext>
                  </a:extLst>
                </p:cNvPr>
                <p:cNvSpPr/>
                <p:nvPr/>
              </p:nvSpPr>
              <p:spPr>
                <a:xfrm>
                  <a:off x="2293241" y="5622036"/>
                  <a:ext cx="1534286" cy="86105"/>
                </a:xfrm>
                <a:custGeom>
                  <a:avLst/>
                  <a:gdLst>
                    <a:gd name="connsiteX0" fmla="*/ 1534287 w 1534286"/>
                    <a:gd name="connsiteY0" fmla="*/ 43053 h 86105"/>
                    <a:gd name="connsiteX1" fmla="*/ 767144 w 1534286"/>
                    <a:gd name="connsiteY1" fmla="*/ 86106 h 86105"/>
                    <a:gd name="connsiteX2" fmla="*/ 0 w 1534286"/>
                    <a:gd name="connsiteY2" fmla="*/ 43053 h 86105"/>
                    <a:gd name="connsiteX3" fmla="*/ 767144 w 1534286"/>
                    <a:gd name="connsiteY3" fmla="*/ 0 h 86105"/>
                    <a:gd name="connsiteX4" fmla="*/ 1534287 w 1534286"/>
                    <a:gd name="connsiteY4" fmla="*/ 43053 h 8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286" h="86105">
                      <a:moveTo>
                        <a:pt x="1534287" y="43053"/>
                      </a:moveTo>
                      <a:cubicBezTo>
                        <a:pt x="1534287" y="66831"/>
                        <a:pt x="1190825" y="86106"/>
                        <a:pt x="767144" y="86106"/>
                      </a:cubicBezTo>
                      <a:cubicBezTo>
                        <a:pt x="343462" y="86106"/>
                        <a:pt x="0" y="66830"/>
                        <a:pt x="0" y="43053"/>
                      </a:cubicBezTo>
                      <a:cubicBezTo>
                        <a:pt x="0" y="19275"/>
                        <a:pt x="343462" y="0"/>
                        <a:pt x="767144" y="0"/>
                      </a:cubicBezTo>
                      <a:cubicBezTo>
                        <a:pt x="1190825" y="0"/>
                        <a:pt x="1534287" y="19276"/>
                        <a:pt x="1534287" y="43053"/>
                      </a:cubicBezTo>
                      <a:close/>
                    </a:path>
                  </a:pathLst>
                </a:custGeom>
                <a:solidFill>
                  <a:srgbClr val="C9C9C9">
                    <a:alpha val="4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59AE3380-98DA-4CBB-A8F4-C6E2DB8F2B47}"/>
                    </a:ext>
                  </a:extLst>
                </p:cNvPr>
                <p:cNvSpPr/>
                <p:nvPr/>
              </p:nvSpPr>
              <p:spPr>
                <a:xfrm>
                  <a:off x="2299051" y="5622416"/>
                  <a:ext cx="1522666" cy="85343"/>
                </a:xfrm>
                <a:custGeom>
                  <a:avLst/>
                  <a:gdLst>
                    <a:gd name="connsiteX0" fmla="*/ 1522667 w 1522666"/>
                    <a:gd name="connsiteY0" fmla="*/ 42672 h 85343"/>
                    <a:gd name="connsiteX1" fmla="*/ 761333 w 1522666"/>
                    <a:gd name="connsiteY1" fmla="*/ 85344 h 85343"/>
                    <a:gd name="connsiteX2" fmla="*/ 0 w 1522666"/>
                    <a:gd name="connsiteY2" fmla="*/ 42672 h 85343"/>
                    <a:gd name="connsiteX3" fmla="*/ 761333 w 1522666"/>
                    <a:gd name="connsiteY3" fmla="*/ 0 h 85343"/>
                    <a:gd name="connsiteX4" fmla="*/ 1522667 w 1522666"/>
                    <a:gd name="connsiteY4" fmla="*/ 42672 h 8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666" h="85343">
                      <a:moveTo>
                        <a:pt x="1522667" y="42672"/>
                      </a:moveTo>
                      <a:cubicBezTo>
                        <a:pt x="1522667" y="66294"/>
                        <a:pt x="1181767" y="85344"/>
                        <a:pt x="761333" y="85344"/>
                      </a:cubicBezTo>
                      <a:cubicBezTo>
                        <a:pt x="340900" y="85344"/>
                        <a:pt x="0" y="66199"/>
                        <a:pt x="0" y="42672"/>
                      </a:cubicBezTo>
                      <a:cubicBezTo>
                        <a:pt x="0" y="19050"/>
                        <a:pt x="340900" y="0"/>
                        <a:pt x="761333" y="0"/>
                      </a:cubicBezTo>
                      <a:cubicBezTo>
                        <a:pt x="1181767" y="0"/>
                        <a:pt x="1522667" y="19050"/>
                        <a:pt x="1522667" y="42672"/>
                      </a:cubicBezTo>
                      <a:close/>
                    </a:path>
                  </a:pathLst>
                </a:custGeom>
                <a:solidFill>
                  <a:srgbClr val="C8C8C8">
                    <a:alpha val="4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7A457A90-3F9E-4AEF-9517-1D747D412EBF}"/>
                    </a:ext>
                  </a:extLst>
                </p:cNvPr>
                <p:cNvSpPr/>
                <p:nvPr/>
              </p:nvSpPr>
              <p:spPr>
                <a:xfrm>
                  <a:off x="2304766" y="5622702"/>
                  <a:ext cx="1511236" cy="84772"/>
                </a:xfrm>
                <a:custGeom>
                  <a:avLst/>
                  <a:gdLst>
                    <a:gd name="connsiteX0" fmla="*/ 1511236 w 1511236"/>
                    <a:gd name="connsiteY0" fmla="*/ 42386 h 84772"/>
                    <a:gd name="connsiteX1" fmla="*/ 755618 w 1511236"/>
                    <a:gd name="connsiteY1" fmla="*/ 84773 h 84772"/>
                    <a:gd name="connsiteX2" fmla="*/ 0 w 1511236"/>
                    <a:gd name="connsiteY2" fmla="*/ 42386 h 84772"/>
                    <a:gd name="connsiteX3" fmla="*/ 755618 w 1511236"/>
                    <a:gd name="connsiteY3" fmla="*/ 0 h 84772"/>
                    <a:gd name="connsiteX4" fmla="*/ 1511236 w 1511236"/>
                    <a:gd name="connsiteY4" fmla="*/ 42386 h 8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236" h="84772">
                      <a:moveTo>
                        <a:pt x="1511236" y="42386"/>
                      </a:moveTo>
                      <a:cubicBezTo>
                        <a:pt x="1511236" y="65796"/>
                        <a:pt x="1172935" y="84773"/>
                        <a:pt x="755618" y="84773"/>
                      </a:cubicBezTo>
                      <a:cubicBezTo>
                        <a:pt x="338302" y="84773"/>
                        <a:pt x="0" y="65796"/>
                        <a:pt x="0" y="42386"/>
                      </a:cubicBezTo>
                      <a:cubicBezTo>
                        <a:pt x="0" y="18977"/>
                        <a:pt x="338302" y="0"/>
                        <a:pt x="755618" y="0"/>
                      </a:cubicBezTo>
                      <a:cubicBezTo>
                        <a:pt x="1172935" y="0"/>
                        <a:pt x="1511236" y="18977"/>
                        <a:pt x="1511236" y="42386"/>
                      </a:cubicBezTo>
                      <a:close/>
                    </a:path>
                  </a:pathLst>
                </a:custGeom>
                <a:solidFill>
                  <a:srgbClr val="C8C8C8">
                    <a:alpha val="4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09B78AB-4DC1-4998-BEAA-07290B04A0D0}"/>
                    </a:ext>
                  </a:extLst>
                </p:cNvPr>
                <p:cNvSpPr/>
                <p:nvPr/>
              </p:nvSpPr>
              <p:spPr>
                <a:xfrm>
                  <a:off x="2310576" y="5622988"/>
                  <a:ext cx="1499616" cy="84201"/>
                </a:xfrm>
                <a:custGeom>
                  <a:avLst/>
                  <a:gdLst>
                    <a:gd name="connsiteX0" fmla="*/ 1499616 w 1499616"/>
                    <a:gd name="connsiteY0" fmla="*/ 42101 h 84201"/>
                    <a:gd name="connsiteX1" fmla="*/ 749808 w 1499616"/>
                    <a:gd name="connsiteY1" fmla="*/ 84201 h 84201"/>
                    <a:gd name="connsiteX2" fmla="*/ 0 w 1499616"/>
                    <a:gd name="connsiteY2" fmla="*/ 42101 h 84201"/>
                    <a:gd name="connsiteX3" fmla="*/ 749808 w 1499616"/>
                    <a:gd name="connsiteY3" fmla="*/ 0 h 84201"/>
                    <a:gd name="connsiteX4" fmla="*/ 1499616 w 1499616"/>
                    <a:gd name="connsiteY4" fmla="*/ 42101 h 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616" h="84201">
                      <a:moveTo>
                        <a:pt x="1499616" y="42101"/>
                      </a:moveTo>
                      <a:cubicBezTo>
                        <a:pt x="1499616" y="65352"/>
                        <a:pt x="1163916" y="84201"/>
                        <a:pt x="749808" y="84201"/>
                      </a:cubicBezTo>
                      <a:cubicBezTo>
                        <a:pt x="335700" y="84201"/>
                        <a:pt x="0" y="65352"/>
                        <a:pt x="0" y="42101"/>
                      </a:cubicBezTo>
                      <a:cubicBezTo>
                        <a:pt x="0" y="18849"/>
                        <a:pt x="335700" y="0"/>
                        <a:pt x="749808" y="0"/>
                      </a:cubicBezTo>
                      <a:cubicBezTo>
                        <a:pt x="1163916" y="0"/>
                        <a:pt x="1499616" y="18849"/>
                        <a:pt x="1499616" y="42101"/>
                      </a:cubicBezTo>
                      <a:close/>
                    </a:path>
                  </a:pathLst>
                </a:custGeom>
                <a:solidFill>
                  <a:srgbClr val="C7C7C7">
                    <a:alpha val="4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9C2C1FED-3892-46FF-A4AF-42F09B767FC3}"/>
                    </a:ext>
                  </a:extLst>
                </p:cNvPr>
                <p:cNvSpPr/>
                <p:nvPr/>
              </p:nvSpPr>
              <p:spPr>
                <a:xfrm>
                  <a:off x="2316387" y="5623369"/>
                  <a:ext cx="1487995" cy="83439"/>
                </a:xfrm>
                <a:custGeom>
                  <a:avLst/>
                  <a:gdLst>
                    <a:gd name="connsiteX0" fmla="*/ 1487995 w 1487995"/>
                    <a:gd name="connsiteY0" fmla="*/ 41720 h 83439"/>
                    <a:gd name="connsiteX1" fmla="*/ 743998 w 1487995"/>
                    <a:gd name="connsiteY1" fmla="*/ 83439 h 83439"/>
                    <a:gd name="connsiteX2" fmla="*/ 0 w 1487995"/>
                    <a:gd name="connsiteY2" fmla="*/ 41720 h 83439"/>
                    <a:gd name="connsiteX3" fmla="*/ 743998 w 1487995"/>
                    <a:gd name="connsiteY3" fmla="*/ 0 h 83439"/>
                    <a:gd name="connsiteX4" fmla="*/ 1487995 w 1487995"/>
                    <a:gd name="connsiteY4" fmla="*/ 41720 h 8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995" h="83439">
                      <a:moveTo>
                        <a:pt x="1487995" y="41720"/>
                      </a:moveTo>
                      <a:cubicBezTo>
                        <a:pt x="1487995" y="64770"/>
                        <a:pt x="1154906" y="83439"/>
                        <a:pt x="743998" y="83439"/>
                      </a:cubicBezTo>
                      <a:cubicBezTo>
                        <a:pt x="333089" y="83439"/>
                        <a:pt x="0" y="64770"/>
                        <a:pt x="0" y="41720"/>
                      </a:cubicBezTo>
                      <a:cubicBezTo>
                        <a:pt x="0" y="18669"/>
                        <a:pt x="333089" y="0"/>
                        <a:pt x="743998" y="0"/>
                      </a:cubicBezTo>
                      <a:cubicBezTo>
                        <a:pt x="1154906" y="0"/>
                        <a:pt x="1487995" y="18574"/>
                        <a:pt x="1487995" y="41720"/>
                      </a:cubicBezTo>
                      <a:close/>
                    </a:path>
                  </a:pathLst>
                </a:custGeom>
                <a:solidFill>
                  <a:srgbClr val="C7C7C7">
                    <a:alpha val="4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4C6C97CE-6755-4B0E-9532-D98F184581F3}"/>
                    </a:ext>
                  </a:extLst>
                </p:cNvPr>
                <p:cNvSpPr/>
                <p:nvPr/>
              </p:nvSpPr>
              <p:spPr>
                <a:xfrm>
                  <a:off x="2322197" y="5623655"/>
                  <a:ext cx="1476374" cy="82867"/>
                </a:xfrm>
                <a:custGeom>
                  <a:avLst/>
                  <a:gdLst>
                    <a:gd name="connsiteX0" fmla="*/ 1476375 w 1476374"/>
                    <a:gd name="connsiteY0" fmla="*/ 41434 h 82867"/>
                    <a:gd name="connsiteX1" fmla="*/ 738188 w 1476374"/>
                    <a:gd name="connsiteY1" fmla="*/ 82868 h 82867"/>
                    <a:gd name="connsiteX2" fmla="*/ 0 w 1476374"/>
                    <a:gd name="connsiteY2" fmla="*/ 41434 h 82867"/>
                    <a:gd name="connsiteX3" fmla="*/ 738188 w 1476374"/>
                    <a:gd name="connsiteY3" fmla="*/ 0 h 82867"/>
                    <a:gd name="connsiteX4" fmla="*/ 1476375 w 1476374"/>
                    <a:gd name="connsiteY4" fmla="*/ 41434 h 8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74" h="82867">
                      <a:moveTo>
                        <a:pt x="1476375" y="41434"/>
                      </a:moveTo>
                      <a:cubicBezTo>
                        <a:pt x="1476375" y="64317"/>
                        <a:pt x="1145877" y="82868"/>
                        <a:pt x="738188" y="82868"/>
                      </a:cubicBezTo>
                      <a:cubicBezTo>
                        <a:pt x="330498" y="82868"/>
                        <a:pt x="0" y="64317"/>
                        <a:pt x="0" y="41434"/>
                      </a:cubicBezTo>
                      <a:cubicBezTo>
                        <a:pt x="0" y="18551"/>
                        <a:pt x="330498" y="0"/>
                        <a:pt x="738188" y="0"/>
                      </a:cubicBezTo>
                      <a:cubicBezTo>
                        <a:pt x="1145877" y="0"/>
                        <a:pt x="1476375" y="18551"/>
                        <a:pt x="1476375" y="41434"/>
                      </a:cubicBezTo>
                      <a:close/>
                    </a:path>
                  </a:pathLst>
                </a:custGeom>
                <a:solidFill>
                  <a:srgbClr val="C6C6C6">
                    <a:alpha val="4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4E097E2-D9F4-4700-9007-B845B441508E}"/>
                    </a:ext>
                  </a:extLst>
                </p:cNvPr>
                <p:cNvSpPr/>
                <p:nvPr/>
              </p:nvSpPr>
              <p:spPr>
                <a:xfrm>
                  <a:off x="2327912" y="5624036"/>
                  <a:ext cx="1464945" cy="82105"/>
                </a:xfrm>
                <a:custGeom>
                  <a:avLst/>
                  <a:gdLst>
                    <a:gd name="connsiteX0" fmla="*/ 1464945 w 1464945"/>
                    <a:gd name="connsiteY0" fmla="*/ 41053 h 82105"/>
                    <a:gd name="connsiteX1" fmla="*/ 732473 w 1464945"/>
                    <a:gd name="connsiteY1" fmla="*/ 82106 h 82105"/>
                    <a:gd name="connsiteX2" fmla="*/ 0 w 1464945"/>
                    <a:gd name="connsiteY2" fmla="*/ 41053 h 82105"/>
                    <a:gd name="connsiteX3" fmla="*/ 732473 w 1464945"/>
                    <a:gd name="connsiteY3" fmla="*/ 0 h 82105"/>
                    <a:gd name="connsiteX4" fmla="*/ 1464945 w 1464945"/>
                    <a:gd name="connsiteY4" fmla="*/ 41053 h 8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945" h="82105">
                      <a:moveTo>
                        <a:pt x="1464945" y="41053"/>
                      </a:moveTo>
                      <a:cubicBezTo>
                        <a:pt x="1464945" y="63726"/>
                        <a:pt x="1137006" y="82106"/>
                        <a:pt x="732473" y="82106"/>
                      </a:cubicBezTo>
                      <a:cubicBezTo>
                        <a:pt x="327939" y="82106"/>
                        <a:pt x="0" y="63726"/>
                        <a:pt x="0" y="41053"/>
                      </a:cubicBezTo>
                      <a:cubicBezTo>
                        <a:pt x="0" y="18380"/>
                        <a:pt x="327939" y="0"/>
                        <a:pt x="732473" y="0"/>
                      </a:cubicBezTo>
                      <a:cubicBezTo>
                        <a:pt x="1137006" y="0"/>
                        <a:pt x="1464945" y="18380"/>
                        <a:pt x="1464945" y="41053"/>
                      </a:cubicBezTo>
                      <a:close/>
                    </a:path>
                  </a:pathLst>
                </a:custGeom>
                <a:solidFill>
                  <a:srgbClr val="C5C5C5">
                    <a:alpha val="4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3E3D684-33C3-4C19-90C8-77BB2717856D}"/>
                    </a:ext>
                  </a:extLst>
                </p:cNvPr>
                <p:cNvSpPr/>
                <p:nvPr/>
              </p:nvSpPr>
              <p:spPr>
                <a:xfrm>
                  <a:off x="2333722" y="5624322"/>
                  <a:ext cx="1453324" cy="81533"/>
                </a:xfrm>
                <a:custGeom>
                  <a:avLst/>
                  <a:gdLst>
                    <a:gd name="connsiteX0" fmla="*/ 1453325 w 1453324"/>
                    <a:gd name="connsiteY0" fmla="*/ 40767 h 81533"/>
                    <a:gd name="connsiteX1" fmla="*/ 726662 w 1453324"/>
                    <a:gd name="connsiteY1" fmla="*/ 81534 h 81533"/>
                    <a:gd name="connsiteX2" fmla="*/ 0 w 1453324"/>
                    <a:gd name="connsiteY2" fmla="*/ 40767 h 81533"/>
                    <a:gd name="connsiteX3" fmla="*/ 726662 w 1453324"/>
                    <a:gd name="connsiteY3" fmla="*/ 0 h 81533"/>
                    <a:gd name="connsiteX4" fmla="*/ 1453325 w 1453324"/>
                    <a:gd name="connsiteY4" fmla="*/ 40767 h 81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324" h="81533">
                      <a:moveTo>
                        <a:pt x="1453325" y="40767"/>
                      </a:moveTo>
                      <a:cubicBezTo>
                        <a:pt x="1453325" y="63246"/>
                        <a:pt x="1127951" y="81534"/>
                        <a:pt x="726662" y="81534"/>
                      </a:cubicBezTo>
                      <a:cubicBezTo>
                        <a:pt x="325374" y="81534"/>
                        <a:pt x="0" y="63246"/>
                        <a:pt x="0" y="40767"/>
                      </a:cubicBezTo>
                      <a:cubicBezTo>
                        <a:pt x="0" y="18288"/>
                        <a:pt x="325374" y="0"/>
                        <a:pt x="726662" y="0"/>
                      </a:cubicBezTo>
                      <a:cubicBezTo>
                        <a:pt x="1127951" y="0"/>
                        <a:pt x="1453325" y="18193"/>
                        <a:pt x="1453325" y="40767"/>
                      </a:cubicBezTo>
                      <a:close/>
                    </a:path>
                  </a:pathLst>
                </a:custGeom>
                <a:solidFill>
                  <a:srgbClr val="C5C5C5">
                    <a:alpha val="4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C68CF1EB-8824-41E0-B949-C8ADDE52BE08}"/>
                    </a:ext>
                  </a:extLst>
                </p:cNvPr>
                <p:cNvSpPr/>
                <p:nvPr/>
              </p:nvSpPr>
              <p:spPr>
                <a:xfrm>
                  <a:off x="2339532" y="5624607"/>
                  <a:ext cx="1441704" cy="80962"/>
                </a:xfrm>
                <a:custGeom>
                  <a:avLst/>
                  <a:gdLst>
                    <a:gd name="connsiteX0" fmla="*/ 1441704 w 1441704"/>
                    <a:gd name="connsiteY0" fmla="*/ 40481 h 80962"/>
                    <a:gd name="connsiteX1" fmla="*/ 720852 w 1441704"/>
                    <a:gd name="connsiteY1" fmla="*/ 80963 h 80962"/>
                    <a:gd name="connsiteX2" fmla="*/ 0 w 1441704"/>
                    <a:gd name="connsiteY2" fmla="*/ 40481 h 80962"/>
                    <a:gd name="connsiteX3" fmla="*/ 720852 w 1441704"/>
                    <a:gd name="connsiteY3" fmla="*/ 0 h 80962"/>
                    <a:gd name="connsiteX4" fmla="*/ 1441704 w 1441704"/>
                    <a:gd name="connsiteY4" fmla="*/ 40481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04" h="80962">
                      <a:moveTo>
                        <a:pt x="1441704" y="40481"/>
                      </a:moveTo>
                      <a:cubicBezTo>
                        <a:pt x="1441704" y="62838"/>
                        <a:pt x="1118968" y="80963"/>
                        <a:pt x="720852" y="80963"/>
                      </a:cubicBezTo>
                      <a:cubicBezTo>
                        <a:pt x="322737" y="80963"/>
                        <a:pt x="0" y="62838"/>
                        <a:pt x="0" y="40481"/>
                      </a:cubicBezTo>
                      <a:cubicBezTo>
                        <a:pt x="0" y="18124"/>
                        <a:pt x="322737" y="0"/>
                        <a:pt x="720852" y="0"/>
                      </a:cubicBezTo>
                      <a:cubicBezTo>
                        <a:pt x="1118968" y="0"/>
                        <a:pt x="1441704" y="18124"/>
                        <a:pt x="1441704" y="40481"/>
                      </a:cubicBezTo>
                      <a:close/>
                    </a:path>
                  </a:pathLst>
                </a:custGeom>
                <a:solidFill>
                  <a:srgbClr val="C4C4C4">
                    <a:alpha val="4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F1319CF0-1344-40D3-A01C-EF4F0F1B7791}"/>
                    </a:ext>
                  </a:extLst>
                </p:cNvPr>
                <p:cNvSpPr/>
                <p:nvPr/>
              </p:nvSpPr>
              <p:spPr>
                <a:xfrm>
                  <a:off x="2345247" y="5624988"/>
                  <a:ext cx="1430274" cy="80200"/>
                </a:xfrm>
                <a:custGeom>
                  <a:avLst/>
                  <a:gdLst>
                    <a:gd name="connsiteX0" fmla="*/ 1430274 w 1430274"/>
                    <a:gd name="connsiteY0" fmla="*/ 40100 h 80200"/>
                    <a:gd name="connsiteX1" fmla="*/ 715137 w 1430274"/>
                    <a:gd name="connsiteY1" fmla="*/ 80201 h 80200"/>
                    <a:gd name="connsiteX2" fmla="*/ 0 w 1430274"/>
                    <a:gd name="connsiteY2" fmla="*/ 40100 h 80200"/>
                    <a:gd name="connsiteX3" fmla="*/ 715137 w 1430274"/>
                    <a:gd name="connsiteY3" fmla="*/ 0 h 80200"/>
                    <a:gd name="connsiteX4" fmla="*/ 1430274 w 1430274"/>
                    <a:gd name="connsiteY4" fmla="*/ 4010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274" h="80200">
                      <a:moveTo>
                        <a:pt x="1430274" y="40100"/>
                      </a:moveTo>
                      <a:cubicBezTo>
                        <a:pt x="1430274" y="62247"/>
                        <a:pt x="1110096" y="80201"/>
                        <a:pt x="715137" y="80201"/>
                      </a:cubicBezTo>
                      <a:cubicBezTo>
                        <a:pt x="320178" y="80201"/>
                        <a:pt x="0" y="62247"/>
                        <a:pt x="0" y="40100"/>
                      </a:cubicBezTo>
                      <a:cubicBezTo>
                        <a:pt x="0" y="17954"/>
                        <a:pt x="320178" y="0"/>
                        <a:pt x="715137" y="0"/>
                      </a:cubicBezTo>
                      <a:cubicBezTo>
                        <a:pt x="1110096" y="0"/>
                        <a:pt x="1430274" y="17954"/>
                        <a:pt x="1430274" y="40100"/>
                      </a:cubicBezTo>
                      <a:close/>
                    </a:path>
                  </a:pathLst>
                </a:custGeom>
                <a:solidFill>
                  <a:srgbClr val="C4C4C4">
                    <a:alpha val="4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C26253DC-C3FB-4C98-8647-10C247A216EF}"/>
                    </a:ext>
                  </a:extLst>
                </p:cNvPr>
                <p:cNvSpPr/>
                <p:nvPr/>
              </p:nvSpPr>
              <p:spPr>
                <a:xfrm>
                  <a:off x="2351058" y="5625274"/>
                  <a:ext cx="1418653" cy="79629"/>
                </a:xfrm>
                <a:custGeom>
                  <a:avLst/>
                  <a:gdLst>
                    <a:gd name="connsiteX0" fmla="*/ 1418654 w 1418653"/>
                    <a:gd name="connsiteY0" fmla="*/ 39815 h 79629"/>
                    <a:gd name="connsiteX1" fmla="*/ 709327 w 1418653"/>
                    <a:gd name="connsiteY1" fmla="*/ 79629 h 79629"/>
                    <a:gd name="connsiteX2" fmla="*/ 0 w 1418653"/>
                    <a:gd name="connsiteY2" fmla="*/ 39815 h 79629"/>
                    <a:gd name="connsiteX3" fmla="*/ 709327 w 1418653"/>
                    <a:gd name="connsiteY3" fmla="*/ 0 h 79629"/>
                    <a:gd name="connsiteX4" fmla="*/ 1418654 w 1418653"/>
                    <a:gd name="connsiteY4" fmla="*/ 39815 h 79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53" h="79629">
                      <a:moveTo>
                        <a:pt x="1418654" y="39815"/>
                      </a:moveTo>
                      <a:cubicBezTo>
                        <a:pt x="1418654" y="61817"/>
                        <a:pt x="1101090" y="79629"/>
                        <a:pt x="709327" y="79629"/>
                      </a:cubicBezTo>
                      <a:cubicBezTo>
                        <a:pt x="317563" y="79629"/>
                        <a:pt x="0" y="61817"/>
                        <a:pt x="0" y="39815"/>
                      </a:cubicBezTo>
                      <a:cubicBezTo>
                        <a:pt x="0" y="17812"/>
                        <a:pt x="317563" y="0"/>
                        <a:pt x="709327" y="0"/>
                      </a:cubicBezTo>
                      <a:cubicBezTo>
                        <a:pt x="1101090" y="0"/>
                        <a:pt x="1418654" y="17812"/>
                        <a:pt x="1418654" y="39815"/>
                      </a:cubicBezTo>
                      <a:close/>
                    </a:path>
                  </a:pathLst>
                </a:custGeom>
                <a:solidFill>
                  <a:srgbClr val="C3C3C3">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CBE1C55-77DE-4B0F-A73D-16F9EFBE16E9}"/>
                    </a:ext>
                  </a:extLst>
                </p:cNvPr>
                <p:cNvSpPr/>
                <p:nvPr/>
              </p:nvSpPr>
              <p:spPr>
                <a:xfrm>
                  <a:off x="2356868" y="5625655"/>
                  <a:ext cx="1407032" cy="78866"/>
                </a:xfrm>
                <a:custGeom>
                  <a:avLst/>
                  <a:gdLst>
                    <a:gd name="connsiteX0" fmla="*/ 1407033 w 1407032"/>
                    <a:gd name="connsiteY0" fmla="*/ 39434 h 78866"/>
                    <a:gd name="connsiteX1" fmla="*/ 703516 w 1407032"/>
                    <a:gd name="connsiteY1" fmla="*/ 78867 h 78866"/>
                    <a:gd name="connsiteX2" fmla="*/ 0 w 1407032"/>
                    <a:gd name="connsiteY2" fmla="*/ 39434 h 78866"/>
                    <a:gd name="connsiteX3" fmla="*/ 703516 w 1407032"/>
                    <a:gd name="connsiteY3" fmla="*/ 0 h 78866"/>
                    <a:gd name="connsiteX4" fmla="*/ 1407033 w 1407032"/>
                    <a:gd name="connsiteY4" fmla="*/ 39434 h 7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032" h="78866">
                      <a:moveTo>
                        <a:pt x="1407033" y="39434"/>
                      </a:moveTo>
                      <a:cubicBezTo>
                        <a:pt x="1407033" y="61212"/>
                        <a:pt x="1092058" y="78867"/>
                        <a:pt x="703516" y="78867"/>
                      </a:cubicBezTo>
                      <a:cubicBezTo>
                        <a:pt x="314975" y="78867"/>
                        <a:pt x="0" y="61212"/>
                        <a:pt x="0" y="39434"/>
                      </a:cubicBezTo>
                      <a:cubicBezTo>
                        <a:pt x="0" y="17655"/>
                        <a:pt x="314975" y="0"/>
                        <a:pt x="703516" y="0"/>
                      </a:cubicBezTo>
                      <a:cubicBezTo>
                        <a:pt x="1092058" y="0"/>
                        <a:pt x="1407033" y="17655"/>
                        <a:pt x="1407033" y="39434"/>
                      </a:cubicBezTo>
                      <a:close/>
                    </a:path>
                  </a:pathLst>
                </a:custGeom>
                <a:solidFill>
                  <a:srgbClr val="C3C3C3">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BA6B4A5-7630-403B-9E83-195D7B546FFB}"/>
                    </a:ext>
                  </a:extLst>
                </p:cNvPr>
                <p:cNvSpPr/>
                <p:nvPr/>
              </p:nvSpPr>
              <p:spPr>
                <a:xfrm>
                  <a:off x="2362678" y="5625941"/>
                  <a:ext cx="1395412" cy="78295"/>
                </a:xfrm>
                <a:custGeom>
                  <a:avLst/>
                  <a:gdLst>
                    <a:gd name="connsiteX0" fmla="*/ 1395413 w 1395412"/>
                    <a:gd name="connsiteY0" fmla="*/ 39148 h 78295"/>
                    <a:gd name="connsiteX1" fmla="*/ 697706 w 1395412"/>
                    <a:gd name="connsiteY1" fmla="*/ 78295 h 78295"/>
                    <a:gd name="connsiteX2" fmla="*/ 0 w 1395412"/>
                    <a:gd name="connsiteY2" fmla="*/ 39148 h 78295"/>
                    <a:gd name="connsiteX3" fmla="*/ 697706 w 1395412"/>
                    <a:gd name="connsiteY3" fmla="*/ 0 h 78295"/>
                    <a:gd name="connsiteX4" fmla="*/ 1395413 w 1395412"/>
                    <a:gd name="connsiteY4" fmla="*/ 39148 h 7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2" h="78295">
                      <a:moveTo>
                        <a:pt x="1395413" y="39148"/>
                      </a:moveTo>
                      <a:cubicBezTo>
                        <a:pt x="1395413" y="60769"/>
                        <a:pt x="1083039" y="78295"/>
                        <a:pt x="697706" y="78295"/>
                      </a:cubicBezTo>
                      <a:cubicBezTo>
                        <a:pt x="312374" y="78295"/>
                        <a:pt x="0" y="60768"/>
                        <a:pt x="0" y="39148"/>
                      </a:cubicBezTo>
                      <a:cubicBezTo>
                        <a:pt x="0" y="17527"/>
                        <a:pt x="312374" y="0"/>
                        <a:pt x="697706" y="0"/>
                      </a:cubicBezTo>
                      <a:cubicBezTo>
                        <a:pt x="1083039" y="0"/>
                        <a:pt x="1395413" y="17527"/>
                        <a:pt x="1395413" y="39148"/>
                      </a:cubicBezTo>
                      <a:close/>
                    </a:path>
                  </a:pathLst>
                </a:custGeom>
                <a:solidFill>
                  <a:srgbClr val="C2C2C2">
                    <a:alpha val="5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33EFD349-0372-4D2A-BD50-9171CA4AF79D}"/>
                    </a:ext>
                  </a:extLst>
                </p:cNvPr>
                <p:cNvSpPr/>
                <p:nvPr/>
              </p:nvSpPr>
              <p:spPr>
                <a:xfrm>
                  <a:off x="2368298" y="5626226"/>
                  <a:ext cx="1383982" cy="77724"/>
                </a:xfrm>
                <a:custGeom>
                  <a:avLst/>
                  <a:gdLst>
                    <a:gd name="connsiteX0" fmla="*/ 1383982 w 1383982"/>
                    <a:gd name="connsiteY0" fmla="*/ 38862 h 77724"/>
                    <a:gd name="connsiteX1" fmla="*/ 691991 w 1383982"/>
                    <a:gd name="connsiteY1" fmla="*/ 77724 h 77724"/>
                    <a:gd name="connsiteX2" fmla="*/ 0 w 1383982"/>
                    <a:gd name="connsiteY2" fmla="*/ 38862 h 77724"/>
                    <a:gd name="connsiteX3" fmla="*/ 691991 w 1383982"/>
                    <a:gd name="connsiteY3" fmla="*/ 0 h 77724"/>
                    <a:gd name="connsiteX4" fmla="*/ 1383982 w 1383982"/>
                    <a:gd name="connsiteY4" fmla="*/ 38862 h 77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982" h="77724">
                      <a:moveTo>
                        <a:pt x="1383982" y="38862"/>
                      </a:moveTo>
                      <a:cubicBezTo>
                        <a:pt x="1383982" y="60293"/>
                        <a:pt x="1074230" y="77724"/>
                        <a:pt x="691991" y="77724"/>
                      </a:cubicBezTo>
                      <a:cubicBezTo>
                        <a:pt x="309753" y="77724"/>
                        <a:pt x="0" y="60388"/>
                        <a:pt x="0" y="38862"/>
                      </a:cubicBezTo>
                      <a:cubicBezTo>
                        <a:pt x="0" y="17431"/>
                        <a:pt x="309753" y="0"/>
                        <a:pt x="691991" y="0"/>
                      </a:cubicBezTo>
                      <a:cubicBezTo>
                        <a:pt x="1074230" y="0"/>
                        <a:pt x="1383982" y="17336"/>
                        <a:pt x="1383982" y="38862"/>
                      </a:cubicBezTo>
                      <a:close/>
                    </a:path>
                  </a:pathLst>
                </a:custGeom>
                <a:solidFill>
                  <a:srgbClr val="C2C2C2">
                    <a:alpha val="5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F234159-3C8A-4ADB-940D-5D313A5CE69F}"/>
                    </a:ext>
                  </a:extLst>
                </p:cNvPr>
                <p:cNvSpPr/>
                <p:nvPr/>
              </p:nvSpPr>
              <p:spPr>
                <a:xfrm>
                  <a:off x="2374203" y="5626608"/>
                  <a:ext cx="1372362" cy="76961"/>
                </a:xfrm>
                <a:custGeom>
                  <a:avLst/>
                  <a:gdLst>
                    <a:gd name="connsiteX0" fmla="*/ 1372362 w 1372362"/>
                    <a:gd name="connsiteY0" fmla="*/ 38481 h 76961"/>
                    <a:gd name="connsiteX1" fmla="*/ 686181 w 1372362"/>
                    <a:gd name="connsiteY1" fmla="*/ 76962 h 76961"/>
                    <a:gd name="connsiteX2" fmla="*/ 0 w 1372362"/>
                    <a:gd name="connsiteY2" fmla="*/ 38481 h 76961"/>
                    <a:gd name="connsiteX3" fmla="*/ 686181 w 1372362"/>
                    <a:gd name="connsiteY3" fmla="*/ 0 h 76961"/>
                    <a:gd name="connsiteX4" fmla="*/ 1372362 w 1372362"/>
                    <a:gd name="connsiteY4" fmla="*/ 38481 h 7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362" h="76961">
                      <a:moveTo>
                        <a:pt x="1372362" y="38481"/>
                      </a:moveTo>
                      <a:cubicBezTo>
                        <a:pt x="1372362" y="59722"/>
                        <a:pt x="1065181" y="76962"/>
                        <a:pt x="686181" y="76962"/>
                      </a:cubicBezTo>
                      <a:cubicBezTo>
                        <a:pt x="307181" y="76962"/>
                        <a:pt x="0" y="59722"/>
                        <a:pt x="0" y="38481"/>
                      </a:cubicBezTo>
                      <a:cubicBezTo>
                        <a:pt x="0" y="17240"/>
                        <a:pt x="307181" y="0"/>
                        <a:pt x="686181" y="0"/>
                      </a:cubicBezTo>
                      <a:cubicBezTo>
                        <a:pt x="1065181" y="0"/>
                        <a:pt x="1372362" y="17145"/>
                        <a:pt x="1372362" y="38481"/>
                      </a:cubicBezTo>
                      <a:close/>
                    </a:path>
                  </a:pathLst>
                </a:custGeom>
                <a:solidFill>
                  <a:srgbClr val="C1C1C1">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4FEE8290-8F17-4E4A-BEC9-9AB6E0D46D5E}"/>
                    </a:ext>
                  </a:extLst>
                </p:cNvPr>
                <p:cNvSpPr/>
                <p:nvPr/>
              </p:nvSpPr>
              <p:spPr>
                <a:xfrm>
                  <a:off x="2380014" y="5626893"/>
                  <a:ext cx="1360741" cy="76390"/>
                </a:xfrm>
                <a:custGeom>
                  <a:avLst/>
                  <a:gdLst>
                    <a:gd name="connsiteX0" fmla="*/ 1360742 w 1360741"/>
                    <a:gd name="connsiteY0" fmla="*/ 38195 h 76390"/>
                    <a:gd name="connsiteX1" fmla="*/ 680371 w 1360741"/>
                    <a:gd name="connsiteY1" fmla="*/ 76391 h 76390"/>
                    <a:gd name="connsiteX2" fmla="*/ 0 w 1360741"/>
                    <a:gd name="connsiteY2" fmla="*/ 38195 h 76390"/>
                    <a:gd name="connsiteX3" fmla="*/ 680371 w 1360741"/>
                    <a:gd name="connsiteY3" fmla="*/ 0 h 76390"/>
                    <a:gd name="connsiteX4" fmla="*/ 1360742 w 1360741"/>
                    <a:gd name="connsiteY4" fmla="*/ 38195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741" h="76390">
                      <a:moveTo>
                        <a:pt x="1360742" y="38195"/>
                      </a:moveTo>
                      <a:cubicBezTo>
                        <a:pt x="1360742" y="59290"/>
                        <a:pt x="1056129" y="76391"/>
                        <a:pt x="680371" y="76391"/>
                      </a:cubicBezTo>
                      <a:cubicBezTo>
                        <a:pt x="304612" y="76391"/>
                        <a:pt x="0" y="59290"/>
                        <a:pt x="0" y="38195"/>
                      </a:cubicBezTo>
                      <a:cubicBezTo>
                        <a:pt x="0" y="17101"/>
                        <a:pt x="304612" y="0"/>
                        <a:pt x="680371" y="0"/>
                      </a:cubicBezTo>
                      <a:cubicBezTo>
                        <a:pt x="1056129" y="0"/>
                        <a:pt x="1360742" y="17101"/>
                        <a:pt x="1360742" y="38195"/>
                      </a:cubicBezTo>
                      <a:close/>
                    </a:path>
                  </a:pathLst>
                </a:custGeom>
                <a:solidFill>
                  <a:srgbClr val="C1C1C1">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D2205BE-77D3-4A58-A18A-C87AF5FBB368}"/>
                    </a:ext>
                  </a:extLst>
                </p:cNvPr>
                <p:cNvSpPr/>
                <p:nvPr/>
              </p:nvSpPr>
              <p:spPr>
                <a:xfrm>
                  <a:off x="2385824" y="5627274"/>
                  <a:ext cx="1349121" cy="75628"/>
                </a:xfrm>
                <a:custGeom>
                  <a:avLst/>
                  <a:gdLst>
                    <a:gd name="connsiteX0" fmla="*/ 1349121 w 1349121"/>
                    <a:gd name="connsiteY0" fmla="*/ 37814 h 75628"/>
                    <a:gd name="connsiteX1" fmla="*/ 674561 w 1349121"/>
                    <a:gd name="connsiteY1" fmla="*/ 75629 h 75628"/>
                    <a:gd name="connsiteX2" fmla="*/ 0 w 1349121"/>
                    <a:gd name="connsiteY2" fmla="*/ 37814 h 75628"/>
                    <a:gd name="connsiteX3" fmla="*/ 674561 w 1349121"/>
                    <a:gd name="connsiteY3" fmla="*/ 0 h 75628"/>
                    <a:gd name="connsiteX4" fmla="*/ 1349121 w 1349121"/>
                    <a:gd name="connsiteY4" fmla="*/ 37814 h 7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121" h="75628">
                      <a:moveTo>
                        <a:pt x="1349121" y="37814"/>
                      </a:moveTo>
                      <a:cubicBezTo>
                        <a:pt x="1349121" y="58699"/>
                        <a:pt x="1047110" y="75629"/>
                        <a:pt x="674561" y="75629"/>
                      </a:cubicBezTo>
                      <a:cubicBezTo>
                        <a:pt x="302011" y="75629"/>
                        <a:pt x="0" y="58699"/>
                        <a:pt x="0" y="37814"/>
                      </a:cubicBezTo>
                      <a:cubicBezTo>
                        <a:pt x="0" y="16930"/>
                        <a:pt x="302011" y="0"/>
                        <a:pt x="674561" y="0"/>
                      </a:cubicBezTo>
                      <a:cubicBezTo>
                        <a:pt x="1047110" y="0"/>
                        <a:pt x="1349121" y="16930"/>
                        <a:pt x="1349121" y="37814"/>
                      </a:cubicBezTo>
                      <a:close/>
                    </a:path>
                  </a:pathLst>
                </a:custGeom>
                <a:solidFill>
                  <a:srgbClr val="C0C0C0">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05DF47A-DAC3-4DCF-AB3F-175B56338C5C}"/>
                    </a:ext>
                  </a:extLst>
                </p:cNvPr>
                <p:cNvSpPr/>
                <p:nvPr/>
              </p:nvSpPr>
              <p:spPr>
                <a:xfrm>
                  <a:off x="2391539" y="5627560"/>
                  <a:ext cx="1337691" cy="75057"/>
                </a:xfrm>
                <a:custGeom>
                  <a:avLst/>
                  <a:gdLst>
                    <a:gd name="connsiteX0" fmla="*/ 1337691 w 1337691"/>
                    <a:gd name="connsiteY0" fmla="*/ 37529 h 75057"/>
                    <a:gd name="connsiteX1" fmla="*/ 668846 w 1337691"/>
                    <a:gd name="connsiteY1" fmla="*/ 75057 h 75057"/>
                    <a:gd name="connsiteX2" fmla="*/ 0 w 1337691"/>
                    <a:gd name="connsiteY2" fmla="*/ 37529 h 75057"/>
                    <a:gd name="connsiteX3" fmla="*/ 668846 w 1337691"/>
                    <a:gd name="connsiteY3" fmla="*/ 0 h 75057"/>
                    <a:gd name="connsiteX4" fmla="*/ 1337691 w 1337691"/>
                    <a:gd name="connsiteY4" fmla="*/ 37529 h 7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691" h="75057">
                      <a:moveTo>
                        <a:pt x="1337691" y="37529"/>
                      </a:moveTo>
                      <a:cubicBezTo>
                        <a:pt x="1337691" y="58293"/>
                        <a:pt x="1038225" y="75057"/>
                        <a:pt x="668846" y="75057"/>
                      </a:cubicBezTo>
                      <a:cubicBezTo>
                        <a:pt x="299466" y="75057"/>
                        <a:pt x="0" y="58293"/>
                        <a:pt x="0" y="37529"/>
                      </a:cubicBezTo>
                      <a:cubicBezTo>
                        <a:pt x="0" y="16764"/>
                        <a:pt x="299466" y="0"/>
                        <a:pt x="668846" y="0"/>
                      </a:cubicBezTo>
                      <a:cubicBezTo>
                        <a:pt x="1038225" y="0"/>
                        <a:pt x="1337691" y="16764"/>
                        <a:pt x="1337691" y="37529"/>
                      </a:cubicBezTo>
                      <a:close/>
                    </a:path>
                  </a:pathLst>
                </a:custGeom>
                <a:solidFill>
                  <a:srgbClr val="BFBFBF">
                    <a:alpha val="5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E02C9076-2CA6-4150-B4D3-08A181F4ABC5}"/>
                    </a:ext>
                  </a:extLst>
                </p:cNvPr>
                <p:cNvSpPr/>
                <p:nvPr/>
              </p:nvSpPr>
              <p:spPr>
                <a:xfrm>
                  <a:off x="2397349" y="5627846"/>
                  <a:ext cx="1326070" cy="74485"/>
                </a:xfrm>
                <a:custGeom>
                  <a:avLst/>
                  <a:gdLst>
                    <a:gd name="connsiteX0" fmla="*/ 1326070 w 1326070"/>
                    <a:gd name="connsiteY0" fmla="*/ 37243 h 74485"/>
                    <a:gd name="connsiteX1" fmla="*/ 663035 w 1326070"/>
                    <a:gd name="connsiteY1" fmla="*/ 74486 h 74485"/>
                    <a:gd name="connsiteX2" fmla="*/ 0 w 1326070"/>
                    <a:gd name="connsiteY2" fmla="*/ 37243 h 74485"/>
                    <a:gd name="connsiteX3" fmla="*/ 663035 w 1326070"/>
                    <a:gd name="connsiteY3" fmla="*/ 0 h 74485"/>
                    <a:gd name="connsiteX4" fmla="*/ 1326070 w 1326070"/>
                    <a:gd name="connsiteY4" fmla="*/ 37243 h 7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070" h="74485">
                      <a:moveTo>
                        <a:pt x="1326070" y="37243"/>
                      </a:moveTo>
                      <a:cubicBezTo>
                        <a:pt x="1326070" y="57811"/>
                        <a:pt x="1029219" y="74486"/>
                        <a:pt x="663035" y="74486"/>
                      </a:cubicBezTo>
                      <a:cubicBezTo>
                        <a:pt x="296851" y="74486"/>
                        <a:pt x="0" y="57811"/>
                        <a:pt x="0" y="37243"/>
                      </a:cubicBezTo>
                      <a:cubicBezTo>
                        <a:pt x="0" y="16674"/>
                        <a:pt x="296851" y="0"/>
                        <a:pt x="663035" y="0"/>
                      </a:cubicBezTo>
                      <a:cubicBezTo>
                        <a:pt x="1029219" y="0"/>
                        <a:pt x="1326070" y="16674"/>
                        <a:pt x="1326070" y="37243"/>
                      </a:cubicBezTo>
                      <a:close/>
                    </a:path>
                  </a:pathLst>
                </a:custGeom>
                <a:solidFill>
                  <a:srgbClr val="BFBFBF">
                    <a:alpha val="5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00D93C7C-FD74-4510-A8C6-B35CAFB345C6}"/>
                    </a:ext>
                  </a:extLst>
                </p:cNvPr>
                <p:cNvSpPr/>
                <p:nvPr/>
              </p:nvSpPr>
              <p:spPr>
                <a:xfrm>
                  <a:off x="2403159" y="5628227"/>
                  <a:ext cx="1314449" cy="73723"/>
                </a:xfrm>
                <a:custGeom>
                  <a:avLst/>
                  <a:gdLst>
                    <a:gd name="connsiteX0" fmla="*/ 1314450 w 1314449"/>
                    <a:gd name="connsiteY0" fmla="*/ 36862 h 73723"/>
                    <a:gd name="connsiteX1" fmla="*/ 657225 w 1314449"/>
                    <a:gd name="connsiteY1" fmla="*/ 73724 h 73723"/>
                    <a:gd name="connsiteX2" fmla="*/ 0 w 1314449"/>
                    <a:gd name="connsiteY2" fmla="*/ 36862 h 73723"/>
                    <a:gd name="connsiteX3" fmla="*/ 657225 w 1314449"/>
                    <a:gd name="connsiteY3" fmla="*/ 0 h 73723"/>
                    <a:gd name="connsiteX4" fmla="*/ 1314450 w 1314449"/>
                    <a:gd name="connsiteY4" fmla="*/ 36862 h 7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49" h="73723">
                      <a:moveTo>
                        <a:pt x="1314450" y="36862"/>
                      </a:moveTo>
                      <a:cubicBezTo>
                        <a:pt x="1314450" y="57220"/>
                        <a:pt x="1020200" y="73724"/>
                        <a:pt x="657225" y="73724"/>
                      </a:cubicBezTo>
                      <a:cubicBezTo>
                        <a:pt x="294250" y="73724"/>
                        <a:pt x="0" y="57220"/>
                        <a:pt x="0" y="36862"/>
                      </a:cubicBezTo>
                      <a:cubicBezTo>
                        <a:pt x="0" y="16504"/>
                        <a:pt x="294250" y="0"/>
                        <a:pt x="657225" y="0"/>
                      </a:cubicBezTo>
                      <a:cubicBezTo>
                        <a:pt x="1020200" y="0"/>
                        <a:pt x="1314450" y="16504"/>
                        <a:pt x="1314450" y="36862"/>
                      </a:cubicBezTo>
                      <a:close/>
                    </a:path>
                  </a:pathLst>
                </a:custGeom>
                <a:solidFill>
                  <a:srgbClr val="BEBEBE">
                    <a:alpha val="5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D62944B-6C87-46C9-AD67-DC82587D2150}"/>
                    </a:ext>
                  </a:extLst>
                </p:cNvPr>
                <p:cNvSpPr/>
                <p:nvPr/>
              </p:nvSpPr>
              <p:spPr>
                <a:xfrm>
                  <a:off x="2408779" y="5628513"/>
                  <a:ext cx="1303019" cy="73151"/>
                </a:xfrm>
                <a:custGeom>
                  <a:avLst/>
                  <a:gdLst>
                    <a:gd name="connsiteX0" fmla="*/ 1303020 w 1303019"/>
                    <a:gd name="connsiteY0" fmla="*/ 36576 h 73151"/>
                    <a:gd name="connsiteX1" fmla="*/ 651510 w 1303019"/>
                    <a:gd name="connsiteY1" fmla="*/ 73152 h 73151"/>
                    <a:gd name="connsiteX2" fmla="*/ 0 w 1303019"/>
                    <a:gd name="connsiteY2" fmla="*/ 36576 h 73151"/>
                    <a:gd name="connsiteX3" fmla="*/ 651510 w 1303019"/>
                    <a:gd name="connsiteY3" fmla="*/ 0 h 73151"/>
                    <a:gd name="connsiteX4" fmla="*/ 1303020 w 1303019"/>
                    <a:gd name="connsiteY4" fmla="*/ 36576 h 7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19" h="73151">
                      <a:moveTo>
                        <a:pt x="1303020" y="36576"/>
                      </a:moveTo>
                      <a:cubicBezTo>
                        <a:pt x="1303020" y="56769"/>
                        <a:pt x="1011364" y="73152"/>
                        <a:pt x="651510" y="73152"/>
                      </a:cubicBezTo>
                      <a:cubicBezTo>
                        <a:pt x="291655" y="73152"/>
                        <a:pt x="0" y="56769"/>
                        <a:pt x="0" y="36576"/>
                      </a:cubicBezTo>
                      <a:cubicBezTo>
                        <a:pt x="0" y="16383"/>
                        <a:pt x="291655" y="0"/>
                        <a:pt x="651510" y="0"/>
                      </a:cubicBezTo>
                      <a:cubicBezTo>
                        <a:pt x="1011364" y="0"/>
                        <a:pt x="1303020" y="16383"/>
                        <a:pt x="1303020" y="36576"/>
                      </a:cubicBezTo>
                      <a:close/>
                    </a:path>
                  </a:pathLst>
                </a:custGeom>
                <a:solidFill>
                  <a:srgbClr val="BEBEBE">
                    <a:alpha val="5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B51861D2-FF13-4662-8910-CBE562D3F2DE}"/>
                    </a:ext>
                  </a:extLst>
                </p:cNvPr>
                <p:cNvSpPr/>
                <p:nvPr/>
              </p:nvSpPr>
              <p:spPr>
                <a:xfrm>
                  <a:off x="2414685" y="5628894"/>
                  <a:ext cx="1291399" cy="72390"/>
                </a:xfrm>
                <a:custGeom>
                  <a:avLst/>
                  <a:gdLst>
                    <a:gd name="connsiteX0" fmla="*/ 1291400 w 1291399"/>
                    <a:gd name="connsiteY0" fmla="*/ 36195 h 72390"/>
                    <a:gd name="connsiteX1" fmla="*/ 645700 w 1291399"/>
                    <a:gd name="connsiteY1" fmla="*/ 72390 h 72390"/>
                    <a:gd name="connsiteX2" fmla="*/ 0 w 1291399"/>
                    <a:gd name="connsiteY2" fmla="*/ 36195 h 72390"/>
                    <a:gd name="connsiteX3" fmla="*/ 645700 w 1291399"/>
                    <a:gd name="connsiteY3" fmla="*/ 0 h 72390"/>
                    <a:gd name="connsiteX4" fmla="*/ 1291400 w 1291399"/>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399" h="72390">
                      <a:moveTo>
                        <a:pt x="1291400" y="36195"/>
                      </a:moveTo>
                      <a:cubicBezTo>
                        <a:pt x="1291400" y="56185"/>
                        <a:pt x="1002310" y="72390"/>
                        <a:pt x="645700" y="72390"/>
                      </a:cubicBezTo>
                      <a:cubicBezTo>
                        <a:pt x="289090" y="72390"/>
                        <a:pt x="0" y="56185"/>
                        <a:pt x="0" y="36195"/>
                      </a:cubicBezTo>
                      <a:cubicBezTo>
                        <a:pt x="0" y="16205"/>
                        <a:pt x="289090" y="0"/>
                        <a:pt x="645700" y="0"/>
                      </a:cubicBezTo>
                      <a:cubicBezTo>
                        <a:pt x="1002310" y="0"/>
                        <a:pt x="1291400" y="16205"/>
                        <a:pt x="1291400" y="36195"/>
                      </a:cubicBezTo>
                      <a:close/>
                    </a:path>
                  </a:pathLst>
                </a:custGeom>
                <a:solidFill>
                  <a:srgbClr val="BDBDBD">
                    <a:alpha val="5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18826E6-9D6A-4061-8198-F7A48C6F5D6A}"/>
                    </a:ext>
                  </a:extLst>
                </p:cNvPr>
                <p:cNvSpPr/>
                <p:nvPr/>
              </p:nvSpPr>
              <p:spPr>
                <a:xfrm>
                  <a:off x="2420495" y="5629179"/>
                  <a:ext cx="1279779" cy="71818"/>
                </a:xfrm>
                <a:custGeom>
                  <a:avLst/>
                  <a:gdLst>
                    <a:gd name="connsiteX0" fmla="*/ 1279779 w 1279779"/>
                    <a:gd name="connsiteY0" fmla="*/ 35909 h 71818"/>
                    <a:gd name="connsiteX1" fmla="*/ 639890 w 1279779"/>
                    <a:gd name="connsiteY1" fmla="*/ 71818 h 71818"/>
                    <a:gd name="connsiteX2" fmla="*/ 0 w 1279779"/>
                    <a:gd name="connsiteY2" fmla="*/ 35909 h 71818"/>
                    <a:gd name="connsiteX3" fmla="*/ 639890 w 1279779"/>
                    <a:gd name="connsiteY3" fmla="*/ 0 h 71818"/>
                    <a:gd name="connsiteX4" fmla="*/ 1279779 w 1279779"/>
                    <a:gd name="connsiteY4" fmla="*/ 35909 h 7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779" h="71818">
                      <a:moveTo>
                        <a:pt x="1279779" y="35909"/>
                      </a:moveTo>
                      <a:cubicBezTo>
                        <a:pt x="1279779" y="55742"/>
                        <a:pt x="993291" y="71818"/>
                        <a:pt x="639890" y="71818"/>
                      </a:cubicBezTo>
                      <a:cubicBezTo>
                        <a:pt x="286488" y="71818"/>
                        <a:pt x="0" y="55741"/>
                        <a:pt x="0" y="35909"/>
                      </a:cubicBezTo>
                      <a:cubicBezTo>
                        <a:pt x="0" y="16077"/>
                        <a:pt x="286488" y="0"/>
                        <a:pt x="639890" y="0"/>
                      </a:cubicBezTo>
                      <a:cubicBezTo>
                        <a:pt x="993291" y="0"/>
                        <a:pt x="1279779" y="16077"/>
                        <a:pt x="1279779" y="35909"/>
                      </a:cubicBezTo>
                      <a:close/>
                    </a:path>
                  </a:pathLst>
                </a:custGeom>
                <a:solidFill>
                  <a:srgbClr val="BDBDBD">
                    <a:alpha val="5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CDB00B2D-E68C-46D1-92FA-0E09A6ABDA25}"/>
                    </a:ext>
                  </a:extLst>
                </p:cNvPr>
                <p:cNvSpPr/>
                <p:nvPr/>
              </p:nvSpPr>
              <p:spPr>
                <a:xfrm>
                  <a:off x="2426305" y="5629465"/>
                  <a:ext cx="1268158" cy="71247"/>
                </a:xfrm>
                <a:custGeom>
                  <a:avLst/>
                  <a:gdLst>
                    <a:gd name="connsiteX0" fmla="*/ 1268159 w 1268158"/>
                    <a:gd name="connsiteY0" fmla="*/ 35624 h 71247"/>
                    <a:gd name="connsiteX1" fmla="*/ 634079 w 1268158"/>
                    <a:gd name="connsiteY1" fmla="*/ 71247 h 71247"/>
                    <a:gd name="connsiteX2" fmla="*/ 0 w 1268158"/>
                    <a:gd name="connsiteY2" fmla="*/ 35624 h 71247"/>
                    <a:gd name="connsiteX3" fmla="*/ 634079 w 1268158"/>
                    <a:gd name="connsiteY3" fmla="*/ 0 h 71247"/>
                    <a:gd name="connsiteX4" fmla="*/ 1268159 w 1268158"/>
                    <a:gd name="connsiteY4" fmla="*/ 35624 h 71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158" h="71247">
                      <a:moveTo>
                        <a:pt x="1268159" y="35624"/>
                      </a:moveTo>
                      <a:cubicBezTo>
                        <a:pt x="1268159" y="55245"/>
                        <a:pt x="984218" y="71247"/>
                        <a:pt x="634079" y="71247"/>
                      </a:cubicBezTo>
                      <a:cubicBezTo>
                        <a:pt x="283940" y="71247"/>
                        <a:pt x="0" y="55340"/>
                        <a:pt x="0" y="35624"/>
                      </a:cubicBezTo>
                      <a:cubicBezTo>
                        <a:pt x="0" y="15907"/>
                        <a:pt x="283940" y="0"/>
                        <a:pt x="634079" y="0"/>
                      </a:cubicBezTo>
                      <a:cubicBezTo>
                        <a:pt x="984218" y="0"/>
                        <a:pt x="1268159" y="15907"/>
                        <a:pt x="1268159" y="35624"/>
                      </a:cubicBezTo>
                      <a:close/>
                    </a:path>
                  </a:pathLst>
                </a:custGeom>
                <a:solidFill>
                  <a:srgbClr val="BCBCBC">
                    <a:alpha val="5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B176BE74-04D9-4961-9543-BC05C1EF3D3E}"/>
                    </a:ext>
                  </a:extLst>
                </p:cNvPr>
                <p:cNvSpPr/>
                <p:nvPr/>
              </p:nvSpPr>
              <p:spPr>
                <a:xfrm>
                  <a:off x="2432020" y="5629846"/>
                  <a:ext cx="1256728" cy="70484"/>
                </a:xfrm>
                <a:custGeom>
                  <a:avLst/>
                  <a:gdLst>
                    <a:gd name="connsiteX0" fmla="*/ 1256729 w 1256728"/>
                    <a:gd name="connsiteY0" fmla="*/ 35243 h 70484"/>
                    <a:gd name="connsiteX1" fmla="*/ 628364 w 1256728"/>
                    <a:gd name="connsiteY1" fmla="*/ 70485 h 70484"/>
                    <a:gd name="connsiteX2" fmla="*/ 0 w 1256728"/>
                    <a:gd name="connsiteY2" fmla="*/ 35243 h 70484"/>
                    <a:gd name="connsiteX3" fmla="*/ 628364 w 1256728"/>
                    <a:gd name="connsiteY3" fmla="*/ 0 h 70484"/>
                    <a:gd name="connsiteX4" fmla="*/ 1256729 w 1256728"/>
                    <a:gd name="connsiteY4" fmla="*/ 35243 h 7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28" h="70484">
                      <a:moveTo>
                        <a:pt x="1256729" y="35243"/>
                      </a:moveTo>
                      <a:cubicBezTo>
                        <a:pt x="1256729" y="54707"/>
                        <a:pt x="975400" y="70485"/>
                        <a:pt x="628364" y="70485"/>
                      </a:cubicBezTo>
                      <a:cubicBezTo>
                        <a:pt x="281328" y="70485"/>
                        <a:pt x="0" y="54707"/>
                        <a:pt x="0" y="35243"/>
                      </a:cubicBezTo>
                      <a:cubicBezTo>
                        <a:pt x="0" y="15779"/>
                        <a:pt x="281328" y="0"/>
                        <a:pt x="628364" y="0"/>
                      </a:cubicBezTo>
                      <a:cubicBezTo>
                        <a:pt x="975400" y="0"/>
                        <a:pt x="1256729" y="15779"/>
                        <a:pt x="1256729" y="35243"/>
                      </a:cubicBezTo>
                      <a:close/>
                    </a:path>
                  </a:pathLst>
                </a:custGeom>
                <a:solidFill>
                  <a:srgbClr val="BCBCBC">
                    <a:alpha val="5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57874B79-44EF-4801-9AD5-DE4048FC689E}"/>
                    </a:ext>
                  </a:extLst>
                </p:cNvPr>
                <p:cNvSpPr/>
                <p:nvPr/>
              </p:nvSpPr>
              <p:spPr>
                <a:xfrm>
                  <a:off x="2437830" y="5630132"/>
                  <a:ext cx="1245107" cy="69913"/>
                </a:xfrm>
                <a:custGeom>
                  <a:avLst/>
                  <a:gdLst>
                    <a:gd name="connsiteX0" fmla="*/ 1245108 w 1245107"/>
                    <a:gd name="connsiteY0" fmla="*/ 34957 h 69913"/>
                    <a:gd name="connsiteX1" fmla="*/ 622554 w 1245107"/>
                    <a:gd name="connsiteY1" fmla="*/ 69914 h 69913"/>
                    <a:gd name="connsiteX2" fmla="*/ 0 w 1245107"/>
                    <a:gd name="connsiteY2" fmla="*/ 34957 h 69913"/>
                    <a:gd name="connsiteX3" fmla="*/ 622554 w 1245107"/>
                    <a:gd name="connsiteY3" fmla="*/ 0 h 69913"/>
                    <a:gd name="connsiteX4" fmla="*/ 1245108 w 1245107"/>
                    <a:gd name="connsiteY4" fmla="*/ 34957 h 6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107" h="69913">
                      <a:moveTo>
                        <a:pt x="1245108" y="34957"/>
                      </a:moveTo>
                      <a:cubicBezTo>
                        <a:pt x="1245108" y="54263"/>
                        <a:pt x="966381" y="69914"/>
                        <a:pt x="622554" y="69914"/>
                      </a:cubicBezTo>
                      <a:cubicBezTo>
                        <a:pt x="278727" y="69914"/>
                        <a:pt x="0" y="54263"/>
                        <a:pt x="0" y="34957"/>
                      </a:cubicBezTo>
                      <a:cubicBezTo>
                        <a:pt x="0" y="15651"/>
                        <a:pt x="278727" y="0"/>
                        <a:pt x="622554" y="0"/>
                      </a:cubicBezTo>
                      <a:cubicBezTo>
                        <a:pt x="966381" y="0"/>
                        <a:pt x="1245108" y="15651"/>
                        <a:pt x="1245108" y="34957"/>
                      </a:cubicBezTo>
                      <a:close/>
                    </a:path>
                  </a:pathLst>
                </a:custGeom>
                <a:solidFill>
                  <a:srgbClr val="BBBBBB">
                    <a:alpha val="5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9CE24D3C-9E6A-42C5-B49B-59FE3C936D5D}"/>
                    </a:ext>
                  </a:extLst>
                </p:cNvPr>
                <p:cNvSpPr/>
                <p:nvPr/>
              </p:nvSpPr>
              <p:spPr>
                <a:xfrm>
                  <a:off x="2443641" y="5630513"/>
                  <a:ext cx="1233487" cy="69151"/>
                </a:xfrm>
                <a:custGeom>
                  <a:avLst/>
                  <a:gdLst>
                    <a:gd name="connsiteX0" fmla="*/ 1233488 w 1233487"/>
                    <a:gd name="connsiteY0" fmla="*/ 34576 h 69151"/>
                    <a:gd name="connsiteX1" fmla="*/ 616744 w 1233487"/>
                    <a:gd name="connsiteY1" fmla="*/ 69152 h 69151"/>
                    <a:gd name="connsiteX2" fmla="*/ 0 w 1233487"/>
                    <a:gd name="connsiteY2" fmla="*/ 34576 h 69151"/>
                    <a:gd name="connsiteX3" fmla="*/ 616744 w 1233487"/>
                    <a:gd name="connsiteY3" fmla="*/ 0 h 69151"/>
                    <a:gd name="connsiteX4" fmla="*/ 1233488 w 1233487"/>
                    <a:gd name="connsiteY4" fmla="*/ 34576 h 6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487" h="69151">
                      <a:moveTo>
                        <a:pt x="1233488" y="34576"/>
                      </a:moveTo>
                      <a:cubicBezTo>
                        <a:pt x="1233488" y="53721"/>
                        <a:pt x="957358" y="69152"/>
                        <a:pt x="616744" y="69152"/>
                      </a:cubicBezTo>
                      <a:cubicBezTo>
                        <a:pt x="276130" y="69152"/>
                        <a:pt x="0" y="53626"/>
                        <a:pt x="0" y="34576"/>
                      </a:cubicBezTo>
                      <a:cubicBezTo>
                        <a:pt x="0" y="15430"/>
                        <a:pt x="276130" y="0"/>
                        <a:pt x="616744" y="0"/>
                      </a:cubicBezTo>
                      <a:cubicBezTo>
                        <a:pt x="957358" y="0"/>
                        <a:pt x="1233488" y="15430"/>
                        <a:pt x="1233488" y="34576"/>
                      </a:cubicBezTo>
                      <a:close/>
                    </a:path>
                  </a:pathLst>
                </a:custGeom>
                <a:solidFill>
                  <a:srgbClr val="BBBBBB">
                    <a:alpha val="5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8656260A-5E63-49CA-9441-52C5DEBC84FA}"/>
                    </a:ext>
                  </a:extLst>
                </p:cNvPr>
                <p:cNvSpPr/>
                <p:nvPr/>
              </p:nvSpPr>
              <p:spPr>
                <a:xfrm>
                  <a:off x="2449451" y="5630799"/>
                  <a:ext cx="1221866" cy="68579"/>
                </a:xfrm>
                <a:custGeom>
                  <a:avLst/>
                  <a:gdLst>
                    <a:gd name="connsiteX0" fmla="*/ 1221867 w 1221866"/>
                    <a:gd name="connsiteY0" fmla="*/ 34290 h 68579"/>
                    <a:gd name="connsiteX1" fmla="*/ 610934 w 1221866"/>
                    <a:gd name="connsiteY1" fmla="*/ 68580 h 68579"/>
                    <a:gd name="connsiteX2" fmla="*/ 0 w 1221866"/>
                    <a:gd name="connsiteY2" fmla="*/ 34290 h 68579"/>
                    <a:gd name="connsiteX3" fmla="*/ 610934 w 1221866"/>
                    <a:gd name="connsiteY3" fmla="*/ 0 h 68579"/>
                    <a:gd name="connsiteX4" fmla="*/ 1221867 w 1221866"/>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866" h="68579">
                      <a:moveTo>
                        <a:pt x="1221867" y="34290"/>
                      </a:moveTo>
                      <a:cubicBezTo>
                        <a:pt x="1221867" y="53245"/>
                        <a:pt x="948309" y="68580"/>
                        <a:pt x="610934" y="68580"/>
                      </a:cubicBezTo>
                      <a:cubicBezTo>
                        <a:pt x="273558" y="68580"/>
                        <a:pt x="0" y="53245"/>
                        <a:pt x="0" y="34290"/>
                      </a:cubicBezTo>
                      <a:cubicBezTo>
                        <a:pt x="0" y="15335"/>
                        <a:pt x="273558" y="0"/>
                        <a:pt x="610934" y="0"/>
                      </a:cubicBezTo>
                      <a:cubicBezTo>
                        <a:pt x="948309" y="0"/>
                        <a:pt x="1221867" y="15335"/>
                        <a:pt x="1221867" y="34290"/>
                      </a:cubicBezTo>
                      <a:close/>
                    </a:path>
                  </a:pathLst>
                </a:custGeom>
                <a:solidFill>
                  <a:srgbClr val="BABABA">
                    <a:alpha val="5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5F6C491-832B-4FA7-A1A5-BE2A5D0A5697}"/>
                    </a:ext>
                  </a:extLst>
                </p:cNvPr>
                <p:cNvSpPr/>
                <p:nvPr/>
              </p:nvSpPr>
              <p:spPr>
                <a:xfrm>
                  <a:off x="2455166" y="5631180"/>
                  <a:ext cx="1210436" cy="67818"/>
                </a:xfrm>
                <a:custGeom>
                  <a:avLst/>
                  <a:gdLst>
                    <a:gd name="connsiteX0" fmla="*/ 1210437 w 1210436"/>
                    <a:gd name="connsiteY0" fmla="*/ 33909 h 67818"/>
                    <a:gd name="connsiteX1" fmla="*/ 605219 w 1210436"/>
                    <a:gd name="connsiteY1" fmla="*/ 67818 h 67818"/>
                    <a:gd name="connsiteX2" fmla="*/ 0 w 1210436"/>
                    <a:gd name="connsiteY2" fmla="*/ 33909 h 67818"/>
                    <a:gd name="connsiteX3" fmla="*/ 605219 w 1210436"/>
                    <a:gd name="connsiteY3" fmla="*/ 0 h 67818"/>
                    <a:gd name="connsiteX4" fmla="*/ 1210437 w 1210436"/>
                    <a:gd name="connsiteY4" fmla="*/ 33909 h 6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436" h="67818">
                      <a:moveTo>
                        <a:pt x="1210437" y="33909"/>
                      </a:moveTo>
                      <a:cubicBezTo>
                        <a:pt x="1210437" y="52636"/>
                        <a:pt x="939472" y="67818"/>
                        <a:pt x="605219" y="67818"/>
                      </a:cubicBezTo>
                      <a:cubicBezTo>
                        <a:pt x="270966" y="67818"/>
                        <a:pt x="0" y="52636"/>
                        <a:pt x="0" y="33909"/>
                      </a:cubicBezTo>
                      <a:cubicBezTo>
                        <a:pt x="0" y="15182"/>
                        <a:pt x="270966" y="0"/>
                        <a:pt x="605219" y="0"/>
                      </a:cubicBezTo>
                      <a:cubicBezTo>
                        <a:pt x="939472" y="0"/>
                        <a:pt x="1210437" y="15182"/>
                        <a:pt x="1210437" y="33909"/>
                      </a:cubicBezTo>
                      <a:close/>
                    </a:path>
                  </a:pathLst>
                </a:custGeom>
                <a:solidFill>
                  <a:srgbClr val="B9B9B9">
                    <a:alpha val="5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B0F2DD6-7C9D-4C04-ADBD-014F97B8A80F}"/>
                    </a:ext>
                  </a:extLst>
                </p:cNvPr>
                <p:cNvSpPr/>
                <p:nvPr/>
              </p:nvSpPr>
              <p:spPr>
                <a:xfrm>
                  <a:off x="2460976" y="5631465"/>
                  <a:ext cx="1198816" cy="67246"/>
                </a:xfrm>
                <a:custGeom>
                  <a:avLst/>
                  <a:gdLst>
                    <a:gd name="connsiteX0" fmla="*/ 1198817 w 1198816"/>
                    <a:gd name="connsiteY0" fmla="*/ 33623 h 67246"/>
                    <a:gd name="connsiteX1" fmla="*/ 599408 w 1198816"/>
                    <a:gd name="connsiteY1" fmla="*/ 67247 h 67246"/>
                    <a:gd name="connsiteX2" fmla="*/ 0 w 1198816"/>
                    <a:gd name="connsiteY2" fmla="*/ 33623 h 67246"/>
                    <a:gd name="connsiteX3" fmla="*/ 599408 w 1198816"/>
                    <a:gd name="connsiteY3" fmla="*/ 0 h 67246"/>
                    <a:gd name="connsiteX4" fmla="*/ 1198817 w 1198816"/>
                    <a:gd name="connsiteY4" fmla="*/ 33623 h 6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816" h="67246">
                      <a:moveTo>
                        <a:pt x="1198817" y="33623"/>
                      </a:moveTo>
                      <a:cubicBezTo>
                        <a:pt x="1198817" y="52193"/>
                        <a:pt x="930452" y="67247"/>
                        <a:pt x="599408" y="67247"/>
                      </a:cubicBezTo>
                      <a:cubicBezTo>
                        <a:pt x="268364" y="67247"/>
                        <a:pt x="0" y="52193"/>
                        <a:pt x="0" y="33623"/>
                      </a:cubicBezTo>
                      <a:cubicBezTo>
                        <a:pt x="0" y="15054"/>
                        <a:pt x="268364" y="0"/>
                        <a:pt x="599408" y="0"/>
                      </a:cubicBezTo>
                      <a:cubicBezTo>
                        <a:pt x="930452" y="0"/>
                        <a:pt x="1198817" y="15054"/>
                        <a:pt x="1198817" y="33623"/>
                      </a:cubicBezTo>
                      <a:close/>
                    </a:path>
                  </a:pathLst>
                </a:custGeom>
                <a:solidFill>
                  <a:srgbClr val="B9B9B9">
                    <a:alpha val="5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46ABBC6-40EE-4BD7-938D-7BD8C26806CD}"/>
                    </a:ext>
                  </a:extLst>
                </p:cNvPr>
                <p:cNvSpPr/>
                <p:nvPr/>
              </p:nvSpPr>
              <p:spPr>
                <a:xfrm>
                  <a:off x="2466786" y="5631751"/>
                  <a:ext cx="1187196" cy="66675"/>
                </a:xfrm>
                <a:custGeom>
                  <a:avLst/>
                  <a:gdLst>
                    <a:gd name="connsiteX0" fmla="*/ 1187196 w 1187196"/>
                    <a:gd name="connsiteY0" fmla="*/ 33338 h 66675"/>
                    <a:gd name="connsiteX1" fmla="*/ 593598 w 1187196"/>
                    <a:gd name="connsiteY1" fmla="*/ 66675 h 66675"/>
                    <a:gd name="connsiteX2" fmla="*/ 0 w 1187196"/>
                    <a:gd name="connsiteY2" fmla="*/ 33338 h 66675"/>
                    <a:gd name="connsiteX3" fmla="*/ 593598 w 1187196"/>
                    <a:gd name="connsiteY3" fmla="*/ 0 h 66675"/>
                    <a:gd name="connsiteX4" fmla="*/ 1187196 w 1187196"/>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196" h="66675">
                      <a:moveTo>
                        <a:pt x="1187196" y="33338"/>
                      </a:moveTo>
                      <a:cubicBezTo>
                        <a:pt x="1187196" y="51721"/>
                        <a:pt x="921448" y="66675"/>
                        <a:pt x="593598" y="66675"/>
                      </a:cubicBezTo>
                      <a:cubicBezTo>
                        <a:pt x="265748" y="66675"/>
                        <a:pt x="0" y="51721"/>
                        <a:pt x="0" y="33338"/>
                      </a:cubicBezTo>
                      <a:cubicBezTo>
                        <a:pt x="0" y="14954"/>
                        <a:pt x="265748" y="0"/>
                        <a:pt x="593598" y="0"/>
                      </a:cubicBezTo>
                      <a:cubicBezTo>
                        <a:pt x="921448" y="0"/>
                        <a:pt x="1187196" y="14859"/>
                        <a:pt x="1187196" y="33338"/>
                      </a:cubicBezTo>
                      <a:close/>
                    </a:path>
                  </a:pathLst>
                </a:custGeom>
                <a:solidFill>
                  <a:srgbClr val="B8B8B8">
                    <a:alpha val="5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7FF19306-3F23-4292-90BE-8CA2657FF938}"/>
                    </a:ext>
                  </a:extLst>
                </p:cNvPr>
                <p:cNvSpPr/>
                <p:nvPr/>
              </p:nvSpPr>
              <p:spPr>
                <a:xfrm>
                  <a:off x="2472501" y="5632132"/>
                  <a:ext cx="1175766" cy="65912"/>
                </a:xfrm>
                <a:custGeom>
                  <a:avLst/>
                  <a:gdLst>
                    <a:gd name="connsiteX0" fmla="*/ 1175766 w 1175766"/>
                    <a:gd name="connsiteY0" fmla="*/ 32957 h 65912"/>
                    <a:gd name="connsiteX1" fmla="*/ 587883 w 1175766"/>
                    <a:gd name="connsiteY1" fmla="*/ 65913 h 65912"/>
                    <a:gd name="connsiteX2" fmla="*/ 0 w 1175766"/>
                    <a:gd name="connsiteY2" fmla="*/ 32957 h 65912"/>
                    <a:gd name="connsiteX3" fmla="*/ 587883 w 1175766"/>
                    <a:gd name="connsiteY3" fmla="*/ 0 h 65912"/>
                    <a:gd name="connsiteX4" fmla="*/ 1175766 w 1175766"/>
                    <a:gd name="connsiteY4" fmla="*/ 32957 h 6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766" h="65912">
                      <a:moveTo>
                        <a:pt x="1175766" y="32957"/>
                      </a:moveTo>
                      <a:cubicBezTo>
                        <a:pt x="1175766" y="51158"/>
                        <a:pt x="912562" y="65913"/>
                        <a:pt x="587883" y="65913"/>
                      </a:cubicBezTo>
                      <a:cubicBezTo>
                        <a:pt x="263204" y="65913"/>
                        <a:pt x="0" y="51158"/>
                        <a:pt x="0" y="32957"/>
                      </a:cubicBezTo>
                      <a:cubicBezTo>
                        <a:pt x="0" y="14755"/>
                        <a:pt x="263204" y="0"/>
                        <a:pt x="587883" y="0"/>
                      </a:cubicBezTo>
                      <a:cubicBezTo>
                        <a:pt x="912562" y="0"/>
                        <a:pt x="1175766" y="14755"/>
                        <a:pt x="1175766" y="32957"/>
                      </a:cubicBezTo>
                      <a:close/>
                    </a:path>
                  </a:pathLst>
                </a:custGeom>
                <a:solidFill>
                  <a:srgbClr val="B8B8B8">
                    <a:alpha val="5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74B466F-FFD6-4B21-A368-1D633F7E43BE}"/>
                    </a:ext>
                  </a:extLst>
                </p:cNvPr>
                <p:cNvSpPr/>
                <p:nvPr/>
              </p:nvSpPr>
              <p:spPr>
                <a:xfrm>
                  <a:off x="2478312" y="5632418"/>
                  <a:ext cx="1164145" cy="65341"/>
                </a:xfrm>
                <a:custGeom>
                  <a:avLst/>
                  <a:gdLst>
                    <a:gd name="connsiteX0" fmla="*/ 1164145 w 1164145"/>
                    <a:gd name="connsiteY0" fmla="*/ 32671 h 65341"/>
                    <a:gd name="connsiteX1" fmla="*/ 582073 w 1164145"/>
                    <a:gd name="connsiteY1" fmla="*/ 65342 h 65341"/>
                    <a:gd name="connsiteX2" fmla="*/ 0 w 1164145"/>
                    <a:gd name="connsiteY2" fmla="*/ 32671 h 65341"/>
                    <a:gd name="connsiteX3" fmla="*/ 582073 w 1164145"/>
                    <a:gd name="connsiteY3" fmla="*/ 0 h 65341"/>
                    <a:gd name="connsiteX4" fmla="*/ 1164145 w 1164145"/>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145" h="65341">
                      <a:moveTo>
                        <a:pt x="1164145" y="32671"/>
                      </a:moveTo>
                      <a:cubicBezTo>
                        <a:pt x="1164145" y="50715"/>
                        <a:pt x="903542" y="65342"/>
                        <a:pt x="582073" y="65342"/>
                      </a:cubicBezTo>
                      <a:cubicBezTo>
                        <a:pt x="260603" y="65342"/>
                        <a:pt x="0" y="50714"/>
                        <a:pt x="0" y="32671"/>
                      </a:cubicBezTo>
                      <a:cubicBezTo>
                        <a:pt x="0" y="14627"/>
                        <a:pt x="260603" y="0"/>
                        <a:pt x="582073" y="0"/>
                      </a:cubicBezTo>
                      <a:cubicBezTo>
                        <a:pt x="903542" y="0"/>
                        <a:pt x="1164145" y="14627"/>
                        <a:pt x="1164145" y="32671"/>
                      </a:cubicBezTo>
                      <a:close/>
                    </a:path>
                  </a:pathLst>
                </a:custGeom>
                <a:solidFill>
                  <a:srgbClr val="B7B7B7">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CE6E936D-9F29-4FD0-BBA6-287A63C35437}"/>
                    </a:ext>
                  </a:extLst>
                </p:cNvPr>
                <p:cNvSpPr/>
                <p:nvPr/>
              </p:nvSpPr>
              <p:spPr>
                <a:xfrm>
                  <a:off x="2484122" y="5632799"/>
                  <a:ext cx="1152525" cy="64579"/>
                </a:xfrm>
                <a:custGeom>
                  <a:avLst/>
                  <a:gdLst>
                    <a:gd name="connsiteX0" fmla="*/ 1152525 w 1152525"/>
                    <a:gd name="connsiteY0" fmla="*/ 32290 h 64579"/>
                    <a:gd name="connsiteX1" fmla="*/ 576263 w 1152525"/>
                    <a:gd name="connsiteY1" fmla="*/ 64579 h 64579"/>
                    <a:gd name="connsiteX2" fmla="*/ 0 w 1152525"/>
                    <a:gd name="connsiteY2" fmla="*/ 32290 h 64579"/>
                    <a:gd name="connsiteX3" fmla="*/ 576263 w 1152525"/>
                    <a:gd name="connsiteY3" fmla="*/ 0 h 64579"/>
                    <a:gd name="connsiteX4" fmla="*/ 1152525 w 1152525"/>
                    <a:gd name="connsiteY4" fmla="*/ 32290 h 64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25" h="64579">
                      <a:moveTo>
                        <a:pt x="1152525" y="32290"/>
                      </a:moveTo>
                      <a:cubicBezTo>
                        <a:pt x="1152525" y="50102"/>
                        <a:pt x="894493" y="64579"/>
                        <a:pt x="576263" y="64579"/>
                      </a:cubicBezTo>
                      <a:cubicBezTo>
                        <a:pt x="258032" y="64579"/>
                        <a:pt x="0" y="50102"/>
                        <a:pt x="0" y="32290"/>
                      </a:cubicBezTo>
                      <a:cubicBezTo>
                        <a:pt x="0" y="14478"/>
                        <a:pt x="258032" y="0"/>
                        <a:pt x="576263" y="0"/>
                      </a:cubicBezTo>
                      <a:cubicBezTo>
                        <a:pt x="894493" y="0"/>
                        <a:pt x="1152525" y="14383"/>
                        <a:pt x="1152525" y="32290"/>
                      </a:cubicBezTo>
                      <a:close/>
                    </a:path>
                  </a:pathLst>
                </a:custGeom>
                <a:solidFill>
                  <a:srgbClr val="B7B7B7">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726BFA15-213E-44F2-90A3-6BEC5C4756B8}"/>
                    </a:ext>
                  </a:extLst>
                </p:cNvPr>
                <p:cNvSpPr/>
                <p:nvPr/>
              </p:nvSpPr>
              <p:spPr>
                <a:xfrm>
                  <a:off x="2489932" y="5633085"/>
                  <a:ext cx="1140904" cy="64008"/>
                </a:xfrm>
                <a:custGeom>
                  <a:avLst/>
                  <a:gdLst>
                    <a:gd name="connsiteX0" fmla="*/ 1140904 w 1140904"/>
                    <a:gd name="connsiteY0" fmla="*/ 32004 h 64008"/>
                    <a:gd name="connsiteX1" fmla="*/ 570452 w 1140904"/>
                    <a:gd name="connsiteY1" fmla="*/ 64008 h 64008"/>
                    <a:gd name="connsiteX2" fmla="*/ 0 w 1140904"/>
                    <a:gd name="connsiteY2" fmla="*/ 32004 h 64008"/>
                    <a:gd name="connsiteX3" fmla="*/ 570452 w 1140904"/>
                    <a:gd name="connsiteY3" fmla="*/ 0 h 64008"/>
                    <a:gd name="connsiteX4" fmla="*/ 1140904 w 1140904"/>
                    <a:gd name="connsiteY4" fmla="*/ 32004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904" h="64008">
                      <a:moveTo>
                        <a:pt x="1140904" y="32004"/>
                      </a:moveTo>
                      <a:cubicBezTo>
                        <a:pt x="1140904" y="49679"/>
                        <a:pt x="885504" y="64008"/>
                        <a:pt x="570452" y="64008"/>
                      </a:cubicBezTo>
                      <a:cubicBezTo>
                        <a:pt x="255400" y="64008"/>
                        <a:pt x="0" y="49679"/>
                        <a:pt x="0" y="32004"/>
                      </a:cubicBezTo>
                      <a:cubicBezTo>
                        <a:pt x="0" y="14329"/>
                        <a:pt x="255400" y="0"/>
                        <a:pt x="570452" y="0"/>
                      </a:cubicBezTo>
                      <a:cubicBezTo>
                        <a:pt x="885504" y="0"/>
                        <a:pt x="1140904" y="14329"/>
                        <a:pt x="1140904" y="32004"/>
                      </a:cubicBezTo>
                      <a:close/>
                    </a:path>
                  </a:pathLst>
                </a:custGeom>
                <a:solidFill>
                  <a:srgbClr val="B6B6B6">
                    <a:alpha val="6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45E6129E-BF20-4F24-8FC3-CC5DB1EE9FD2}"/>
                    </a:ext>
                  </a:extLst>
                </p:cNvPr>
                <p:cNvSpPr/>
                <p:nvPr/>
              </p:nvSpPr>
              <p:spPr>
                <a:xfrm>
                  <a:off x="2495647" y="5633370"/>
                  <a:ext cx="1129474" cy="63436"/>
                </a:xfrm>
                <a:custGeom>
                  <a:avLst/>
                  <a:gdLst>
                    <a:gd name="connsiteX0" fmla="*/ 1129475 w 1129474"/>
                    <a:gd name="connsiteY0" fmla="*/ 31718 h 63436"/>
                    <a:gd name="connsiteX1" fmla="*/ 564737 w 1129474"/>
                    <a:gd name="connsiteY1" fmla="*/ 63436 h 63436"/>
                    <a:gd name="connsiteX2" fmla="*/ 0 w 1129474"/>
                    <a:gd name="connsiteY2" fmla="*/ 31718 h 63436"/>
                    <a:gd name="connsiteX3" fmla="*/ 564737 w 1129474"/>
                    <a:gd name="connsiteY3" fmla="*/ 0 h 63436"/>
                    <a:gd name="connsiteX4" fmla="*/ 1129475 w 1129474"/>
                    <a:gd name="connsiteY4" fmla="*/ 31718 h 6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474" h="63436">
                      <a:moveTo>
                        <a:pt x="1129475" y="31718"/>
                      </a:moveTo>
                      <a:cubicBezTo>
                        <a:pt x="1129475" y="49236"/>
                        <a:pt x="876633" y="63436"/>
                        <a:pt x="564737" y="63436"/>
                      </a:cubicBezTo>
                      <a:cubicBezTo>
                        <a:pt x="252842" y="63436"/>
                        <a:pt x="0" y="49236"/>
                        <a:pt x="0" y="31718"/>
                      </a:cubicBezTo>
                      <a:cubicBezTo>
                        <a:pt x="0" y="14201"/>
                        <a:pt x="252842" y="0"/>
                        <a:pt x="564737" y="0"/>
                      </a:cubicBezTo>
                      <a:cubicBezTo>
                        <a:pt x="876633" y="0"/>
                        <a:pt x="1129475" y="14201"/>
                        <a:pt x="1129475" y="31718"/>
                      </a:cubicBezTo>
                      <a:close/>
                    </a:path>
                  </a:pathLst>
                </a:custGeom>
                <a:solidFill>
                  <a:srgbClr val="B6B6B6">
                    <a:alpha val="6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C61F0085-9178-4173-92F7-CE7A2D38F37C}"/>
                    </a:ext>
                  </a:extLst>
                </p:cNvPr>
                <p:cNvSpPr/>
                <p:nvPr/>
              </p:nvSpPr>
              <p:spPr>
                <a:xfrm>
                  <a:off x="2501457" y="5633751"/>
                  <a:ext cx="1117854" cy="62674"/>
                </a:xfrm>
                <a:custGeom>
                  <a:avLst/>
                  <a:gdLst>
                    <a:gd name="connsiteX0" fmla="*/ 1117854 w 1117854"/>
                    <a:gd name="connsiteY0" fmla="*/ 31337 h 62674"/>
                    <a:gd name="connsiteX1" fmla="*/ 558927 w 1117854"/>
                    <a:gd name="connsiteY1" fmla="*/ 62674 h 62674"/>
                    <a:gd name="connsiteX2" fmla="*/ 0 w 1117854"/>
                    <a:gd name="connsiteY2" fmla="*/ 31337 h 62674"/>
                    <a:gd name="connsiteX3" fmla="*/ 558927 w 1117854"/>
                    <a:gd name="connsiteY3" fmla="*/ 0 h 62674"/>
                    <a:gd name="connsiteX4" fmla="*/ 1117854 w 1117854"/>
                    <a:gd name="connsiteY4" fmla="*/ 31337 h 62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54" h="62674">
                      <a:moveTo>
                        <a:pt x="1117854" y="31337"/>
                      </a:moveTo>
                      <a:cubicBezTo>
                        <a:pt x="1117854" y="48673"/>
                        <a:pt x="867632" y="62674"/>
                        <a:pt x="558927" y="62674"/>
                      </a:cubicBezTo>
                      <a:cubicBezTo>
                        <a:pt x="250222" y="62674"/>
                        <a:pt x="0" y="48673"/>
                        <a:pt x="0" y="31337"/>
                      </a:cubicBezTo>
                      <a:cubicBezTo>
                        <a:pt x="0" y="14002"/>
                        <a:pt x="250222" y="0"/>
                        <a:pt x="558927" y="0"/>
                      </a:cubicBezTo>
                      <a:cubicBezTo>
                        <a:pt x="867632" y="0"/>
                        <a:pt x="1117854" y="14002"/>
                        <a:pt x="1117854" y="31337"/>
                      </a:cubicBezTo>
                      <a:close/>
                    </a:path>
                  </a:pathLst>
                </a:custGeom>
                <a:solidFill>
                  <a:srgbClr val="B5B5B5">
                    <a:alpha val="6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11675437-2267-4BBA-A080-35596C7BB993}"/>
                    </a:ext>
                  </a:extLst>
                </p:cNvPr>
                <p:cNvSpPr/>
                <p:nvPr/>
              </p:nvSpPr>
              <p:spPr>
                <a:xfrm>
                  <a:off x="2507268" y="5634037"/>
                  <a:ext cx="1106233" cy="62102"/>
                </a:xfrm>
                <a:custGeom>
                  <a:avLst/>
                  <a:gdLst>
                    <a:gd name="connsiteX0" fmla="*/ 1106234 w 1106233"/>
                    <a:gd name="connsiteY0" fmla="*/ 31052 h 62102"/>
                    <a:gd name="connsiteX1" fmla="*/ 553117 w 1106233"/>
                    <a:gd name="connsiteY1" fmla="*/ 62103 h 62102"/>
                    <a:gd name="connsiteX2" fmla="*/ 0 w 1106233"/>
                    <a:gd name="connsiteY2" fmla="*/ 31052 h 62102"/>
                    <a:gd name="connsiteX3" fmla="*/ 553117 w 1106233"/>
                    <a:gd name="connsiteY3" fmla="*/ 0 h 62102"/>
                    <a:gd name="connsiteX4" fmla="*/ 1106234 w 1106233"/>
                    <a:gd name="connsiteY4" fmla="*/ 31052 h 6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33" h="62102">
                      <a:moveTo>
                        <a:pt x="1106234" y="31052"/>
                      </a:moveTo>
                      <a:cubicBezTo>
                        <a:pt x="1106234" y="48201"/>
                        <a:pt x="858595" y="62103"/>
                        <a:pt x="553117" y="62103"/>
                      </a:cubicBezTo>
                      <a:cubicBezTo>
                        <a:pt x="247639" y="62103"/>
                        <a:pt x="0" y="48201"/>
                        <a:pt x="0" y="31052"/>
                      </a:cubicBezTo>
                      <a:cubicBezTo>
                        <a:pt x="0" y="13902"/>
                        <a:pt x="247639" y="0"/>
                        <a:pt x="553117" y="0"/>
                      </a:cubicBezTo>
                      <a:cubicBezTo>
                        <a:pt x="858595" y="0"/>
                        <a:pt x="1106234" y="13902"/>
                        <a:pt x="1106234" y="31052"/>
                      </a:cubicBezTo>
                      <a:close/>
                    </a:path>
                  </a:pathLst>
                </a:custGeom>
                <a:solidFill>
                  <a:srgbClr val="B5B5B5">
                    <a:alpha val="6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230BFC-703B-442C-9281-1D2D37755920}"/>
                    </a:ext>
                  </a:extLst>
                </p:cNvPr>
                <p:cNvSpPr/>
                <p:nvPr/>
              </p:nvSpPr>
              <p:spPr>
                <a:xfrm>
                  <a:off x="2512983" y="5634418"/>
                  <a:ext cx="1094803" cy="61341"/>
                </a:xfrm>
                <a:custGeom>
                  <a:avLst/>
                  <a:gdLst>
                    <a:gd name="connsiteX0" fmla="*/ 1094804 w 1094803"/>
                    <a:gd name="connsiteY0" fmla="*/ 30671 h 61341"/>
                    <a:gd name="connsiteX1" fmla="*/ 547402 w 1094803"/>
                    <a:gd name="connsiteY1" fmla="*/ 61341 h 61341"/>
                    <a:gd name="connsiteX2" fmla="*/ 0 w 1094803"/>
                    <a:gd name="connsiteY2" fmla="*/ 30671 h 61341"/>
                    <a:gd name="connsiteX3" fmla="*/ 547402 w 1094803"/>
                    <a:gd name="connsiteY3" fmla="*/ 0 h 61341"/>
                    <a:gd name="connsiteX4" fmla="*/ 1094804 w 1094803"/>
                    <a:gd name="connsiteY4" fmla="*/ 30671 h 6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03" h="61341">
                      <a:moveTo>
                        <a:pt x="1094804" y="30671"/>
                      </a:moveTo>
                      <a:cubicBezTo>
                        <a:pt x="1094804" y="47609"/>
                        <a:pt x="849723" y="61341"/>
                        <a:pt x="547402" y="61341"/>
                      </a:cubicBezTo>
                      <a:cubicBezTo>
                        <a:pt x="245080" y="61341"/>
                        <a:pt x="0" y="47609"/>
                        <a:pt x="0" y="30671"/>
                      </a:cubicBezTo>
                      <a:cubicBezTo>
                        <a:pt x="0" y="13732"/>
                        <a:pt x="245080" y="0"/>
                        <a:pt x="547402" y="0"/>
                      </a:cubicBezTo>
                      <a:cubicBezTo>
                        <a:pt x="849723" y="0"/>
                        <a:pt x="1094804" y="13732"/>
                        <a:pt x="1094804" y="30671"/>
                      </a:cubicBezTo>
                      <a:close/>
                    </a:path>
                  </a:pathLst>
                </a:custGeom>
                <a:solidFill>
                  <a:srgbClr val="B4B4B4">
                    <a:alpha val="6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2B88D05-0398-4B75-B775-DB4AA2F90BC1}"/>
                    </a:ext>
                  </a:extLst>
                </p:cNvPr>
                <p:cNvSpPr/>
                <p:nvPr/>
              </p:nvSpPr>
              <p:spPr>
                <a:xfrm>
                  <a:off x="2518793" y="5634704"/>
                  <a:ext cx="1083182" cy="60769"/>
                </a:xfrm>
                <a:custGeom>
                  <a:avLst/>
                  <a:gdLst>
                    <a:gd name="connsiteX0" fmla="*/ 1083183 w 1083182"/>
                    <a:gd name="connsiteY0" fmla="*/ 30385 h 60769"/>
                    <a:gd name="connsiteX1" fmla="*/ 541592 w 1083182"/>
                    <a:gd name="connsiteY1" fmla="*/ 60770 h 60769"/>
                    <a:gd name="connsiteX2" fmla="*/ 0 w 1083182"/>
                    <a:gd name="connsiteY2" fmla="*/ 30385 h 60769"/>
                    <a:gd name="connsiteX3" fmla="*/ 541592 w 1083182"/>
                    <a:gd name="connsiteY3" fmla="*/ 0 h 60769"/>
                    <a:gd name="connsiteX4" fmla="*/ 1083183 w 1083182"/>
                    <a:gd name="connsiteY4" fmla="*/ 30385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82" h="60769">
                      <a:moveTo>
                        <a:pt x="1083183" y="30385"/>
                      </a:moveTo>
                      <a:cubicBezTo>
                        <a:pt x="1083183" y="47149"/>
                        <a:pt x="840676" y="60770"/>
                        <a:pt x="541592" y="60770"/>
                      </a:cubicBezTo>
                      <a:cubicBezTo>
                        <a:pt x="242506" y="60770"/>
                        <a:pt x="0" y="47149"/>
                        <a:pt x="0" y="30385"/>
                      </a:cubicBezTo>
                      <a:cubicBezTo>
                        <a:pt x="0" y="13621"/>
                        <a:pt x="242506" y="0"/>
                        <a:pt x="541592" y="0"/>
                      </a:cubicBezTo>
                      <a:cubicBezTo>
                        <a:pt x="840676" y="0"/>
                        <a:pt x="1083183" y="13525"/>
                        <a:pt x="1083183" y="30385"/>
                      </a:cubicBezTo>
                      <a:close/>
                    </a:path>
                  </a:pathLst>
                </a:custGeom>
                <a:solidFill>
                  <a:srgbClr val="B4B4B4">
                    <a:alpha val="6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E021CBA8-E3C6-4832-8224-D139BD00066E}"/>
                    </a:ext>
                  </a:extLst>
                </p:cNvPr>
                <p:cNvSpPr/>
                <p:nvPr/>
              </p:nvSpPr>
              <p:spPr>
                <a:xfrm>
                  <a:off x="2524603" y="5634990"/>
                  <a:ext cx="1071562" cy="60198"/>
                </a:xfrm>
                <a:custGeom>
                  <a:avLst/>
                  <a:gdLst>
                    <a:gd name="connsiteX0" fmla="*/ 1071563 w 1071562"/>
                    <a:gd name="connsiteY0" fmla="*/ 30099 h 60198"/>
                    <a:gd name="connsiteX1" fmla="*/ 535781 w 1071562"/>
                    <a:gd name="connsiteY1" fmla="*/ 60198 h 60198"/>
                    <a:gd name="connsiteX2" fmla="*/ 0 w 1071562"/>
                    <a:gd name="connsiteY2" fmla="*/ 30099 h 60198"/>
                    <a:gd name="connsiteX3" fmla="*/ 535781 w 1071562"/>
                    <a:gd name="connsiteY3" fmla="*/ 0 h 60198"/>
                    <a:gd name="connsiteX4" fmla="*/ 1071563 w 1071562"/>
                    <a:gd name="connsiteY4" fmla="*/ 30099 h 6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2" h="60198">
                      <a:moveTo>
                        <a:pt x="1071563" y="30099"/>
                      </a:moveTo>
                      <a:cubicBezTo>
                        <a:pt x="1071563" y="46672"/>
                        <a:pt x="831723" y="60198"/>
                        <a:pt x="535781" y="60198"/>
                      </a:cubicBezTo>
                      <a:cubicBezTo>
                        <a:pt x="239839" y="60198"/>
                        <a:pt x="0" y="46768"/>
                        <a:pt x="0" y="30099"/>
                      </a:cubicBezTo>
                      <a:cubicBezTo>
                        <a:pt x="0" y="13525"/>
                        <a:pt x="239839" y="0"/>
                        <a:pt x="535781" y="0"/>
                      </a:cubicBezTo>
                      <a:cubicBezTo>
                        <a:pt x="831723" y="0"/>
                        <a:pt x="1071563" y="13430"/>
                        <a:pt x="1071563" y="30099"/>
                      </a:cubicBezTo>
                      <a:close/>
                    </a:path>
                  </a:pathLst>
                </a:custGeom>
                <a:solidFill>
                  <a:srgbClr val="B3B3B3">
                    <a:alpha val="6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56645195-9FD4-434D-8051-6163C5EC79CC}"/>
                    </a:ext>
                  </a:extLst>
                </p:cNvPr>
                <p:cNvSpPr/>
                <p:nvPr/>
              </p:nvSpPr>
              <p:spPr>
                <a:xfrm>
                  <a:off x="2530413" y="5635371"/>
                  <a:ext cx="1059942" cy="59436"/>
                </a:xfrm>
                <a:custGeom>
                  <a:avLst/>
                  <a:gdLst>
                    <a:gd name="connsiteX0" fmla="*/ 1059942 w 1059942"/>
                    <a:gd name="connsiteY0" fmla="*/ 29718 h 59436"/>
                    <a:gd name="connsiteX1" fmla="*/ 529971 w 1059942"/>
                    <a:gd name="connsiteY1" fmla="*/ 59436 h 59436"/>
                    <a:gd name="connsiteX2" fmla="*/ 0 w 1059942"/>
                    <a:gd name="connsiteY2" fmla="*/ 29718 h 59436"/>
                    <a:gd name="connsiteX3" fmla="*/ 529971 w 1059942"/>
                    <a:gd name="connsiteY3" fmla="*/ 0 h 59436"/>
                    <a:gd name="connsiteX4" fmla="*/ 1059942 w 1059942"/>
                    <a:gd name="connsiteY4" fmla="*/ 29718 h 5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942" h="59436">
                      <a:moveTo>
                        <a:pt x="1059942" y="29718"/>
                      </a:moveTo>
                      <a:cubicBezTo>
                        <a:pt x="1059942" y="46131"/>
                        <a:pt x="822666" y="59436"/>
                        <a:pt x="529971" y="59436"/>
                      </a:cubicBezTo>
                      <a:cubicBezTo>
                        <a:pt x="237276" y="59436"/>
                        <a:pt x="0" y="46131"/>
                        <a:pt x="0" y="29718"/>
                      </a:cubicBezTo>
                      <a:cubicBezTo>
                        <a:pt x="0" y="13305"/>
                        <a:pt x="237276" y="0"/>
                        <a:pt x="529971" y="0"/>
                      </a:cubicBezTo>
                      <a:cubicBezTo>
                        <a:pt x="822666" y="0"/>
                        <a:pt x="1059942" y="13305"/>
                        <a:pt x="1059942" y="29718"/>
                      </a:cubicBezTo>
                      <a:close/>
                    </a:path>
                  </a:pathLst>
                </a:custGeom>
                <a:solidFill>
                  <a:srgbClr val="B2B2B2">
                    <a:alpha val="6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B4942DF7-CF39-4368-9A36-E4E37C7E5F11}"/>
                    </a:ext>
                  </a:extLst>
                </p:cNvPr>
                <p:cNvSpPr/>
                <p:nvPr/>
              </p:nvSpPr>
              <p:spPr>
                <a:xfrm>
                  <a:off x="2536128" y="5635656"/>
                  <a:ext cx="1048511" cy="58864"/>
                </a:xfrm>
                <a:custGeom>
                  <a:avLst/>
                  <a:gdLst>
                    <a:gd name="connsiteX0" fmla="*/ 1048512 w 1048511"/>
                    <a:gd name="connsiteY0" fmla="*/ 29432 h 58864"/>
                    <a:gd name="connsiteX1" fmla="*/ 524256 w 1048511"/>
                    <a:gd name="connsiteY1" fmla="*/ 58865 h 58864"/>
                    <a:gd name="connsiteX2" fmla="*/ 0 w 1048511"/>
                    <a:gd name="connsiteY2" fmla="*/ 29432 h 58864"/>
                    <a:gd name="connsiteX3" fmla="*/ 524256 w 1048511"/>
                    <a:gd name="connsiteY3" fmla="*/ 0 h 58864"/>
                    <a:gd name="connsiteX4" fmla="*/ 1048512 w 1048511"/>
                    <a:gd name="connsiteY4" fmla="*/ 29432 h 5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511" h="58864">
                      <a:moveTo>
                        <a:pt x="1048512" y="29432"/>
                      </a:moveTo>
                      <a:cubicBezTo>
                        <a:pt x="1048512" y="45687"/>
                        <a:pt x="813795" y="58865"/>
                        <a:pt x="524256" y="58865"/>
                      </a:cubicBezTo>
                      <a:cubicBezTo>
                        <a:pt x="234718" y="58865"/>
                        <a:pt x="0" y="45687"/>
                        <a:pt x="0" y="29432"/>
                      </a:cubicBezTo>
                      <a:cubicBezTo>
                        <a:pt x="0" y="13177"/>
                        <a:pt x="234718" y="0"/>
                        <a:pt x="524256" y="0"/>
                      </a:cubicBezTo>
                      <a:cubicBezTo>
                        <a:pt x="813795" y="0"/>
                        <a:pt x="1048512" y="13178"/>
                        <a:pt x="1048512" y="29432"/>
                      </a:cubicBezTo>
                      <a:close/>
                    </a:path>
                  </a:pathLst>
                </a:custGeom>
                <a:solidFill>
                  <a:srgbClr val="B2B2B2">
                    <a:alpha val="6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8BEAE3DC-F869-497F-9CE9-222AD73E41C0}"/>
                    </a:ext>
                  </a:extLst>
                </p:cNvPr>
                <p:cNvSpPr/>
                <p:nvPr/>
              </p:nvSpPr>
              <p:spPr>
                <a:xfrm>
                  <a:off x="2541938" y="5636037"/>
                  <a:ext cx="1036891" cy="58102"/>
                </a:xfrm>
                <a:custGeom>
                  <a:avLst/>
                  <a:gdLst>
                    <a:gd name="connsiteX0" fmla="*/ 1036892 w 1036891"/>
                    <a:gd name="connsiteY0" fmla="*/ 29051 h 58102"/>
                    <a:gd name="connsiteX1" fmla="*/ 518446 w 1036891"/>
                    <a:gd name="connsiteY1" fmla="*/ 58103 h 58102"/>
                    <a:gd name="connsiteX2" fmla="*/ 0 w 1036891"/>
                    <a:gd name="connsiteY2" fmla="*/ 29051 h 58102"/>
                    <a:gd name="connsiteX3" fmla="*/ 518446 w 1036891"/>
                    <a:gd name="connsiteY3" fmla="*/ 0 h 58102"/>
                    <a:gd name="connsiteX4" fmla="*/ 1036892 w 1036891"/>
                    <a:gd name="connsiteY4" fmla="*/ 29051 h 58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891" h="58102">
                      <a:moveTo>
                        <a:pt x="1036892" y="29051"/>
                      </a:moveTo>
                      <a:cubicBezTo>
                        <a:pt x="1036892" y="45149"/>
                        <a:pt x="804767" y="58103"/>
                        <a:pt x="518446" y="58103"/>
                      </a:cubicBezTo>
                      <a:cubicBezTo>
                        <a:pt x="232124" y="58103"/>
                        <a:pt x="0" y="45053"/>
                        <a:pt x="0" y="29051"/>
                      </a:cubicBezTo>
                      <a:cubicBezTo>
                        <a:pt x="0" y="12954"/>
                        <a:pt x="232124" y="0"/>
                        <a:pt x="518446" y="0"/>
                      </a:cubicBezTo>
                      <a:cubicBezTo>
                        <a:pt x="804767" y="0"/>
                        <a:pt x="1036892" y="12954"/>
                        <a:pt x="1036892" y="29051"/>
                      </a:cubicBezTo>
                      <a:close/>
                    </a:path>
                  </a:pathLst>
                </a:custGeom>
                <a:solidFill>
                  <a:srgbClr val="B1B1B1">
                    <a:alpha val="6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C91FF4C4-58C7-4A56-A094-88CED82E6B81}"/>
                    </a:ext>
                  </a:extLst>
                </p:cNvPr>
                <p:cNvSpPr/>
                <p:nvPr/>
              </p:nvSpPr>
              <p:spPr>
                <a:xfrm>
                  <a:off x="2547749" y="5636323"/>
                  <a:ext cx="1025271" cy="57530"/>
                </a:xfrm>
                <a:custGeom>
                  <a:avLst/>
                  <a:gdLst>
                    <a:gd name="connsiteX0" fmla="*/ 1025271 w 1025271"/>
                    <a:gd name="connsiteY0" fmla="*/ 28766 h 57530"/>
                    <a:gd name="connsiteX1" fmla="*/ 512636 w 1025271"/>
                    <a:gd name="connsiteY1" fmla="*/ 57531 h 57530"/>
                    <a:gd name="connsiteX2" fmla="*/ 0 w 1025271"/>
                    <a:gd name="connsiteY2" fmla="*/ 28766 h 57530"/>
                    <a:gd name="connsiteX3" fmla="*/ 512636 w 1025271"/>
                    <a:gd name="connsiteY3" fmla="*/ 0 h 57530"/>
                    <a:gd name="connsiteX4" fmla="*/ 1025271 w 1025271"/>
                    <a:gd name="connsiteY4" fmla="*/ 28766 h 5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271" h="57530">
                      <a:moveTo>
                        <a:pt x="1025271" y="28766"/>
                      </a:moveTo>
                      <a:cubicBezTo>
                        <a:pt x="1025271" y="44652"/>
                        <a:pt x="795756" y="57531"/>
                        <a:pt x="512636" y="57531"/>
                      </a:cubicBezTo>
                      <a:cubicBezTo>
                        <a:pt x="229515" y="57531"/>
                        <a:pt x="0" y="44652"/>
                        <a:pt x="0" y="28766"/>
                      </a:cubicBezTo>
                      <a:cubicBezTo>
                        <a:pt x="0" y="12879"/>
                        <a:pt x="229515" y="0"/>
                        <a:pt x="512636" y="0"/>
                      </a:cubicBezTo>
                      <a:cubicBezTo>
                        <a:pt x="795756" y="0"/>
                        <a:pt x="1025271" y="12879"/>
                        <a:pt x="1025271" y="28766"/>
                      </a:cubicBezTo>
                      <a:close/>
                    </a:path>
                  </a:pathLst>
                </a:custGeom>
                <a:solidFill>
                  <a:srgbClr val="B1B1B1">
                    <a:alpha val="6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ACD382B0-A4C3-4CF4-9218-7D65D2414508}"/>
                    </a:ext>
                  </a:extLst>
                </p:cNvPr>
                <p:cNvSpPr/>
                <p:nvPr/>
              </p:nvSpPr>
              <p:spPr>
                <a:xfrm>
                  <a:off x="2553559" y="5636609"/>
                  <a:ext cx="1013650" cy="56959"/>
                </a:xfrm>
                <a:custGeom>
                  <a:avLst/>
                  <a:gdLst>
                    <a:gd name="connsiteX0" fmla="*/ 1013650 w 1013650"/>
                    <a:gd name="connsiteY0" fmla="*/ 28480 h 56959"/>
                    <a:gd name="connsiteX1" fmla="*/ 506825 w 1013650"/>
                    <a:gd name="connsiteY1" fmla="*/ 56960 h 56959"/>
                    <a:gd name="connsiteX2" fmla="*/ 0 w 1013650"/>
                    <a:gd name="connsiteY2" fmla="*/ 28480 h 56959"/>
                    <a:gd name="connsiteX3" fmla="*/ 506825 w 1013650"/>
                    <a:gd name="connsiteY3" fmla="*/ 0 h 56959"/>
                    <a:gd name="connsiteX4" fmla="*/ 1013650 w 1013650"/>
                    <a:gd name="connsiteY4" fmla="*/ 28480 h 5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650" h="56959">
                      <a:moveTo>
                        <a:pt x="1013650" y="28480"/>
                      </a:moveTo>
                      <a:cubicBezTo>
                        <a:pt x="1013650" y="44209"/>
                        <a:pt x="786737" y="56960"/>
                        <a:pt x="506825" y="56960"/>
                      </a:cubicBezTo>
                      <a:cubicBezTo>
                        <a:pt x="226913" y="56960"/>
                        <a:pt x="0" y="44209"/>
                        <a:pt x="0" y="28480"/>
                      </a:cubicBezTo>
                      <a:cubicBezTo>
                        <a:pt x="0" y="12751"/>
                        <a:pt x="226913" y="0"/>
                        <a:pt x="506825" y="0"/>
                      </a:cubicBezTo>
                      <a:cubicBezTo>
                        <a:pt x="786737" y="0"/>
                        <a:pt x="1013650" y="12751"/>
                        <a:pt x="1013650" y="28480"/>
                      </a:cubicBezTo>
                      <a:close/>
                    </a:path>
                  </a:pathLst>
                </a:custGeom>
                <a:solidFill>
                  <a:srgbClr val="B0B0B0">
                    <a:alpha val="6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5C1937A7-96E8-4966-A671-F7B12FB4222A}"/>
                    </a:ext>
                  </a:extLst>
                </p:cNvPr>
                <p:cNvSpPr/>
                <p:nvPr/>
              </p:nvSpPr>
              <p:spPr>
                <a:xfrm>
                  <a:off x="2559274" y="5636989"/>
                  <a:ext cx="1002220" cy="56197"/>
                </a:xfrm>
                <a:custGeom>
                  <a:avLst/>
                  <a:gdLst>
                    <a:gd name="connsiteX0" fmla="*/ 1002220 w 1002220"/>
                    <a:gd name="connsiteY0" fmla="*/ 28099 h 56197"/>
                    <a:gd name="connsiteX1" fmla="*/ 501110 w 1002220"/>
                    <a:gd name="connsiteY1" fmla="*/ 56198 h 56197"/>
                    <a:gd name="connsiteX2" fmla="*/ 0 w 1002220"/>
                    <a:gd name="connsiteY2" fmla="*/ 28099 h 56197"/>
                    <a:gd name="connsiteX3" fmla="*/ 501110 w 1002220"/>
                    <a:gd name="connsiteY3" fmla="*/ 1 h 56197"/>
                    <a:gd name="connsiteX4" fmla="*/ 1002220 w 1002220"/>
                    <a:gd name="connsiteY4" fmla="*/ 28099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20" h="56197">
                      <a:moveTo>
                        <a:pt x="1002220" y="28099"/>
                      </a:moveTo>
                      <a:cubicBezTo>
                        <a:pt x="1002220" y="43625"/>
                        <a:pt x="777907" y="56198"/>
                        <a:pt x="501110" y="56198"/>
                      </a:cubicBezTo>
                      <a:cubicBezTo>
                        <a:pt x="224409" y="56198"/>
                        <a:pt x="0" y="43625"/>
                        <a:pt x="0" y="28099"/>
                      </a:cubicBezTo>
                      <a:cubicBezTo>
                        <a:pt x="0" y="12574"/>
                        <a:pt x="224314" y="1"/>
                        <a:pt x="501110" y="1"/>
                      </a:cubicBezTo>
                      <a:cubicBezTo>
                        <a:pt x="777811" y="-95"/>
                        <a:pt x="1002220" y="12574"/>
                        <a:pt x="1002220" y="28099"/>
                      </a:cubicBezTo>
                      <a:close/>
                    </a:path>
                  </a:pathLst>
                </a:custGeom>
                <a:solidFill>
                  <a:srgbClr val="B0B0B0">
                    <a:alpha val="6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23DBC25-7672-4748-85F7-DE2D941F7E30}"/>
                    </a:ext>
                  </a:extLst>
                </p:cNvPr>
                <p:cNvSpPr/>
                <p:nvPr/>
              </p:nvSpPr>
              <p:spPr>
                <a:xfrm>
                  <a:off x="2565084" y="5637276"/>
                  <a:ext cx="990599" cy="55626"/>
                </a:xfrm>
                <a:custGeom>
                  <a:avLst/>
                  <a:gdLst>
                    <a:gd name="connsiteX0" fmla="*/ 990600 w 990599"/>
                    <a:gd name="connsiteY0" fmla="*/ 27813 h 55626"/>
                    <a:gd name="connsiteX1" fmla="*/ 495300 w 990599"/>
                    <a:gd name="connsiteY1" fmla="*/ 55626 h 55626"/>
                    <a:gd name="connsiteX2" fmla="*/ 0 w 990599"/>
                    <a:gd name="connsiteY2" fmla="*/ 27813 h 55626"/>
                    <a:gd name="connsiteX3" fmla="*/ 495300 w 990599"/>
                    <a:gd name="connsiteY3" fmla="*/ 0 h 55626"/>
                    <a:gd name="connsiteX4" fmla="*/ 990600 w 990599"/>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99" h="55626">
                      <a:moveTo>
                        <a:pt x="990600" y="27813"/>
                      </a:moveTo>
                      <a:cubicBezTo>
                        <a:pt x="990600" y="43174"/>
                        <a:pt x="768847" y="55626"/>
                        <a:pt x="495300" y="55626"/>
                      </a:cubicBezTo>
                      <a:cubicBezTo>
                        <a:pt x="221753" y="55626"/>
                        <a:pt x="0" y="43174"/>
                        <a:pt x="0" y="27813"/>
                      </a:cubicBezTo>
                      <a:cubicBezTo>
                        <a:pt x="0" y="12452"/>
                        <a:pt x="221753" y="0"/>
                        <a:pt x="495300" y="0"/>
                      </a:cubicBezTo>
                      <a:cubicBezTo>
                        <a:pt x="768847" y="0"/>
                        <a:pt x="990600" y="12452"/>
                        <a:pt x="990600" y="27813"/>
                      </a:cubicBezTo>
                      <a:close/>
                    </a:path>
                  </a:pathLst>
                </a:custGeom>
                <a:solidFill>
                  <a:srgbClr val="AFAFAF">
                    <a:alpha val="6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168B0B04-5F50-4B0F-95F8-EC6275BEEE97}"/>
                    </a:ext>
                  </a:extLst>
                </p:cNvPr>
                <p:cNvSpPr/>
                <p:nvPr/>
              </p:nvSpPr>
              <p:spPr>
                <a:xfrm>
                  <a:off x="2570895" y="5637657"/>
                  <a:ext cx="978979" cy="54863"/>
                </a:xfrm>
                <a:custGeom>
                  <a:avLst/>
                  <a:gdLst>
                    <a:gd name="connsiteX0" fmla="*/ 978979 w 978979"/>
                    <a:gd name="connsiteY0" fmla="*/ 27432 h 54863"/>
                    <a:gd name="connsiteX1" fmla="*/ 489490 w 978979"/>
                    <a:gd name="connsiteY1" fmla="*/ 54864 h 54863"/>
                    <a:gd name="connsiteX2" fmla="*/ 0 w 978979"/>
                    <a:gd name="connsiteY2" fmla="*/ 27432 h 54863"/>
                    <a:gd name="connsiteX3" fmla="*/ 489490 w 978979"/>
                    <a:gd name="connsiteY3" fmla="*/ 0 h 54863"/>
                    <a:gd name="connsiteX4" fmla="*/ 978979 w 978979"/>
                    <a:gd name="connsiteY4" fmla="*/ 27432 h 54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979" h="54863">
                      <a:moveTo>
                        <a:pt x="978979" y="27432"/>
                      </a:moveTo>
                      <a:cubicBezTo>
                        <a:pt x="978979" y="42582"/>
                        <a:pt x="759827" y="54864"/>
                        <a:pt x="489490" y="54864"/>
                      </a:cubicBezTo>
                      <a:cubicBezTo>
                        <a:pt x="219152" y="54864"/>
                        <a:pt x="0" y="42582"/>
                        <a:pt x="0" y="27432"/>
                      </a:cubicBezTo>
                      <a:cubicBezTo>
                        <a:pt x="0" y="12282"/>
                        <a:pt x="219152" y="0"/>
                        <a:pt x="489490" y="0"/>
                      </a:cubicBezTo>
                      <a:cubicBezTo>
                        <a:pt x="759827" y="0"/>
                        <a:pt x="978979" y="12282"/>
                        <a:pt x="978979" y="27432"/>
                      </a:cubicBezTo>
                      <a:close/>
                    </a:path>
                  </a:pathLst>
                </a:custGeom>
                <a:solidFill>
                  <a:srgbClr val="AFAFAF">
                    <a:alpha val="6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DDB350DA-7398-4112-9B36-7EBD309A36AA}"/>
                    </a:ext>
                  </a:extLst>
                </p:cNvPr>
                <p:cNvSpPr/>
                <p:nvPr/>
              </p:nvSpPr>
              <p:spPr>
                <a:xfrm>
                  <a:off x="2576514" y="5637942"/>
                  <a:ext cx="967549" cy="54292"/>
                </a:xfrm>
                <a:custGeom>
                  <a:avLst/>
                  <a:gdLst>
                    <a:gd name="connsiteX0" fmla="*/ 967550 w 967549"/>
                    <a:gd name="connsiteY0" fmla="*/ 27146 h 54292"/>
                    <a:gd name="connsiteX1" fmla="*/ 483775 w 967549"/>
                    <a:gd name="connsiteY1" fmla="*/ 54292 h 54292"/>
                    <a:gd name="connsiteX2" fmla="*/ 0 w 967549"/>
                    <a:gd name="connsiteY2" fmla="*/ 27146 h 54292"/>
                    <a:gd name="connsiteX3" fmla="*/ 483775 w 967549"/>
                    <a:gd name="connsiteY3" fmla="*/ 0 h 54292"/>
                    <a:gd name="connsiteX4" fmla="*/ 967550 w 967549"/>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549" h="54292">
                      <a:moveTo>
                        <a:pt x="967550" y="27146"/>
                      </a:moveTo>
                      <a:cubicBezTo>
                        <a:pt x="967550" y="42100"/>
                        <a:pt x="750951" y="54292"/>
                        <a:pt x="483775" y="54292"/>
                      </a:cubicBezTo>
                      <a:cubicBezTo>
                        <a:pt x="216599" y="54292"/>
                        <a:pt x="0" y="42100"/>
                        <a:pt x="0" y="27146"/>
                      </a:cubicBezTo>
                      <a:cubicBezTo>
                        <a:pt x="0" y="12192"/>
                        <a:pt x="216599" y="0"/>
                        <a:pt x="483775" y="0"/>
                      </a:cubicBezTo>
                      <a:cubicBezTo>
                        <a:pt x="750951" y="0"/>
                        <a:pt x="967550" y="12097"/>
                        <a:pt x="967550" y="27146"/>
                      </a:cubicBezTo>
                      <a:close/>
                    </a:path>
                  </a:pathLst>
                </a:custGeom>
                <a:solidFill>
                  <a:srgbClr val="AEAEAE">
                    <a:alpha val="6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8EE6E9E6-7A0A-4D6C-BC0A-FEAE7F472BB0}"/>
                    </a:ext>
                  </a:extLst>
                </p:cNvPr>
                <p:cNvSpPr/>
                <p:nvPr/>
              </p:nvSpPr>
              <p:spPr>
                <a:xfrm>
                  <a:off x="2582420" y="5638228"/>
                  <a:ext cx="955928" cy="53720"/>
                </a:xfrm>
                <a:custGeom>
                  <a:avLst/>
                  <a:gdLst>
                    <a:gd name="connsiteX0" fmla="*/ 955929 w 955928"/>
                    <a:gd name="connsiteY0" fmla="*/ 26861 h 53720"/>
                    <a:gd name="connsiteX1" fmla="*/ 477965 w 955928"/>
                    <a:gd name="connsiteY1" fmla="*/ 53721 h 53720"/>
                    <a:gd name="connsiteX2" fmla="*/ 0 w 955928"/>
                    <a:gd name="connsiteY2" fmla="*/ 26861 h 53720"/>
                    <a:gd name="connsiteX3" fmla="*/ 477965 w 955928"/>
                    <a:gd name="connsiteY3" fmla="*/ 0 h 53720"/>
                    <a:gd name="connsiteX4" fmla="*/ 955929 w 955928"/>
                    <a:gd name="connsiteY4" fmla="*/ 26861 h 5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928" h="53720">
                      <a:moveTo>
                        <a:pt x="955929" y="26861"/>
                      </a:moveTo>
                      <a:cubicBezTo>
                        <a:pt x="955929" y="41695"/>
                        <a:pt x="741937" y="53721"/>
                        <a:pt x="477965" y="53721"/>
                      </a:cubicBezTo>
                      <a:cubicBezTo>
                        <a:pt x="213992" y="53721"/>
                        <a:pt x="0" y="41695"/>
                        <a:pt x="0" y="26861"/>
                      </a:cubicBezTo>
                      <a:cubicBezTo>
                        <a:pt x="0" y="12026"/>
                        <a:pt x="213992" y="0"/>
                        <a:pt x="477965" y="0"/>
                      </a:cubicBezTo>
                      <a:cubicBezTo>
                        <a:pt x="741937" y="0"/>
                        <a:pt x="955929" y="12026"/>
                        <a:pt x="955929" y="26861"/>
                      </a:cubicBezTo>
                      <a:close/>
                    </a:path>
                  </a:pathLst>
                </a:custGeom>
                <a:solidFill>
                  <a:srgbClr val="AEAEAE">
                    <a:alpha val="6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FD5D02FC-860A-4D8A-B014-FBBFB4045721}"/>
                    </a:ext>
                  </a:extLst>
                </p:cNvPr>
                <p:cNvSpPr/>
                <p:nvPr/>
              </p:nvSpPr>
              <p:spPr>
                <a:xfrm>
                  <a:off x="2588230" y="5638609"/>
                  <a:ext cx="944308" cy="52958"/>
                </a:xfrm>
                <a:custGeom>
                  <a:avLst/>
                  <a:gdLst>
                    <a:gd name="connsiteX0" fmla="*/ 944309 w 944308"/>
                    <a:gd name="connsiteY0" fmla="*/ 26480 h 52958"/>
                    <a:gd name="connsiteX1" fmla="*/ 472154 w 944308"/>
                    <a:gd name="connsiteY1" fmla="*/ 52959 h 52958"/>
                    <a:gd name="connsiteX2" fmla="*/ 0 w 944308"/>
                    <a:gd name="connsiteY2" fmla="*/ 26480 h 52958"/>
                    <a:gd name="connsiteX3" fmla="*/ 472154 w 944308"/>
                    <a:gd name="connsiteY3" fmla="*/ 0 h 52958"/>
                    <a:gd name="connsiteX4" fmla="*/ 944309 w 944308"/>
                    <a:gd name="connsiteY4" fmla="*/ 26480 h 5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308" h="52958">
                      <a:moveTo>
                        <a:pt x="944309" y="26480"/>
                      </a:moveTo>
                      <a:cubicBezTo>
                        <a:pt x="944309" y="41104"/>
                        <a:pt x="732918" y="52959"/>
                        <a:pt x="472154" y="52959"/>
                      </a:cubicBezTo>
                      <a:cubicBezTo>
                        <a:pt x="211391" y="52959"/>
                        <a:pt x="0" y="41104"/>
                        <a:pt x="0" y="26480"/>
                      </a:cubicBezTo>
                      <a:cubicBezTo>
                        <a:pt x="0" y="11855"/>
                        <a:pt x="211391" y="0"/>
                        <a:pt x="472154" y="0"/>
                      </a:cubicBezTo>
                      <a:cubicBezTo>
                        <a:pt x="732918" y="0"/>
                        <a:pt x="944309" y="11855"/>
                        <a:pt x="944309" y="26480"/>
                      </a:cubicBezTo>
                      <a:close/>
                    </a:path>
                  </a:pathLst>
                </a:custGeom>
                <a:solidFill>
                  <a:srgbClr val="ADADAD">
                    <a:alpha val="6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52386C0D-54EA-45C9-AB63-F0D303416C8E}"/>
                    </a:ext>
                  </a:extLst>
                </p:cNvPr>
                <p:cNvSpPr/>
                <p:nvPr/>
              </p:nvSpPr>
              <p:spPr>
                <a:xfrm>
                  <a:off x="2594040" y="5638895"/>
                  <a:ext cx="932687" cy="52387"/>
                </a:xfrm>
                <a:custGeom>
                  <a:avLst/>
                  <a:gdLst>
                    <a:gd name="connsiteX0" fmla="*/ 932688 w 932687"/>
                    <a:gd name="connsiteY0" fmla="*/ 26194 h 52387"/>
                    <a:gd name="connsiteX1" fmla="*/ 466344 w 932687"/>
                    <a:gd name="connsiteY1" fmla="*/ 52388 h 52387"/>
                    <a:gd name="connsiteX2" fmla="*/ 0 w 932687"/>
                    <a:gd name="connsiteY2" fmla="*/ 26194 h 52387"/>
                    <a:gd name="connsiteX3" fmla="*/ 466344 w 932687"/>
                    <a:gd name="connsiteY3" fmla="*/ 0 h 52387"/>
                    <a:gd name="connsiteX4" fmla="*/ 932688 w 9326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87" h="52387">
                      <a:moveTo>
                        <a:pt x="932688" y="26194"/>
                      </a:moveTo>
                      <a:cubicBezTo>
                        <a:pt x="932688" y="40672"/>
                        <a:pt x="723900" y="52388"/>
                        <a:pt x="466344" y="52388"/>
                      </a:cubicBezTo>
                      <a:cubicBezTo>
                        <a:pt x="208788" y="52388"/>
                        <a:pt x="0" y="40672"/>
                        <a:pt x="0" y="26194"/>
                      </a:cubicBezTo>
                      <a:cubicBezTo>
                        <a:pt x="0" y="11716"/>
                        <a:pt x="208788" y="0"/>
                        <a:pt x="466344" y="0"/>
                      </a:cubicBezTo>
                      <a:cubicBezTo>
                        <a:pt x="723900" y="0"/>
                        <a:pt x="932688" y="11716"/>
                        <a:pt x="932688" y="26194"/>
                      </a:cubicBezTo>
                      <a:close/>
                    </a:path>
                  </a:pathLst>
                </a:custGeom>
                <a:solidFill>
                  <a:srgbClr val="ACACAC">
                    <a:alpha val="6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899DEDF1-EDAD-4621-994A-F306698A4517}"/>
                    </a:ext>
                  </a:extLst>
                </p:cNvPr>
                <p:cNvSpPr/>
                <p:nvPr/>
              </p:nvSpPr>
              <p:spPr>
                <a:xfrm>
                  <a:off x="2599755" y="5639276"/>
                  <a:ext cx="921257" cy="51625"/>
                </a:xfrm>
                <a:custGeom>
                  <a:avLst/>
                  <a:gdLst>
                    <a:gd name="connsiteX0" fmla="*/ 921258 w 921257"/>
                    <a:gd name="connsiteY0" fmla="*/ 25813 h 51625"/>
                    <a:gd name="connsiteX1" fmla="*/ 460629 w 921257"/>
                    <a:gd name="connsiteY1" fmla="*/ 51626 h 51625"/>
                    <a:gd name="connsiteX2" fmla="*/ 0 w 921257"/>
                    <a:gd name="connsiteY2" fmla="*/ 25813 h 51625"/>
                    <a:gd name="connsiteX3" fmla="*/ 460629 w 921257"/>
                    <a:gd name="connsiteY3" fmla="*/ 0 h 51625"/>
                    <a:gd name="connsiteX4" fmla="*/ 921258 w 921257"/>
                    <a:gd name="connsiteY4" fmla="*/ 25813 h 5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257" h="51625">
                      <a:moveTo>
                        <a:pt x="921258" y="25813"/>
                      </a:moveTo>
                      <a:cubicBezTo>
                        <a:pt x="921258" y="40069"/>
                        <a:pt x="715027" y="51626"/>
                        <a:pt x="460629" y="51626"/>
                      </a:cubicBezTo>
                      <a:cubicBezTo>
                        <a:pt x="206230" y="51626"/>
                        <a:pt x="0" y="40069"/>
                        <a:pt x="0" y="25813"/>
                      </a:cubicBezTo>
                      <a:cubicBezTo>
                        <a:pt x="0" y="11557"/>
                        <a:pt x="206230" y="0"/>
                        <a:pt x="460629" y="0"/>
                      </a:cubicBezTo>
                      <a:cubicBezTo>
                        <a:pt x="715027" y="0"/>
                        <a:pt x="921258" y="11557"/>
                        <a:pt x="921258" y="25813"/>
                      </a:cubicBezTo>
                      <a:close/>
                    </a:path>
                  </a:pathLst>
                </a:custGeom>
                <a:solidFill>
                  <a:srgbClr val="ACACAC">
                    <a:alpha val="6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9675B514-A3E9-482E-8107-CA3A371B2B77}"/>
                    </a:ext>
                  </a:extLst>
                </p:cNvPr>
                <p:cNvSpPr/>
                <p:nvPr/>
              </p:nvSpPr>
              <p:spPr>
                <a:xfrm>
                  <a:off x="2605566" y="5639562"/>
                  <a:ext cx="909637" cy="51054"/>
                </a:xfrm>
                <a:custGeom>
                  <a:avLst/>
                  <a:gdLst>
                    <a:gd name="connsiteX0" fmla="*/ 909638 w 909637"/>
                    <a:gd name="connsiteY0" fmla="*/ 25527 h 51054"/>
                    <a:gd name="connsiteX1" fmla="*/ 454819 w 909637"/>
                    <a:gd name="connsiteY1" fmla="*/ 51054 h 51054"/>
                    <a:gd name="connsiteX2" fmla="*/ 0 w 909637"/>
                    <a:gd name="connsiteY2" fmla="*/ 25527 h 51054"/>
                    <a:gd name="connsiteX3" fmla="*/ 454819 w 909637"/>
                    <a:gd name="connsiteY3" fmla="*/ 0 h 51054"/>
                    <a:gd name="connsiteX4" fmla="*/ 909638 w 909637"/>
                    <a:gd name="connsiteY4" fmla="*/ 25527 h 5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7" h="51054">
                      <a:moveTo>
                        <a:pt x="909638" y="25527"/>
                      </a:moveTo>
                      <a:cubicBezTo>
                        <a:pt x="909638" y="39625"/>
                        <a:pt x="706008" y="51054"/>
                        <a:pt x="454819" y="51054"/>
                      </a:cubicBezTo>
                      <a:cubicBezTo>
                        <a:pt x="203629" y="51054"/>
                        <a:pt x="0" y="39625"/>
                        <a:pt x="0" y="25527"/>
                      </a:cubicBezTo>
                      <a:cubicBezTo>
                        <a:pt x="0" y="11429"/>
                        <a:pt x="203629" y="0"/>
                        <a:pt x="454819" y="0"/>
                      </a:cubicBezTo>
                      <a:cubicBezTo>
                        <a:pt x="706008" y="0"/>
                        <a:pt x="909638" y="11429"/>
                        <a:pt x="909638" y="25527"/>
                      </a:cubicBezTo>
                      <a:close/>
                    </a:path>
                  </a:pathLst>
                </a:custGeom>
                <a:solidFill>
                  <a:srgbClr val="ABABAB">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CF5668A0-9F6C-48C1-8ECA-D302800D1BAE}"/>
                    </a:ext>
                  </a:extLst>
                </p:cNvPr>
                <p:cNvSpPr/>
                <p:nvPr/>
              </p:nvSpPr>
              <p:spPr>
                <a:xfrm>
                  <a:off x="2611376" y="5639942"/>
                  <a:ext cx="898016" cy="50291"/>
                </a:xfrm>
                <a:custGeom>
                  <a:avLst/>
                  <a:gdLst>
                    <a:gd name="connsiteX0" fmla="*/ 898017 w 898016"/>
                    <a:gd name="connsiteY0" fmla="*/ 25146 h 50291"/>
                    <a:gd name="connsiteX1" fmla="*/ 449009 w 898016"/>
                    <a:gd name="connsiteY1" fmla="*/ 50292 h 50291"/>
                    <a:gd name="connsiteX2" fmla="*/ 0 w 898016"/>
                    <a:gd name="connsiteY2" fmla="*/ 25146 h 50291"/>
                    <a:gd name="connsiteX3" fmla="*/ 449009 w 898016"/>
                    <a:gd name="connsiteY3" fmla="*/ 0 h 50291"/>
                    <a:gd name="connsiteX4" fmla="*/ 898017 w 898016"/>
                    <a:gd name="connsiteY4" fmla="*/ 25146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016" h="50291">
                      <a:moveTo>
                        <a:pt x="898017" y="25146"/>
                      </a:moveTo>
                      <a:cubicBezTo>
                        <a:pt x="898017" y="39053"/>
                        <a:pt x="696944" y="50292"/>
                        <a:pt x="449009" y="50292"/>
                      </a:cubicBezTo>
                      <a:cubicBezTo>
                        <a:pt x="201073" y="50292"/>
                        <a:pt x="0" y="39053"/>
                        <a:pt x="0" y="25146"/>
                      </a:cubicBezTo>
                      <a:cubicBezTo>
                        <a:pt x="0" y="11239"/>
                        <a:pt x="201073" y="0"/>
                        <a:pt x="449009" y="0"/>
                      </a:cubicBezTo>
                      <a:cubicBezTo>
                        <a:pt x="696944" y="0"/>
                        <a:pt x="898017" y="11144"/>
                        <a:pt x="898017" y="25146"/>
                      </a:cubicBezTo>
                      <a:close/>
                    </a:path>
                  </a:pathLst>
                </a:custGeom>
                <a:solidFill>
                  <a:srgbClr val="ABABAB">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75D00C88-6B96-44D8-AEC9-CE00D1A3255C}"/>
                    </a:ext>
                  </a:extLst>
                </p:cNvPr>
                <p:cNvSpPr/>
                <p:nvPr/>
              </p:nvSpPr>
              <p:spPr>
                <a:xfrm>
                  <a:off x="2617186" y="5640228"/>
                  <a:ext cx="886396" cy="49720"/>
                </a:xfrm>
                <a:custGeom>
                  <a:avLst/>
                  <a:gdLst>
                    <a:gd name="connsiteX0" fmla="*/ 886397 w 886396"/>
                    <a:gd name="connsiteY0" fmla="*/ 24860 h 49720"/>
                    <a:gd name="connsiteX1" fmla="*/ 443198 w 886396"/>
                    <a:gd name="connsiteY1" fmla="*/ 49721 h 49720"/>
                    <a:gd name="connsiteX2" fmla="*/ 0 w 886396"/>
                    <a:gd name="connsiteY2" fmla="*/ 24860 h 49720"/>
                    <a:gd name="connsiteX3" fmla="*/ 443198 w 886396"/>
                    <a:gd name="connsiteY3" fmla="*/ 0 h 49720"/>
                    <a:gd name="connsiteX4" fmla="*/ 886397 w 886396"/>
                    <a:gd name="connsiteY4" fmla="*/ 24860 h 4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396" h="49720">
                      <a:moveTo>
                        <a:pt x="886397" y="24860"/>
                      </a:moveTo>
                      <a:cubicBezTo>
                        <a:pt x="886397" y="38576"/>
                        <a:pt x="687991" y="49721"/>
                        <a:pt x="443198" y="49721"/>
                      </a:cubicBezTo>
                      <a:cubicBezTo>
                        <a:pt x="198406" y="49721"/>
                        <a:pt x="0" y="38576"/>
                        <a:pt x="0" y="24860"/>
                      </a:cubicBezTo>
                      <a:cubicBezTo>
                        <a:pt x="0" y="11144"/>
                        <a:pt x="198406" y="0"/>
                        <a:pt x="443198" y="0"/>
                      </a:cubicBezTo>
                      <a:cubicBezTo>
                        <a:pt x="687991" y="0"/>
                        <a:pt x="886397" y="11049"/>
                        <a:pt x="886397" y="24860"/>
                      </a:cubicBezTo>
                      <a:close/>
                    </a:path>
                  </a:pathLst>
                </a:custGeom>
                <a:solidFill>
                  <a:srgbClr val="AAAAAA">
                    <a:alpha val="7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F1E698A0-79CC-40B6-8385-BA1F93BAB709}"/>
                    </a:ext>
                  </a:extLst>
                </p:cNvPr>
                <p:cNvSpPr/>
                <p:nvPr/>
              </p:nvSpPr>
              <p:spPr>
                <a:xfrm>
                  <a:off x="2622901" y="5640514"/>
                  <a:ext cx="874966" cy="49148"/>
                </a:xfrm>
                <a:custGeom>
                  <a:avLst/>
                  <a:gdLst>
                    <a:gd name="connsiteX0" fmla="*/ 874966 w 874966"/>
                    <a:gd name="connsiteY0" fmla="*/ 24575 h 49148"/>
                    <a:gd name="connsiteX1" fmla="*/ 437483 w 874966"/>
                    <a:gd name="connsiteY1" fmla="*/ 49149 h 49148"/>
                    <a:gd name="connsiteX2" fmla="*/ 0 w 874966"/>
                    <a:gd name="connsiteY2" fmla="*/ 24575 h 49148"/>
                    <a:gd name="connsiteX3" fmla="*/ 437483 w 874966"/>
                    <a:gd name="connsiteY3" fmla="*/ 0 h 49148"/>
                    <a:gd name="connsiteX4" fmla="*/ 874966 w 874966"/>
                    <a:gd name="connsiteY4" fmla="*/ 24575 h 4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66" h="49148">
                      <a:moveTo>
                        <a:pt x="874966" y="24575"/>
                      </a:moveTo>
                      <a:cubicBezTo>
                        <a:pt x="874966" y="38147"/>
                        <a:pt x="679099" y="49149"/>
                        <a:pt x="437483" y="49149"/>
                      </a:cubicBezTo>
                      <a:cubicBezTo>
                        <a:pt x="195868" y="49149"/>
                        <a:pt x="0" y="38147"/>
                        <a:pt x="0" y="24575"/>
                      </a:cubicBezTo>
                      <a:cubicBezTo>
                        <a:pt x="0" y="11002"/>
                        <a:pt x="195868" y="0"/>
                        <a:pt x="437483" y="0"/>
                      </a:cubicBezTo>
                      <a:cubicBezTo>
                        <a:pt x="679099" y="0"/>
                        <a:pt x="874966" y="11002"/>
                        <a:pt x="874966" y="24575"/>
                      </a:cubicBezTo>
                      <a:close/>
                    </a:path>
                  </a:pathLst>
                </a:custGeom>
                <a:solidFill>
                  <a:srgbClr val="AAAAAA">
                    <a:alpha val="7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00FEE25-E58E-4A07-AF44-77B37E43E023}"/>
                    </a:ext>
                  </a:extLst>
                </p:cNvPr>
                <p:cNvSpPr/>
                <p:nvPr/>
              </p:nvSpPr>
              <p:spPr>
                <a:xfrm>
                  <a:off x="2628711" y="5640895"/>
                  <a:ext cx="863346" cy="48387"/>
                </a:xfrm>
                <a:custGeom>
                  <a:avLst/>
                  <a:gdLst>
                    <a:gd name="connsiteX0" fmla="*/ 863346 w 863346"/>
                    <a:gd name="connsiteY0" fmla="*/ 24194 h 48387"/>
                    <a:gd name="connsiteX1" fmla="*/ 431673 w 863346"/>
                    <a:gd name="connsiteY1" fmla="*/ 48387 h 48387"/>
                    <a:gd name="connsiteX2" fmla="*/ 0 w 863346"/>
                    <a:gd name="connsiteY2" fmla="*/ 24194 h 48387"/>
                    <a:gd name="connsiteX3" fmla="*/ 431673 w 863346"/>
                    <a:gd name="connsiteY3" fmla="*/ 0 h 48387"/>
                    <a:gd name="connsiteX4" fmla="*/ 863346 w 863346"/>
                    <a:gd name="connsiteY4" fmla="*/ 24194 h 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346" h="48387">
                      <a:moveTo>
                        <a:pt x="863346" y="24194"/>
                      </a:moveTo>
                      <a:cubicBezTo>
                        <a:pt x="863346" y="37555"/>
                        <a:pt x="670079" y="48387"/>
                        <a:pt x="431673" y="48387"/>
                      </a:cubicBezTo>
                      <a:cubicBezTo>
                        <a:pt x="193267" y="48387"/>
                        <a:pt x="0" y="37555"/>
                        <a:pt x="0" y="24194"/>
                      </a:cubicBezTo>
                      <a:cubicBezTo>
                        <a:pt x="0" y="10832"/>
                        <a:pt x="193267" y="0"/>
                        <a:pt x="431673" y="0"/>
                      </a:cubicBezTo>
                      <a:cubicBezTo>
                        <a:pt x="670079" y="0"/>
                        <a:pt x="863346" y="10832"/>
                        <a:pt x="863346" y="24194"/>
                      </a:cubicBezTo>
                      <a:close/>
                    </a:path>
                  </a:pathLst>
                </a:custGeom>
                <a:solidFill>
                  <a:srgbClr val="A9A9A9">
                    <a:alpha val="7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305B7B92-44B0-4F40-A8E1-32ABCC3ACA92}"/>
                    </a:ext>
                  </a:extLst>
                </p:cNvPr>
                <p:cNvSpPr/>
                <p:nvPr/>
              </p:nvSpPr>
              <p:spPr>
                <a:xfrm>
                  <a:off x="2634521" y="5641181"/>
                  <a:ext cx="851725" cy="47815"/>
                </a:xfrm>
                <a:custGeom>
                  <a:avLst/>
                  <a:gdLst>
                    <a:gd name="connsiteX0" fmla="*/ 851726 w 851725"/>
                    <a:gd name="connsiteY0" fmla="*/ 23908 h 47815"/>
                    <a:gd name="connsiteX1" fmla="*/ 425863 w 851725"/>
                    <a:gd name="connsiteY1" fmla="*/ 47815 h 47815"/>
                    <a:gd name="connsiteX2" fmla="*/ 0 w 851725"/>
                    <a:gd name="connsiteY2" fmla="*/ 23908 h 47815"/>
                    <a:gd name="connsiteX3" fmla="*/ 425863 w 851725"/>
                    <a:gd name="connsiteY3" fmla="*/ 0 h 47815"/>
                    <a:gd name="connsiteX4" fmla="*/ 851726 w 851725"/>
                    <a:gd name="connsiteY4" fmla="*/ 23908 h 47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725" h="47815">
                      <a:moveTo>
                        <a:pt x="851726" y="23908"/>
                      </a:moveTo>
                      <a:cubicBezTo>
                        <a:pt x="851726" y="37147"/>
                        <a:pt x="661035" y="47815"/>
                        <a:pt x="425863" y="47815"/>
                      </a:cubicBezTo>
                      <a:cubicBezTo>
                        <a:pt x="190691" y="47815"/>
                        <a:pt x="0" y="37147"/>
                        <a:pt x="0" y="23908"/>
                      </a:cubicBezTo>
                      <a:cubicBezTo>
                        <a:pt x="0" y="10668"/>
                        <a:pt x="190691" y="0"/>
                        <a:pt x="425863" y="0"/>
                      </a:cubicBezTo>
                      <a:cubicBezTo>
                        <a:pt x="661035" y="0"/>
                        <a:pt x="851726" y="10668"/>
                        <a:pt x="851726" y="23908"/>
                      </a:cubicBezTo>
                      <a:close/>
                    </a:path>
                  </a:pathLst>
                </a:custGeom>
                <a:solidFill>
                  <a:srgbClr val="A9A9A9">
                    <a:alpha val="7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73FD3264-01AE-47D9-BA68-AEE67AA38BEE}"/>
                    </a:ext>
                  </a:extLst>
                </p:cNvPr>
                <p:cNvSpPr/>
                <p:nvPr/>
              </p:nvSpPr>
              <p:spPr>
                <a:xfrm>
                  <a:off x="2640237" y="5641562"/>
                  <a:ext cx="840295" cy="47053"/>
                </a:xfrm>
                <a:custGeom>
                  <a:avLst/>
                  <a:gdLst>
                    <a:gd name="connsiteX0" fmla="*/ 840295 w 840295"/>
                    <a:gd name="connsiteY0" fmla="*/ 23527 h 47053"/>
                    <a:gd name="connsiteX1" fmla="*/ 420148 w 840295"/>
                    <a:gd name="connsiteY1" fmla="*/ 47054 h 47053"/>
                    <a:gd name="connsiteX2" fmla="*/ 0 w 840295"/>
                    <a:gd name="connsiteY2" fmla="*/ 23527 h 47053"/>
                    <a:gd name="connsiteX3" fmla="*/ 420148 w 840295"/>
                    <a:gd name="connsiteY3" fmla="*/ 0 h 47053"/>
                    <a:gd name="connsiteX4" fmla="*/ 840295 w 840295"/>
                    <a:gd name="connsiteY4" fmla="*/ 23527 h 4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295" h="47053">
                      <a:moveTo>
                        <a:pt x="840295" y="23527"/>
                      </a:moveTo>
                      <a:cubicBezTo>
                        <a:pt x="840295" y="36520"/>
                        <a:pt x="652189" y="47054"/>
                        <a:pt x="420148" y="47054"/>
                      </a:cubicBezTo>
                      <a:cubicBezTo>
                        <a:pt x="188106" y="47054"/>
                        <a:pt x="0" y="36520"/>
                        <a:pt x="0" y="23527"/>
                      </a:cubicBezTo>
                      <a:cubicBezTo>
                        <a:pt x="0" y="10533"/>
                        <a:pt x="188106" y="0"/>
                        <a:pt x="420148" y="0"/>
                      </a:cubicBezTo>
                      <a:cubicBezTo>
                        <a:pt x="652189" y="0"/>
                        <a:pt x="840295" y="10533"/>
                        <a:pt x="840295" y="23527"/>
                      </a:cubicBezTo>
                      <a:close/>
                    </a:path>
                  </a:pathLst>
                </a:custGeom>
                <a:solidFill>
                  <a:srgbClr val="A8A8A8">
                    <a:alpha val="7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C32A1577-7077-4D6B-AF38-00E35CFAD566}"/>
                    </a:ext>
                  </a:extLst>
                </p:cNvPr>
                <p:cNvSpPr/>
                <p:nvPr/>
              </p:nvSpPr>
              <p:spPr>
                <a:xfrm>
                  <a:off x="2646047" y="5641848"/>
                  <a:ext cx="828674" cy="46481"/>
                </a:xfrm>
                <a:custGeom>
                  <a:avLst/>
                  <a:gdLst>
                    <a:gd name="connsiteX0" fmla="*/ 828675 w 828674"/>
                    <a:gd name="connsiteY0" fmla="*/ 23241 h 46481"/>
                    <a:gd name="connsiteX1" fmla="*/ 414338 w 828674"/>
                    <a:gd name="connsiteY1" fmla="*/ 46482 h 46481"/>
                    <a:gd name="connsiteX2" fmla="*/ 0 w 828674"/>
                    <a:gd name="connsiteY2" fmla="*/ 23241 h 46481"/>
                    <a:gd name="connsiteX3" fmla="*/ 414338 w 828674"/>
                    <a:gd name="connsiteY3" fmla="*/ 0 h 46481"/>
                    <a:gd name="connsiteX4" fmla="*/ 828675 w 828674"/>
                    <a:gd name="connsiteY4" fmla="*/ 23241 h 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4" h="46481">
                      <a:moveTo>
                        <a:pt x="828675" y="23241"/>
                      </a:moveTo>
                      <a:cubicBezTo>
                        <a:pt x="828675" y="36077"/>
                        <a:pt x="643170" y="46482"/>
                        <a:pt x="414338" y="46482"/>
                      </a:cubicBezTo>
                      <a:cubicBezTo>
                        <a:pt x="185505" y="46482"/>
                        <a:pt x="0" y="36077"/>
                        <a:pt x="0" y="23241"/>
                      </a:cubicBezTo>
                      <a:cubicBezTo>
                        <a:pt x="0" y="10406"/>
                        <a:pt x="185505" y="0"/>
                        <a:pt x="414338" y="0"/>
                      </a:cubicBezTo>
                      <a:cubicBezTo>
                        <a:pt x="643170" y="0"/>
                        <a:pt x="828675" y="10406"/>
                        <a:pt x="828675" y="23241"/>
                      </a:cubicBezTo>
                      <a:close/>
                    </a:path>
                  </a:pathLst>
                </a:custGeom>
                <a:solidFill>
                  <a:srgbClr val="A8A8A8">
                    <a:alpha val="7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D2BE7463-F886-4ADE-8E82-5EA553B9E261}"/>
                    </a:ext>
                  </a:extLst>
                </p:cNvPr>
                <p:cNvSpPr/>
                <p:nvPr/>
              </p:nvSpPr>
              <p:spPr>
                <a:xfrm>
                  <a:off x="2651857" y="5642133"/>
                  <a:ext cx="817054" cy="45910"/>
                </a:xfrm>
                <a:custGeom>
                  <a:avLst/>
                  <a:gdLst>
                    <a:gd name="connsiteX0" fmla="*/ 817054 w 817054"/>
                    <a:gd name="connsiteY0" fmla="*/ 22955 h 45910"/>
                    <a:gd name="connsiteX1" fmla="*/ 408527 w 817054"/>
                    <a:gd name="connsiteY1" fmla="*/ 45911 h 45910"/>
                    <a:gd name="connsiteX2" fmla="*/ 0 w 817054"/>
                    <a:gd name="connsiteY2" fmla="*/ 22955 h 45910"/>
                    <a:gd name="connsiteX3" fmla="*/ 408527 w 817054"/>
                    <a:gd name="connsiteY3" fmla="*/ 0 h 45910"/>
                    <a:gd name="connsiteX4" fmla="*/ 817054 w 817054"/>
                    <a:gd name="connsiteY4" fmla="*/ 22955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54" h="45910">
                      <a:moveTo>
                        <a:pt x="817054" y="22955"/>
                      </a:moveTo>
                      <a:cubicBezTo>
                        <a:pt x="817054" y="35623"/>
                        <a:pt x="634175" y="45911"/>
                        <a:pt x="408527" y="45911"/>
                      </a:cubicBezTo>
                      <a:cubicBezTo>
                        <a:pt x="182880" y="45911"/>
                        <a:pt x="0" y="35623"/>
                        <a:pt x="0" y="22955"/>
                      </a:cubicBezTo>
                      <a:cubicBezTo>
                        <a:pt x="0" y="10287"/>
                        <a:pt x="182880" y="0"/>
                        <a:pt x="408527" y="0"/>
                      </a:cubicBezTo>
                      <a:cubicBezTo>
                        <a:pt x="634175" y="0"/>
                        <a:pt x="817054" y="10287"/>
                        <a:pt x="817054" y="22955"/>
                      </a:cubicBezTo>
                      <a:close/>
                    </a:path>
                  </a:pathLst>
                </a:custGeom>
                <a:solidFill>
                  <a:srgbClr val="A7A7A7">
                    <a:alpha val="7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64EEFF1B-D400-4854-8778-D83B14278F11}"/>
                    </a:ext>
                  </a:extLst>
                </p:cNvPr>
                <p:cNvSpPr/>
                <p:nvPr/>
              </p:nvSpPr>
              <p:spPr>
                <a:xfrm>
                  <a:off x="2657667" y="5642514"/>
                  <a:ext cx="805434" cy="45148"/>
                </a:xfrm>
                <a:custGeom>
                  <a:avLst/>
                  <a:gdLst>
                    <a:gd name="connsiteX0" fmla="*/ 805434 w 805434"/>
                    <a:gd name="connsiteY0" fmla="*/ 22574 h 45148"/>
                    <a:gd name="connsiteX1" fmla="*/ 402717 w 805434"/>
                    <a:gd name="connsiteY1" fmla="*/ 45149 h 45148"/>
                    <a:gd name="connsiteX2" fmla="*/ 0 w 805434"/>
                    <a:gd name="connsiteY2" fmla="*/ 22574 h 45148"/>
                    <a:gd name="connsiteX3" fmla="*/ 402717 w 805434"/>
                    <a:gd name="connsiteY3" fmla="*/ 0 h 45148"/>
                    <a:gd name="connsiteX4" fmla="*/ 805434 w 805434"/>
                    <a:gd name="connsiteY4" fmla="*/ 22574 h 4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434" h="45148">
                      <a:moveTo>
                        <a:pt x="805434" y="22574"/>
                      </a:moveTo>
                      <a:cubicBezTo>
                        <a:pt x="805434" y="35042"/>
                        <a:pt x="625131" y="45149"/>
                        <a:pt x="402717" y="45149"/>
                      </a:cubicBezTo>
                      <a:cubicBezTo>
                        <a:pt x="180303" y="45149"/>
                        <a:pt x="0" y="35042"/>
                        <a:pt x="0" y="22574"/>
                      </a:cubicBezTo>
                      <a:cubicBezTo>
                        <a:pt x="0" y="10107"/>
                        <a:pt x="180303" y="0"/>
                        <a:pt x="402717" y="0"/>
                      </a:cubicBezTo>
                      <a:cubicBezTo>
                        <a:pt x="625131" y="0"/>
                        <a:pt x="805434" y="10107"/>
                        <a:pt x="805434" y="22574"/>
                      </a:cubicBezTo>
                      <a:close/>
                    </a:path>
                  </a:pathLst>
                </a:custGeom>
                <a:solidFill>
                  <a:srgbClr val="A6A6A6">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BD41A987-FED9-4E0F-83DC-F2AAF8C316F7}"/>
                    </a:ext>
                  </a:extLst>
                </p:cNvPr>
                <p:cNvSpPr/>
                <p:nvPr/>
              </p:nvSpPr>
              <p:spPr>
                <a:xfrm>
                  <a:off x="2663382" y="5642800"/>
                  <a:ext cx="794003" cy="44576"/>
                </a:xfrm>
                <a:custGeom>
                  <a:avLst/>
                  <a:gdLst>
                    <a:gd name="connsiteX0" fmla="*/ 794004 w 794003"/>
                    <a:gd name="connsiteY0" fmla="*/ 22289 h 44576"/>
                    <a:gd name="connsiteX1" fmla="*/ 397002 w 794003"/>
                    <a:gd name="connsiteY1" fmla="*/ 44577 h 44576"/>
                    <a:gd name="connsiteX2" fmla="*/ 0 w 794003"/>
                    <a:gd name="connsiteY2" fmla="*/ 22289 h 44576"/>
                    <a:gd name="connsiteX3" fmla="*/ 397002 w 794003"/>
                    <a:gd name="connsiteY3" fmla="*/ 0 h 44576"/>
                    <a:gd name="connsiteX4" fmla="*/ 794004 w 794003"/>
                    <a:gd name="connsiteY4" fmla="*/ 22289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03" h="44576">
                      <a:moveTo>
                        <a:pt x="794004" y="22289"/>
                      </a:moveTo>
                      <a:cubicBezTo>
                        <a:pt x="794004" y="34598"/>
                        <a:pt x="616260" y="44577"/>
                        <a:pt x="397002" y="44577"/>
                      </a:cubicBezTo>
                      <a:cubicBezTo>
                        <a:pt x="177744" y="44577"/>
                        <a:pt x="0" y="34598"/>
                        <a:pt x="0" y="22289"/>
                      </a:cubicBezTo>
                      <a:cubicBezTo>
                        <a:pt x="0" y="9979"/>
                        <a:pt x="177744" y="0"/>
                        <a:pt x="397002" y="0"/>
                      </a:cubicBezTo>
                      <a:cubicBezTo>
                        <a:pt x="616260" y="0"/>
                        <a:pt x="794004" y="9979"/>
                        <a:pt x="794004" y="22289"/>
                      </a:cubicBezTo>
                      <a:close/>
                    </a:path>
                  </a:pathLst>
                </a:custGeom>
                <a:solidFill>
                  <a:srgbClr val="A6A6A6">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53B426E-73FA-4D52-8648-B3641312F346}"/>
                    </a:ext>
                  </a:extLst>
                </p:cNvPr>
                <p:cNvSpPr/>
                <p:nvPr/>
              </p:nvSpPr>
              <p:spPr>
                <a:xfrm>
                  <a:off x="2669192" y="5643181"/>
                  <a:ext cx="782383" cy="43815"/>
                </a:xfrm>
                <a:custGeom>
                  <a:avLst/>
                  <a:gdLst>
                    <a:gd name="connsiteX0" fmla="*/ 782384 w 782383"/>
                    <a:gd name="connsiteY0" fmla="*/ 21908 h 43815"/>
                    <a:gd name="connsiteX1" fmla="*/ 391192 w 782383"/>
                    <a:gd name="connsiteY1" fmla="*/ 43815 h 43815"/>
                    <a:gd name="connsiteX2" fmla="*/ 0 w 782383"/>
                    <a:gd name="connsiteY2" fmla="*/ 21908 h 43815"/>
                    <a:gd name="connsiteX3" fmla="*/ 391192 w 782383"/>
                    <a:gd name="connsiteY3" fmla="*/ 0 h 43815"/>
                    <a:gd name="connsiteX4" fmla="*/ 782384 w 782383"/>
                    <a:gd name="connsiteY4" fmla="*/ 21908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383" h="43815">
                      <a:moveTo>
                        <a:pt x="782384" y="21908"/>
                      </a:moveTo>
                      <a:cubicBezTo>
                        <a:pt x="782384" y="34004"/>
                        <a:pt x="607219" y="43815"/>
                        <a:pt x="391192" y="43815"/>
                      </a:cubicBezTo>
                      <a:cubicBezTo>
                        <a:pt x="175165" y="43815"/>
                        <a:pt x="0" y="34004"/>
                        <a:pt x="0" y="21908"/>
                      </a:cubicBezTo>
                      <a:cubicBezTo>
                        <a:pt x="0" y="9811"/>
                        <a:pt x="175165" y="0"/>
                        <a:pt x="391192" y="0"/>
                      </a:cubicBezTo>
                      <a:cubicBezTo>
                        <a:pt x="607219" y="0"/>
                        <a:pt x="782384" y="9716"/>
                        <a:pt x="782384" y="21908"/>
                      </a:cubicBezTo>
                      <a:close/>
                    </a:path>
                  </a:pathLst>
                </a:custGeom>
                <a:solidFill>
                  <a:srgbClr val="A5A5A5">
                    <a:alpha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1C0167DB-64D2-46EA-B981-E3911197007A}"/>
                    </a:ext>
                  </a:extLst>
                </p:cNvPr>
                <p:cNvSpPr/>
                <p:nvPr/>
              </p:nvSpPr>
              <p:spPr>
                <a:xfrm>
                  <a:off x="2675003" y="5643467"/>
                  <a:ext cx="770763" cy="43243"/>
                </a:xfrm>
                <a:custGeom>
                  <a:avLst/>
                  <a:gdLst>
                    <a:gd name="connsiteX0" fmla="*/ 770763 w 770763"/>
                    <a:gd name="connsiteY0" fmla="*/ 21622 h 43243"/>
                    <a:gd name="connsiteX1" fmla="*/ 385381 w 770763"/>
                    <a:gd name="connsiteY1" fmla="*/ 43243 h 43243"/>
                    <a:gd name="connsiteX2" fmla="*/ 0 w 770763"/>
                    <a:gd name="connsiteY2" fmla="*/ 21622 h 43243"/>
                    <a:gd name="connsiteX3" fmla="*/ 385381 w 770763"/>
                    <a:gd name="connsiteY3" fmla="*/ 0 h 43243"/>
                    <a:gd name="connsiteX4" fmla="*/ 770763 w 770763"/>
                    <a:gd name="connsiteY4" fmla="*/ 21622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63" h="43243">
                      <a:moveTo>
                        <a:pt x="770763" y="21622"/>
                      </a:moveTo>
                      <a:cubicBezTo>
                        <a:pt x="770763" y="33563"/>
                        <a:pt x="598222" y="43243"/>
                        <a:pt x="385381" y="43243"/>
                      </a:cubicBezTo>
                      <a:cubicBezTo>
                        <a:pt x="172541" y="43243"/>
                        <a:pt x="0" y="33563"/>
                        <a:pt x="0" y="21622"/>
                      </a:cubicBezTo>
                      <a:cubicBezTo>
                        <a:pt x="0" y="9680"/>
                        <a:pt x="172541" y="0"/>
                        <a:pt x="385381" y="0"/>
                      </a:cubicBezTo>
                      <a:cubicBezTo>
                        <a:pt x="598222" y="0"/>
                        <a:pt x="770763" y="9681"/>
                        <a:pt x="770763" y="21622"/>
                      </a:cubicBezTo>
                      <a:close/>
                    </a:path>
                  </a:pathLst>
                </a:custGeom>
                <a:solidFill>
                  <a:srgbClr val="A5A5A5">
                    <a:alpha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8966B894-32A8-4092-9E51-11A53656EE8D}"/>
                    </a:ext>
                  </a:extLst>
                </p:cNvPr>
                <p:cNvSpPr/>
                <p:nvPr/>
              </p:nvSpPr>
              <p:spPr>
                <a:xfrm>
                  <a:off x="2680813" y="5643753"/>
                  <a:ext cx="759142" cy="42672"/>
                </a:xfrm>
                <a:custGeom>
                  <a:avLst/>
                  <a:gdLst>
                    <a:gd name="connsiteX0" fmla="*/ 759143 w 759142"/>
                    <a:gd name="connsiteY0" fmla="*/ 21336 h 42672"/>
                    <a:gd name="connsiteX1" fmla="*/ 379571 w 759142"/>
                    <a:gd name="connsiteY1" fmla="*/ 42672 h 42672"/>
                    <a:gd name="connsiteX2" fmla="*/ 0 w 759142"/>
                    <a:gd name="connsiteY2" fmla="*/ 21336 h 42672"/>
                    <a:gd name="connsiteX3" fmla="*/ 379571 w 759142"/>
                    <a:gd name="connsiteY3" fmla="*/ 0 h 42672"/>
                    <a:gd name="connsiteX4" fmla="*/ 759143 w 759142"/>
                    <a:gd name="connsiteY4" fmla="*/ 21336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142" h="42672">
                      <a:moveTo>
                        <a:pt x="759143" y="21336"/>
                      </a:moveTo>
                      <a:cubicBezTo>
                        <a:pt x="759143" y="33120"/>
                        <a:pt x="589203" y="42672"/>
                        <a:pt x="379571" y="42672"/>
                      </a:cubicBezTo>
                      <a:cubicBezTo>
                        <a:pt x="169940" y="42672"/>
                        <a:pt x="0" y="33120"/>
                        <a:pt x="0" y="21336"/>
                      </a:cubicBezTo>
                      <a:cubicBezTo>
                        <a:pt x="0" y="9553"/>
                        <a:pt x="169940" y="0"/>
                        <a:pt x="379571" y="0"/>
                      </a:cubicBezTo>
                      <a:cubicBezTo>
                        <a:pt x="589203" y="0"/>
                        <a:pt x="759143" y="9553"/>
                        <a:pt x="759143" y="21336"/>
                      </a:cubicBezTo>
                      <a:close/>
                    </a:path>
                  </a:pathLst>
                </a:custGeom>
                <a:solidFill>
                  <a:srgbClr val="A4A4A4">
                    <a:alpha val="7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B602088D-113D-48F4-A371-AF8F3B9B9538}"/>
                    </a:ext>
                  </a:extLst>
                </p:cNvPr>
                <p:cNvSpPr/>
                <p:nvPr/>
              </p:nvSpPr>
              <p:spPr>
                <a:xfrm>
                  <a:off x="2686528" y="5644133"/>
                  <a:ext cx="747712" cy="41909"/>
                </a:xfrm>
                <a:custGeom>
                  <a:avLst/>
                  <a:gdLst>
                    <a:gd name="connsiteX0" fmla="*/ 747713 w 747712"/>
                    <a:gd name="connsiteY0" fmla="*/ 20955 h 41909"/>
                    <a:gd name="connsiteX1" fmla="*/ 373856 w 747712"/>
                    <a:gd name="connsiteY1" fmla="*/ 41910 h 41909"/>
                    <a:gd name="connsiteX2" fmla="*/ 0 w 747712"/>
                    <a:gd name="connsiteY2" fmla="*/ 20955 h 41909"/>
                    <a:gd name="connsiteX3" fmla="*/ 373856 w 747712"/>
                    <a:gd name="connsiteY3" fmla="*/ 0 h 41909"/>
                    <a:gd name="connsiteX4" fmla="*/ 747713 w 747712"/>
                    <a:gd name="connsiteY4" fmla="*/ 20955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712" h="41909">
                      <a:moveTo>
                        <a:pt x="747713" y="20955"/>
                      </a:moveTo>
                      <a:cubicBezTo>
                        <a:pt x="747713" y="32576"/>
                        <a:pt x="580358" y="41910"/>
                        <a:pt x="373856" y="41910"/>
                      </a:cubicBezTo>
                      <a:cubicBezTo>
                        <a:pt x="167354" y="41910"/>
                        <a:pt x="0" y="32480"/>
                        <a:pt x="0" y="20955"/>
                      </a:cubicBezTo>
                      <a:cubicBezTo>
                        <a:pt x="0" y="9430"/>
                        <a:pt x="167354" y="0"/>
                        <a:pt x="373856" y="0"/>
                      </a:cubicBezTo>
                      <a:cubicBezTo>
                        <a:pt x="580358" y="0"/>
                        <a:pt x="747713" y="9335"/>
                        <a:pt x="747713" y="20955"/>
                      </a:cubicBezTo>
                      <a:close/>
                    </a:path>
                  </a:pathLst>
                </a:custGeom>
                <a:solidFill>
                  <a:srgbClr val="A4A4A4">
                    <a:alpha val="7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BF49FF47-B150-41CD-9AC1-3F0740960680}"/>
                    </a:ext>
                  </a:extLst>
                </p:cNvPr>
                <p:cNvSpPr/>
                <p:nvPr/>
              </p:nvSpPr>
              <p:spPr>
                <a:xfrm>
                  <a:off x="2692338" y="5644419"/>
                  <a:ext cx="736091" cy="41338"/>
                </a:xfrm>
                <a:custGeom>
                  <a:avLst/>
                  <a:gdLst>
                    <a:gd name="connsiteX0" fmla="*/ 736092 w 736091"/>
                    <a:gd name="connsiteY0" fmla="*/ 20669 h 41338"/>
                    <a:gd name="connsiteX1" fmla="*/ 368046 w 736091"/>
                    <a:gd name="connsiteY1" fmla="*/ 41338 h 41338"/>
                    <a:gd name="connsiteX2" fmla="*/ 0 w 736091"/>
                    <a:gd name="connsiteY2" fmla="*/ 20669 h 41338"/>
                    <a:gd name="connsiteX3" fmla="*/ 368046 w 736091"/>
                    <a:gd name="connsiteY3" fmla="*/ 0 h 41338"/>
                    <a:gd name="connsiteX4" fmla="*/ 736092 w 736091"/>
                    <a:gd name="connsiteY4" fmla="*/ 20669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91" h="41338">
                      <a:moveTo>
                        <a:pt x="736092" y="20669"/>
                      </a:moveTo>
                      <a:cubicBezTo>
                        <a:pt x="736092" y="32099"/>
                        <a:pt x="571309" y="41338"/>
                        <a:pt x="368046" y="41338"/>
                      </a:cubicBezTo>
                      <a:cubicBezTo>
                        <a:pt x="164783" y="41338"/>
                        <a:pt x="0" y="32099"/>
                        <a:pt x="0" y="20669"/>
                      </a:cubicBezTo>
                      <a:cubicBezTo>
                        <a:pt x="0" y="9239"/>
                        <a:pt x="164783" y="0"/>
                        <a:pt x="368046" y="0"/>
                      </a:cubicBezTo>
                      <a:cubicBezTo>
                        <a:pt x="571309" y="0"/>
                        <a:pt x="736092" y="9239"/>
                        <a:pt x="736092" y="20669"/>
                      </a:cubicBezTo>
                      <a:close/>
                    </a:path>
                  </a:pathLst>
                </a:custGeom>
                <a:solidFill>
                  <a:srgbClr val="A3A3A3">
                    <a:alpha val="7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CDBE9164-9F26-4E98-8A42-08C0A64D6D4D}"/>
                    </a:ext>
                  </a:extLst>
                </p:cNvPr>
                <p:cNvSpPr/>
                <p:nvPr/>
              </p:nvSpPr>
              <p:spPr>
                <a:xfrm>
                  <a:off x="2698149" y="5644800"/>
                  <a:ext cx="724471" cy="40576"/>
                </a:xfrm>
                <a:custGeom>
                  <a:avLst/>
                  <a:gdLst>
                    <a:gd name="connsiteX0" fmla="*/ 724472 w 724471"/>
                    <a:gd name="connsiteY0" fmla="*/ 20288 h 40576"/>
                    <a:gd name="connsiteX1" fmla="*/ 362236 w 724471"/>
                    <a:gd name="connsiteY1" fmla="*/ 40577 h 40576"/>
                    <a:gd name="connsiteX2" fmla="*/ 0 w 724471"/>
                    <a:gd name="connsiteY2" fmla="*/ 20288 h 40576"/>
                    <a:gd name="connsiteX3" fmla="*/ 362236 w 724471"/>
                    <a:gd name="connsiteY3" fmla="*/ 0 h 40576"/>
                    <a:gd name="connsiteX4" fmla="*/ 724472 w 724471"/>
                    <a:gd name="connsiteY4" fmla="*/ 20288 h 4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471" h="40576">
                      <a:moveTo>
                        <a:pt x="724472" y="20288"/>
                      </a:moveTo>
                      <a:cubicBezTo>
                        <a:pt x="724472" y="31493"/>
                        <a:pt x="562293" y="40577"/>
                        <a:pt x="362236" y="40577"/>
                      </a:cubicBezTo>
                      <a:cubicBezTo>
                        <a:pt x="162179" y="40577"/>
                        <a:pt x="0" y="31493"/>
                        <a:pt x="0" y="20288"/>
                      </a:cubicBezTo>
                      <a:cubicBezTo>
                        <a:pt x="0" y="9084"/>
                        <a:pt x="162179" y="0"/>
                        <a:pt x="362236" y="0"/>
                      </a:cubicBezTo>
                      <a:cubicBezTo>
                        <a:pt x="562293" y="0"/>
                        <a:pt x="724472" y="9084"/>
                        <a:pt x="724472" y="20288"/>
                      </a:cubicBezTo>
                      <a:close/>
                    </a:path>
                  </a:pathLst>
                </a:custGeom>
                <a:solidFill>
                  <a:srgbClr val="A3A3A3">
                    <a:alpha val="7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F64DE31-3EE0-4249-9784-EAC42408B20D}"/>
                    </a:ext>
                  </a:extLst>
                </p:cNvPr>
                <p:cNvSpPr/>
                <p:nvPr/>
              </p:nvSpPr>
              <p:spPr>
                <a:xfrm>
                  <a:off x="2703864" y="5645086"/>
                  <a:ext cx="713041" cy="40005"/>
                </a:xfrm>
                <a:custGeom>
                  <a:avLst/>
                  <a:gdLst>
                    <a:gd name="connsiteX0" fmla="*/ 713041 w 713041"/>
                    <a:gd name="connsiteY0" fmla="*/ 20003 h 40005"/>
                    <a:gd name="connsiteX1" fmla="*/ 356521 w 713041"/>
                    <a:gd name="connsiteY1" fmla="*/ 40005 h 40005"/>
                    <a:gd name="connsiteX2" fmla="*/ 0 w 713041"/>
                    <a:gd name="connsiteY2" fmla="*/ 20003 h 40005"/>
                    <a:gd name="connsiteX3" fmla="*/ 356521 w 713041"/>
                    <a:gd name="connsiteY3" fmla="*/ 0 h 40005"/>
                    <a:gd name="connsiteX4" fmla="*/ 713041 w 713041"/>
                    <a:gd name="connsiteY4" fmla="*/ 20003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41" h="40005">
                      <a:moveTo>
                        <a:pt x="713041" y="20003"/>
                      </a:moveTo>
                      <a:cubicBezTo>
                        <a:pt x="713041" y="31050"/>
                        <a:pt x="553422" y="40005"/>
                        <a:pt x="356521" y="40005"/>
                      </a:cubicBezTo>
                      <a:cubicBezTo>
                        <a:pt x="159620" y="40005"/>
                        <a:pt x="0" y="31050"/>
                        <a:pt x="0" y="20003"/>
                      </a:cubicBezTo>
                      <a:cubicBezTo>
                        <a:pt x="0" y="8956"/>
                        <a:pt x="159620" y="0"/>
                        <a:pt x="356521" y="0"/>
                      </a:cubicBezTo>
                      <a:cubicBezTo>
                        <a:pt x="553422" y="0"/>
                        <a:pt x="713041" y="8956"/>
                        <a:pt x="713041" y="20003"/>
                      </a:cubicBezTo>
                      <a:close/>
                    </a:path>
                  </a:pathLst>
                </a:custGeom>
                <a:solidFill>
                  <a:srgbClr val="A2A2A2">
                    <a:alpha val="7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0BF03B83-341D-47A6-A698-D6AF157C246F}"/>
                    </a:ext>
                  </a:extLst>
                </p:cNvPr>
                <p:cNvSpPr/>
                <p:nvPr/>
              </p:nvSpPr>
              <p:spPr>
                <a:xfrm>
                  <a:off x="2709674" y="5645372"/>
                  <a:ext cx="701421" cy="39433"/>
                </a:xfrm>
                <a:custGeom>
                  <a:avLst/>
                  <a:gdLst>
                    <a:gd name="connsiteX0" fmla="*/ 701421 w 701421"/>
                    <a:gd name="connsiteY0" fmla="*/ 19717 h 39433"/>
                    <a:gd name="connsiteX1" fmla="*/ 350711 w 701421"/>
                    <a:gd name="connsiteY1" fmla="*/ 39433 h 39433"/>
                    <a:gd name="connsiteX2" fmla="*/ 0 w 701421"/>
                    <a:gd name="connsiteY2" fmla="*/ 19717 h 39433"/>
                    <a:gd name="connsiteX3" fmla="*/ 350711 w 701421"/>
                    <a:gd name="connsiteY3" fmla="*/ 0 h 39433"/>
                    <a:gd name="connsiteX4" fmla="*/ 701421 w 701421"/>
                    <a:gd name="connsiteY4" fmla="*/ 19717 h 3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421" h="39433">
                      <a:moveTo>
                        <a:pt x="701421" y="19717"/>
                      </a:moveTo>
                      <a:cubicBezTo>
                        <a:pt x="701421" y="30575"/>
                        <a:pt x="544449" y="39433"/>
                        <a:pt x="350711" y="39433"/>
                      </a:cubicBezTo>
                      <a:cubicBezTo>
                        <a:pt x="157067" y="39433"/>
                        <a:pt x="0" y="30671"/>
                        <a:pt x="0" y="19717"/>
                      </a:cubicBezTo>
                      <a:cubicBezTo>
                        <a:pt x="0" y="8858"/>
                        <a:pt x="156972" y="0"/>
                        <a:pt x="350711" y="0"/>
                      </a:cubicBezTo>
                      <a:cubicBezTo>
                        <a:pt x="544354" y="0"/>
                        <a:pt x="701421" y="8763"/>
                        <a:pt x="701421" y="19717"/>
                      </a:cubicBezTo>
                      <a:close/>
                    </a:path>
                  </a:pathLst>
                </a:custGeom>
                <a:solidFill>
                  <a:srgbClr val="A2A2A2">
                    <a:alpha val="7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EC270DFF-090A-49C8-A008-E1CCB1E1B839}"/>
                    </a:ext>
                  </a:extLst>
                </p:cNvPr>
                <p:cNvSpPr/>
                <p:nvPr/>
              </p:nvSpPr>
              <p:spPr>
                <a:xfrm>
                  <a:off x="2715484" y="5645753"/>
                  <a:ext cx="689800" cy="38671"/>
                </a:xfrm>
                <a:custGeom>
                  <a:avLst/>
                  <a:gdLst>
                    <a:gd name="connsiteX0" fmla="*/ 689800 w 689800"/>
                    <a:gd name="connsiteY0" fmla="*/ 19336 h 38671"/>
                    <a:gd name="connsiteX1" fmla="*/ 344900 w 689800"/>
                    <a:gd name="connsiteY1" fmla="*/ 38672 h 38671"/>
                    <a:gd name="connsiteX2" fmla="*/ 0 w 689800"/>
                    <a:gd name="connsiteY2" fmla="*/ 19336 h 38671"/>
                    <a:gd name="connsiteX3" fmla="*/ 344900 w 689800"/>
                    <a:gd name="connsiteY3" fmla="*/ 0 h 38671"/>
                    <a:gd name="connsiteX4" fmla="*/ 689800 w 689800"/>
                    <a:gd name="connsiteY4" fmla="*/ 19336 h 38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00" h="38671">
                      <a:moveTo>
                        <a:pt x="689800" y="19336"/>
                      </a:moveTo>
                      <a:cubicBezTo>
                        <a:pt x="689800" y="30015"/>
                        <a:pt x="535383" y="38672"/>
                        <a:pt x="344900" y="38672"/>
                      </a:cubicBezTo>
                      <a:cubicBezTo>
                        <a:pt x="154417" y="38672"/>
                        <a:pt x="0" y="30015"/>
                        <a:pt x="0" y="19336"/>
                      </a:cubicBezTo>
                      <a:cubicBezTo>
                        <a:pt x="0" y="8657"/>
                        <a:pt x="154417" y="0"/>
                        <a:pt x="344900" y="0"/>
                      </a:cubicBezTo>
                      <a:cubicBezTo>
                        <a:pt x="535383" y="0"/>
                        <a:pt x="689800" y="8657"/>
                        <a:pt x="689800" y="19336"/>
                      </a:cubicBezTo>
                      <a:close/>
                    </a:path>
                  </a:pathLst>
                </a:custGeom>
                <a:solidFill>
                  <a:srgbClr val="A1A1A1">
                    <a:alpha val="7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568250B-7A97-4786-8070-A02ABFB324A3}"/>
                    </a:ext>
                  </a:extLst>
                </p:cNvPr>
                <p:cNvSpPr/>
                <p:nvPr/>
              </p:nvSpPr>
              <p:spPr>
                <a:xfrm>
                  <a:off x="2721294" y="5646039"/>
                  <a:ext cx="678179" cy="38100"/>
                </a:xfrm>
                <a:custGeom>
                  <a:avLst/>
                  <a:gdLst>
                    <a:gd name="connsiteX0" fmla="*/ 678180 w 678179"/>
                    <a:gd name="connsiteY0" fmla="*/ 19050 h 38100"/>
                    <a:gd name="connsiteX1" fmla="*/ 339090 w 678179"/>
                    <a:gd name="connsiteY1" fmla="*/ 38100 h 38100"/>
                    <a:gd name="connsiteX2" fmla="*/ 0 w 678179"/>
                    <a:gd name="connsiteY2" fmla="*/ 19050 h 38100"/>
                    <a:gd name="connsiteX3" fmla="*/ 339090 w 678179"/>
                    <a:gd name="connsiteY3" fmla="*/ 0 h 38100"/>
                    <a:gd name="connsiteX4" fmla="*/ 678180 w 678179"/>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9" h="38100">
                      <a:moveTo>
                        <a:pt x="678180" y="19050"/>
                      </a:moveTo>
                      <a:cubicBezTo>
                        <a:pt x="678180" y="29571"/>
                        <a:pt x="526364" y="38100"/>
                        <a:pt x="339090" y="38100"/>
                      </a:cubicBezTo>
                      <a:cubicBezTo>
                        <a:pt x="151816" y="38100"/>
                        <a:pt x="0" y="29571"/>
                        <a:pt x="0" y="19050"/>
                      </a:cubicBezTo>
                      <a:cubicBezTo>
                        <a:pt x="0" y="8529"/>
                        <a:pt x="151816" y="0"/>
                        <a:pt x="339090" y="0"/>
                      </a:cubicBezTo>
                      <a:cubicBezTo>
                        <a:pt x="526364" y="0"/>
                        <a:pt x="678180" y="8529"/>
                        <a:pt x="678180" y="19050"/>
                      </a:cubicBezTo>
                      <a:close/>
                    </a:path>
                  </a:pathLst>
                </a:custGeom>
                <a:solidFill>
                  <a:srgbClr val="A1A1A1">
                    <a:alpha val="7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52A4007-A083-411E-B50B-4E418AD368D3}"/>
                    </a:ext>
                  </a:extLst>
                </p:cNvPr>
                <p:cNvSpPr/>
                <p:nvPr/>
              </p:nvSpPr>
              <p:spPr>
                <a:xfrm>
                  <a:off x="2726914" y="5646419"/>
                  <a:ext cx="666750" cy="37338"/>
                </a:xfrm>
                <a:custGeom>
                  <a:avLst/>
                  <a:gdLst>
                    <a:gd name="connsiteX0" fmla="*/ 666750 w 666750"/>
                    <a:gd name="connsiteY0" fmla="*/ 18669 h 37338"/>
                    <a:gd name="connsiteX1" fmla="*/ 333375 w 666750"/>
                    <a:gd name="connsiteY1" fmla="*/ 37338 h 37338"/>
                    <a:gd name="connsiteX2" fmla="*/ 0 w 666750"/>
                    <a:gd name="connsiteY2" fmla="*/ 18669 h 37338"/>
                    <a:gd name="connsiteX3" fmla="*/ 333375 w 666750"/>
                    <a:gd name="connsiteY3" fmla="*/ 0 h 37338"/>
                    <a:gd name="connsiteX4" fmla="*/ 666750 w 666750"/>
                    <a:gd name="connsiteY4" fmla="*/ 18669 h 3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7338">
                      <a:moveTo>
                        <a:pt x="666750" y="18669"/>
                      </a:moveTo>
                      <a:cubicBezTo>
                        <a:pt x="666750" y="28956"/>
                        <a:pt x="517493" y="37338"/>
                        <a:pt x="333375" y="37338"/>
                      </a:cubicBezTo>
                      <a:cubicBezTo>
                        <a:pt x="149257" y="37338"/>
                        <a:pt x="0" y="28956"/>
                        <a:pt x="0" y="18669"/>
                      </a:cubicBezTo>
                      <a:cubicBezTo>
                        <a:pt x="0" y="8382"/>
                        <a:pt x="149257" y="0"/>
                        <a:pt x="333375" y="0"/>
                      </a:cubicBezTo>
                      <a:cubicBezTo>
                        <a:pt x="517493" y="0"/>
                        <a:pt x="666750" y="8287"/>
                        <a:pt x="666750" y="18669"/>
                      </a:cubicBezTo>
                      <a:close/>
                    </a:path>
                  </a:pathLst>
                </a:custGeom>
                <a:solidFill>
                  <a:srgbClr val="A0A0A0">
                    <a:alpha val="7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24120E4F-E44C-4863-BF2F-91D690552CFA}"/>
                    </a:ext>
                  </a:extLst>
                </p:cNvPr>
                <p:cNvSpPr/>
                <p:nvPr/>
              </p:nvSpPr>
              <p:spPr>
                <a:xfrm>
                  <a:off x="2732820" y="5646705"/>
                  <a:ext cx="655129" cy="36766"/>
                </a:xfrm>
                <a:custGeom>
                  <a:avLst/>
                  <a:gdLst>
                    <a:gd name="connsiteX0" fmla="*/ 655129 w 655129"/>
                    <a:gd name="connsiteY0" fmla="*/ 18383 h 36766"/>
                    <a:gd name="connsiteX1" fmla="*/ 327565 w 655129"/>
                    <a:gd name="connsiteY1" fmla="*/ 36767 h 36766"/>
                    <a:gd name="connsiteX2" fmla="*/ 0 w 655129"/>
                    <a:gd name="connsiteY2" fmla="*/ 18383 h 36766"/>
                    <a:gd name="connsiteX3" fmla="*/ 327565 w 655129"/>
                    <a:gd name="connsiteY3" fmla="*/ 0 h 36766"/>
                    <a:gd name="connsiteX4" fmla="*/ 655129 w 655129"/>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29" h="36766">
                      <a:moveTo>
                        <a:pt x="655129" y="18383"/>
                      </a:moveTo>
                      <a:cubicBezTo>
                        <a:pt x="655129" y="28536"/>
                        <a:pt x="508474" y="36767"/>
                        <a:pt x="327565" y="36767"/>
                      </a:cubicBezTo>
                      <a:cubicBezTo>
                        <a:pt x="146656" y="36767"/>
                        <a:pt x="0" y="28536"/>
                        <a:pt x="0" y="18383"/>
                      </a:cubicBezTo>
                      <a:cubicBezTo>
                        <a:pt x="0" y="8230"/>
                        <a:pt x="146656" y="0"/>
                        <a:pt x="327565" y="0"/>
                      </a:cubicBezTo>
                      <a:cubicBezTo>
                        <a:pt x="508474" y="0"/>
                        <a:pt x="655129" y="8231"/>
                        <a:pt x="655129" y="18383"/>
                      </a:cubicBezTo>
                      <a:close/>
                    </a:path>
                  </a:pathLst>
                </a:custGeom>
                <a:solidFill>
                  <a:srgbClr val="9F9F9F">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F3D743C2-33B3-48A0-A0A3-463CE16FFE58}"/>
                    </a:ext>
                  </a:extLst>
                </p:cNvPr>
                <p:cNvSpPr/>
                <p:nvPr/>
              </p:nvSpPr>
              <p:spPr>
                <a:xfrm>
                  <a:off x="2738630" y="5646991"/>
                  <a:ext cx="643509" cy="36194"/>
                </a:xfrm>
                <a:custGeom>
                  <a:avLst/>
                  <a:gdLst>
                    <a:gd name="connsiteX0" fmla="*/ 643509 w 643509"/>
                    <a:gd name="connsiteY0" fmla="*/ 18098 h 36194"/>
                    <a:gd name="connsiteX1" fmla="*/ 321755 w 643509"/>
                    <a:gd name="connsiteY1" fmla="*/ 36195 h 36194"/>
                    <a:gd name="connsiteX2" fmla="*/ 0 w 643509"/>
                    <a:gd name="connsiteY2" fmla="*/ 18098 h 36194"/>
                    <a:gd name="connsiteX3" fmla="*/ 321755 w 643509"/>
                    <a:gd name="connsiteY3" fmla="*/ 0 h 36194"/>
                    <a:gd name="connsiteX4" fmla="*/ 643509 w 643509"/>
                    <a:gd name="connsiteY4" fmla="*/ 18098 h 3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09" h="36194">
                      <a:moveTo>
                        <a:pt x="643509" y="18098"/>
                      </a:moveTo>
                      <a:cubicBezTo>
                        <a:pt x="643509" y="28093"/>
                        <a:pt x="499455" y="36195"/>
                        <a:pt x="321755" y="36195"/>
                      </a:cubicBezTo>
                      <a:cubicBezTo>
                        <a:pt x="144054" y="36195"/>
                        <a:pt x="0" y="28093"/>
                        <a:pt x="0" y="18098"/>
                      </a:cubicBezTo>
                      <a:cubicBezTo>
                        <a:pt x="0" y="8103"/>
                        <a:pt x="144054" y="0"/>
                        <a:pt x="321755" y="0"/>
                      </a:cubicBezTo>
                      <a:cubicBezTo>
                        <a:pt x="499455" y="0"/>
                        <a:pt x="643509" y="8103"/>
                        <a:pt x="643509" y="18098"/>
                      </a:cubicBezTo>
                      <a:close/>
                    </a:path>
                  </a:pathLst>
                </a:custGeom>
                <a:solidFill>
                  <a:srgbClr val="9F9F9F">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E49FCF4B-11BD-49E9-BECF-9A8DA4B1DC75}"/>
                    </a:ext>
                  </a:extLst>
                </p:cNvPr>
                <p:cNvSpPr/>
                <p:nvPr/>
              </p:nvSpPr>
              <p:spPr>
                <a:xfrm>
                  <a:off x="2744250" y="5647371"/>
                  <a:ext cx="632078" cy="35433"/>
                </a:xfrm>
                <a:custGeom>
                  <a:avLst/>
                  <a:gdLst>
                    <a:gd name="connsiteX0" fmla="*/ 632079 w 632078"/>
                    <a:gd name="connsiteY0" fmla="*/ 17717 h 35433"/>
                    <a:gd name="connsiteX1" fmla="*/ 316039 w 632078"/>
                    <a:gd name="connsiteY1" fmla="*/ 35434 h 35433"/>
                    <a:gd name="connsiteX2" fmla="*/ 0 w 632078"/>
                    <a:gd name="connsiteY2" fmla="*/ 17717 h 35433"/>
                    <a:gd name="connsiteX3" fmla="*/ 316039 w 632078"/>
                    <a:gd name="connsiteY3" fmla="*/ 1 h 35433"/>
                    <a:gd name="connsiteX4" fmla="*/ 632079 w 632078"/>
                    <a:gd name="connsiteY4" fmla="*/ 17717 h 3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078" h="35433">
                      <a:moveTo>
                        <a:pt x="632079" y="17717"/>
                      </a:moveTo>
                      <a:cubicBezTo>
                        <a:pt x="632079" y="27528"/>
                        <a:pt x="490633" y="35434"/>
                        <a:pt x="316039" y="35434"/>
                      </a:cubicBezTo>
                      <a:cubicBezTo>
                        <a:pt x="141542" y="35434"/>
                        <a:pt x="0" y="27528"/>
                        <a:pt x="0" y="17717"/>
                      </a:cubicBezTo>
                      <a:cubicBezTo>
                        <a:pt x="0" y="7907"/>
                        <a:pt x="141446" y="1"/>
                        <a:pt x="316039" y="1"/>
                      </a:cubicBezTo>
                      <a:cubicBezTo>
                        <a:pt x="490633" y="-94"/>
                        <a:pt x="632079" y="7907"/>
                        <a:pt x="632079" y="17717"/>
                      </a:cubicBezTo>
                      <a:close/>
                    </a:path>
                  </a:pathLst>
                </a:custGeom>
                <a:solidFill>
                  <a:srgbClr val="9E9E9E">
                    <a:alpha val="8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83F1C19A-9C5A-47C8-9BD6-75AA7F1AF8BD}"/>
                    </a:ext>
                  </a:extLst>
                </p:cNvPr>
                <p:cNvSpPr/>
                <p:nvPr/>
              </p:nvSpPr>
              <p:spPr>
                <a:xfrm>
                  <a:off x="2750155" y="5647658"/>
                  <a:ext cx="620458" cy="34861"/>
                </a:xfrm>
                <a:custGeom>
                  <a:avLst/>
                  <a:gdLst>
                    <a:gd name="connsiteX0" fmla="*/ 620459 w 620458"/>
                    <a:gd name="connsiteY0" fmla="*/ 17431 h 34861"/>
                    <a:gd name="connsiteX1" fmla="*/ 310229 w 620458"/>
                    <a:gd name="connsiteY1" fmla="*/ 34861 h 34861"/>
                    <a:gd name="connsiteX2" fmla="*/ 0 w 620458"/>
                    <a:gd name="connsiteY2" fmla="*/ 17431 h 34861"/>
                    <a:gd name="connsiteX3" fmla="*/ 310229 w 620458"/>
                    <a:gd name="connsiteY3" fmla="*/ 0 h 34861"/>
                    <a:gd name="connsiteX4" fmla="*/ 620459 w 620458"/>
                    <a:gd name="connsiteY4" fmla="*/ 17431 h 3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58" h="34861">
                      <a:moveTo>
                        <a:pt x="620459" y="17431"/>
                      </a:moveTo>
                      <a:cubicBezTo>
                        <a:pt x="620459" y="27058"/>
                        <a:pt x="481564" y="34861"/>
                        <a:pt x="310229" y="34861"/>
                      </a:cubicBezTo>
                      <a:cubicBezTo>
                        <a:pt x="138894" y="34861"/>
                        <a:pt x="0" y="27058"/>
                        <a:pt x="0" y="17431"/>
                      </a:cubicBezTo>
                      <a:cubicBezTo>
                        <a:pt x="0" y="7804"/>
                        <a:pt x="138894" y="0"/>
                        <a:pt x="310229" y="0"/>
                      </a:cubicBezTo>
                      <a:cubicBezTo>
                        <a:pt x="481564" y="0"/>
                        <a:pt x="620459" y="7804"/>
                        <a:pt x="620459" y="17431"/>
                      </a:cubicBezTo>
                      <a:close/>
                    </a:path>
                  </a:pathLst>
                </a:custGeom>
                <a:solidFill>
                  <a:srgbClr val="9E9E9E">
                    <a:alpha val="8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D8AB8F3B-74AA-4EE2-BA07-6846AB74E8C1}"/>
                    </a:ext>
                  </a:extLst>
                </p:cNvPr>
                <p:cNvSpPr/>
                <p:nvPr/>
              </p:nvSpPr>
              <p:spPr>
                <a:xfrm>
                  <a:off x="2755965" y="5648039"/>
                  <a:ext cx="608838" cy="34099"/>
                </a:xfrm>
                <a:custGeom>
                  <a:avLst/>
                  <a:gdLst>
                    <a:gd name="connsiteX0" fmla="*/ 608838 w 608838"/>
                    <a:gd name="connsiteY0" fmla="*/ 17050 h 34099"/>
                    <a:gd name="connsiteX1" fmla="*/ 304419 w 608838"/>
                    <a:gd name="connsiteY1" fmla="*/ 34100 h 34099"/>
                    <a:gd name="connsiteX2" fmla="*/ 0 w 608838"/>
                    <a:gd name="connsiteY2" fmla="*/ 17050 h 34099"/>
                    <a:gd name="connsiteX3" fmla="*/ 304419 w 608838"/>
                    <a:gd name="connsiteY3" fmla="*/ 0 h 34099"/>
                    <a:gd name="connsiteX4" fmla="*/ 608838 w 608838"/>
                    <a:gd name="connsiteY4" fmla="*/ 17050 h 3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38" h="34099">
                      <a:moveTo>
                        <a:pt x="608838" y="17050"/>
                      </a:moveTo>
                      <a:cubicBezTo>
                        <a:pt x="608838" y="26466"/>
                        <a:pt x="472545" y="34100"/>
                        <a:pt x="304419" y="34100"/>
                      </a:cubicBezTo>
                      <a:cubicBezTo>
                        <a:pt x="136293" y="34100"/>
                        <a:pt x="0" y="26466"/>
                        <a:pt x="0" y="17050"/>
                      </a:cubicBezTo>
                      <a:cubicBezTo>
                        <a:pt x="0" y="7634"/>
                        <a:pt x="136293" y="0"/>
                        <a:pt x="304419" y="0"/>
                      </a:cubicBezTo>
                      <a:cubicBezTo>
                        <a:pt x="472545" y="0"/>
                        <a:pt x="608838" y="7634"/>
                        <a:pt x="608838" y="17050"/>
                      </a:cubicBezTo>
                      <a:close/>
                    </a:path>
                  </a:pathLst>
                </a:custGeom>
                <a:solidFill>
                  <a:srgbClr val="9D9D9D">
                    <a:alpha val="8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352AAEDB-37C3-42FB-B26D-55061972E437}"/>
                    </a:ext>
                  </a:extLst>
                </p:cNvPr>
                <p:cNvSpPr/>
                <p:nvPr/>
              </p:nvSpPr>
              <p:spPr>
                <a:xfrm>
                  <a:off x="2761775" y="5648325"/>
                  <a:ext cx="597217" cy="33527"/>
                </a:xfrm>
                <a:custGeom>
                  <a:avLst/>
                  <a:gdLst>
                    <a:gd name="connsiteX0" fmla="*/ 597218 w 597217"/>
                    <a:gd name="connsiteY0" fmla="*/ 16764 h 33527"/>
                    <a:gd name="connsiteX1" fmla="*/ 298609 w 597217"/>
                    <a:gd name="connsiteY1" fmla="*/ 33528 h 33527"/>
                    <a:gd name="connsiteX2" fmla="*/ 0 w 597217"/>
                    <a:gd name="connsiteY2" fmla="*/ 16764 h 33527"/>
                    <a:gd name="connsiteX3" fmla="*/ 298609 w 597217"/>
                    <a:gd name="connsiteY3" fmla="*/ 0 h 33527"/>
                    <a:gd name="connsiteX4" fmla="*/ 597218 w 597217"/>
                    <a:gd name="connsiteY4" fmla="*/ 16764 h 33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217" h="33527">
                      <a:moveTo>
                        <a:pt x="597218" y="16764"/>
                      </a:moveTo>
                      <a:cubicBezTo>
                        <a:pt x="597218" y="26003"/>
                        <a:pt x="463487" y="33528"/>
                        <a:pt x="298609" y="33528"/>
                      </a:cubicBezTo>
                      <a:cubicBezTo>
                        <a:pt x="133731" y="33528"/>
                        <a:pt x="0" y="26003"/>
                        <a:pt x="0" y="16764"/>
                      </a:cubicBezTo>
                      <a:cubicBezTo>
                        <a:pt x="0" y="7525"/>
                        <a:pt x="133731" y="0"/>
                        <a:pt x="298609" y="0"/>
                      </a:cubicBezTo>
                      <a:cubicBezTo>
                        <a:pt x="463487" y="0"/>
                        <a:pt x="597218" y="7429"/>
                        <a:pt x="597218" y="16764"/>
                      </a:cubicBezTo>
                      <a:close/>
                    </a:path>
                  </a:pathLst>
                </a:custGeom>
                <a:solidFill>
                  <a:srgbClr val="9D9D9D">
                    <a:alpha val="8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21C15296-4616-4849-AFBF-F9DAF060D169}"/>
                    </a:ext>
                  </a:extLst>
                </p:cNvPr>
                <p:cNvSpPr/>
                <p:nvPr/>
              </p:nvSpPr>
              <p:spPr>
                <a:xfrm>
                  <a:off x="2767395" y="5648705"/>
                  <a:ext cx="585787" cy="32766"/>
                </a:xfrm>
                <a:custGeom>
                  <a:avLst/>
                  <a:gdLst>
                    <a:gd name="connsiteX0" fmla="*/ 585788 w 585787"/>
                    <a:gd name="connsiteY0" fmla="*/ 16384 h 32766"/>
                    <a:gd name="connsiteX1" fmla="*/ 292894 w 585787"/>
                    <a:gd name="connsiteY1" fmla="*/ 32767 h 32766"/>
                    <a:gd name="connsiteX2" fmla="*/ 0 w 585787"/>
                    <a:gd name="connsiteY2" fmla="*/ 16384 h 32766"/>
                    <a:gd name="connsiteX3" fmla="*/ 292894 w 585787"/>
                    <a:gd name="connsiteY3" fmla="*/ 1 h 32766"/>
                    <a:gd name="connsiteX4" fmla="*/ 585788 w 585787"/>
                    <a:gd name="connsiteY4" fmla="*/ 16384 h 3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87" h="32766">
                      <a:moveTo>
                        <a:pt x="585788" y="16384"/>
                      </a:moveTo>
                      <a:cubicBezTo>
                        <a:pt x="585788" y="25433"/>
                        <a:pt x="454628" y="32767"/>
                        <a:pt x="292894" y="32767"/>
                      </a:cubicBezTo>
                      <a:cubicBezTo>
                        <a:pt x="131159" y="32767"/>
                        <a:pt x="0" y="25433"/>
                        <a:pt x="0" y="16384"/>
                      </a:cubicBezTo>
                      <a:cubicBezTo>
                        <a:pt x="0" y="7335"/>
                        <a:pt x="131159" y="1"/>
                        <a:pt x="292894" y="1"/>
                      </a:cubicBezTo>
                      <a:cubicBezTo>
                        <a:pt x="454724" y="-94"/>
                        <a:pt x="585788" y="7240"/>
                        <a:pt x="585788" y="16384"/>
                      </a:cubicBezTo>
                      <a:close/>
                    </a:path>
                  </a:pathLst>
                </a:custGeom>
                <a:solidFill>
                  <a:srgbClr val="9C9C9C">
                    <a:alpha val="8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A772DD5F-236C-45A4-9EDD-363FBEB9204D}"/>
                    </a:ext>
                  </a:extLst>
                </p:cNvPr>
                <p:cNvSpPr/>
                <p:nvPr/>
              </p:nvSpPr>
              <p:spPr>
                <a:xfrm>
                  <a:off x="2773301" y="5648991"/>
                  <a:ext cx="574167" cy="32194"/>
                </a:xfrm>
                <a:custGeom>
                  <a:avLst/>
                  <a:gdLst>
                    <a:gd name="connsiteX0" fmla="*/ 574167 w 574167"/>
                    <a:gd name="connsiteY0" fmla="*/ 16097 h 32194"/>
                    <a:gd name="connsiteX1" fmla="*/ 287083 w 574167"/>
                    <a:gd name="connsiteY1" fmla="*/ 32195 h 32194"/>
                    <a:gd name="connsiteX2" fmla="*/ 0 w 574167"/>
                    <a:gd name="connsiteY2" fmla="*/ 16097 h 32194"/>
                    <a:gd name="connsiteX3" fmla="*/ 287083 w 574167"/>
                    <a:gd name="connsiteY3" fmla="*/ 0 h 32194"/>
                    <a:gd name="connsiteX4" fmla="*/ 574167 w 574167"/>
                    <a:gd name="connsiteY4" fmla="*/ 16097 h 3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167" h="32194">
                      <a:moveTo>
                        <a:pt x="574167" y="16097"/>
                      </a:moveTo>
                      <a:cubicBezTo>
                        <a:pt x="574167" y="24987"/>
                        <a:pt x="445635" y="32195"/>
                        <a:pt x="287083" y="32195"/>
                      </a:cubicBezTo>
                      <a:cubicBezTo>
                        <a:pt x="128532" y="32195"/>
                        <a:pt x="0" y="24987"/>
                        <a:pt x="0" y="16097"/>
                      </a:cubicBezTo>
                      <a:cubicBezTo>
                        <a:pt x="0" y="7207"/>
                        <a:pt x="128532" y="0"/>
                        <a:pt x="287083" y="0"/>
                      </a:cubicBezTo>
                      <a:cubicBezTo>
                        <a:pt x="445635" y="0"/>
                        <a:pt x="574167" y="7207"/>
                        <a:pt x="574167" y="16097"/>
                      </a:cubicBezTo>
                      <a:close/>
                    </a:path>
                  </a:pathLst>
                </a:custGeom>
                <a:solidFill>
                  <a:srgbClr val="9C9C9C">
                    <a:alpha val="8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AC7298B2-ECFA-4374-AA7A-8D6166E5A756}"/>
                    </a:ext>
                  </a:extLst>
                </p:cNvPr>
                <p:cNvSpPr/>
                <p:nvPr/>
              </p:nvSpPr>
              <p:spPr>
                <a:xfrm>
                  <a:off x="2779111" y="5649277"/>
                  <a:ext cx="562546" cy="31623"/>
                </a:xfrm>
                <a:custGeom>
                  <a:avLst/>
                  <a:gdLst>
                    <a:gd name="connsiteX0" fmla="*/ 562547 w 562546"/>
                    <a:gd name="connsiteY0" fmla="*/ 15812 h 31623"/>
                    <a:gd name="connsiteX1" fmla="*/ 281273 w 562546"/>
                    <a:gd name="connsiteY1" fmla="*/ 31623 h 31623"/>
                    <a:gd name="connsiteX2" fmla="*/ 0 w 562546"/>
                    <a:gd name="connsiteY2" fmla="*/ 15812 h 31623"/>
                    <a:gd name="connsiteX3" fmla="*/ 281273 w 562546"/>
                    <a:gd name="connsiteY3" fmla="*/ 0 h 31623"/>
                    <a:gd name="connsiteX4" fmla="*/ 562547 w 562546"/>
                    <a:gd name="connsiteY4" fmla="*/ 15812 h 3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46" h="31623">
                      <a:moveTo>
                        <a:pt x="562547" y="15812"/>
                      </a:moveTo>
                      <a:cubicBezTo>
                        <a:pt x="562547" y="24544"/>
                        <a:pt x="436616" y="31623"/>
                        <a:pt x="281273" y="31623"/>
                      </a:cubicBezTo>
                      <a:cubicBezTo>
                        <a:pt x="125930" y="31623"/>
                        <a:pt x="0" y="24544"/>
                        <a:pt x="0" y="15812"/>
                      </a:cubicBezTo>
                      <a:cubicBezTo>
                        <a:pt x="0" y="7079"/>
                        <a:pt x="125930" y="0"/>
                        <a:pt x="281273" y="0"/>
                      </a:cubicBezTo>
                      <a:cubicBezTo>
                        <a:pt x="436616" y="0"/>
                        <a:pt x="562547" y="7079"/>
                        <a:pt x="562547" y="15812"/>
                      </a:cubicBezTo>
                      <a:close/>
                    </a:path>
                  </a:pathLst>
                </a:custGeom>
                <a:solidFill>
                  <a:srgbClr val="9B9B9B">
                    <a:alpha val="8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18D61AE-24D9-4ED8-992A-BDB3604D9FF8}"/>
                    </a:ext>
                  </a:extLst>
                </p:cNvPr>
                <p:cNvSpPr/>
                <p:nvPr/>
              </p:nvSpPr>
              <p:spPr>
                <a:xfrm>
                  <a:off x="2784921" y="5649657"/>
                  <a:ext cx="550925" cy="30861"/>
                </a:xfrm>
                <a:custGeom>
                  <a:avLst/>
                  <a:gdLst>
                    <a:gd name="connsiteX0" fmla="*/ 550926 w 550925"/>
                    <a:gd name="connsiteY0" fmla="*/ 15431 h 30861"/>
                    <a:gd name="connsiteX1" fmla="*/ 275463 w 550925"/>
                    <a:gd name="connsiteY1" fmla="*/ 30862 h 30861"/>
                    <a:gd name="connsiteX2" fmla="*/ 0 w 550925"/>
                    <a:gd name="connsiteY2" fmla="*/ 15431 h 30861"/>
                    <a:gd name="connsiteX3" fmla="*/ 275463 w 550925"/>
                    <a:gd name="connsiteY3" fmla="*/ 1 h 30861"/>
                    <a:gd name="connsiteX4" fmla="*/ 550926 w 550925"/>
                    <a:gd name="connsiteY4" fmla="*/ 15431 h 30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25" h="30861">
                      <a:moveTo>
                        <a:pt x="550926" y="15431"/>
                      </a:moveTo>
                      <a:cubicBezTo>
                        <a:pt x="550926" y="24004"/>
                        <a:pt x="427577" y="30862"/>
                        <a:pt x="275463" y="30862"/>
                      </a:cubicBezTo>
                      <a:cubicBezTo>
                        <a:pt x="123349" y="30862"/>
                        <a:pt x="0" y="23909"/>
                        <a:pt x="0" y="15431"/>
                      </a:cubicBezTo>
                      <a:cubicBezTo>
                        <a:pt x="0" y="6859"/>
                        <a:pt x="123349" y="1"/>
                        <a:pt x="275463" y="1"/>
                      </a:cubicBezTo>
                      <a:cubicBezTo>
                        <a:pt x="427577" y="-94"/>
                        <a:pt x="550926" y="6859"/>
                        <a:pt x="550926" y="15431"/>
                      </a:cubicBezTo>
                      <a:close/>
                    </a:path>
                  </a:pathLst>
                </a:custGeom>
                <a:solidFill>
                  <a:srgbClr val="9B9B9B">
                    <a:alpha val="8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46B0F32-544D-49D5-8E4A-5230771022B5}"/>
                    </a:ext>
                  </a:extLst>
                </p:cNvPr>
                <p:cNvSpPr/>
                <p:nvPr/>
              </p:nvSpPr>
              <p:spPr>
                <a:xfrm>
                  <a:off x="2790636" y="5649944"/>
                  <a:ext cx="539496" cy="30289"/>
                </a:xfrm>
                <a:custGeom>
                  <a:avLst/>
                  <a:gdLst>
                    <a:gd name="connsiteX0" fmla="*/ 539496 w 539496"/>
                    <a:gd name="connsiteY0" fmla="*/ 15145 h 30289"/>
                    <a:gd name="connsiteX1" fmla="*/ 269748 w 539496"/>
                    <a:gd name="connsiteY1" fmla="*/ 30290 h 30289"/>
                    <a:gd name="connsiteX2" fmla="*/ 0 w 539496"/>
                    <a:gd name="connsiteY2" fmla="*/ 15145 h 30289"/>
                    <a:gd name="connsiteX3" fmla="*/ 269748 w 539496"/>
                    <a:gd name="connsiteY3" fmla="*/ 0 h 30289"/>
                    <a:gd name="connsiteX4" fmla="*/ 539496 w 539496"/>
                    <a:gd name="connsiteY4" fmla="*/ 15145 h 3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496" h="30289">
                      <a:moveTo>
                        <a:pt x="539496" y="15145"/>
                      </a:moveTo>
                      <a:cubicBezTo>
                        <a:pt x="539496" y="23509"/>
                        <a:pt x="418726" y="30290"/>
                        <a:pt x="269748" y="30290"/>
                      </a:cubicBezTo>
                      <a:cubicBezTo>
                        <a:pt x="120770" y="30290"/>
                        <a:pt x="0" y="23509"/>
                        <a:pt x="0" y="15145"/>
                      </a:cubicBezTo>
                      <a:cubicBezTo>
                        <a:pt x="0" y="6781"/>
                        <a:pt x="120770" y="0"/>
                        <a:pt x="269748" y="0"/>
                      </a:cubicBezTo>
                      <a:cubicBezTo>
                        <a:pt x="418726" y="0"/>
                        <a:pt x="539496" y="6781"/>
                        <a:pt x="539496" y="15145"/>
                      </a:cubicBezTo>
                      <a:close/>
                    </a:path>
                  </a:pathLst>
                </a:custGeom>
                <a:solidFill>
                  <a:srgbClr val="9A9A9A">
                    <a:alpha val="8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D710252D-2D30-4AE4-BE11-106325AA7681}"/>
                    </a:ext>
                  </a:extLst>
                </p:cNvPr>
                <p:cNvSpPr/>
                <p:nvPr/>
              </p:nvSpPr>
              <p:spPr>
                <a:xfrm>
                  <a:off x="2796447" y="5650325"/>
                  <a:ext cx="527875" cy="29527"/>
                </a:xfrm>
                <a:custGeom>
                  <a:avLst/>
                  <a:gdLst>
                    <a:gd name="connsiteX0" fmla="*/ 527875 w 527875"/>
                    <a:gd name="connsiteY0" fmla="*/ 14764 h 29527"/>
                    <a:gd name="connsiteX1" fmla="*/ 263938 w 527875"/>
                    <a:gd name="connsiteY1" fmla="*/ 29527 h 29527"/>
                    <a:gd name="connsiteX2" fmla="*/ 0 w 527875"/>
                    <a:gd name="connsiteY2" fmla="*/ 14764 h 29527"/>
                    <a:gd name="connsiteX3" fmla="*/ 263938 w 527875"/>
                    <a:gd name="connsiteY3" fmla="*/ 0 h 29527"/>
                    <a:gd name="connsiteX4" fmla="*/ 527875 w 527875"/>
                    <a:gd name="connsiteY4" fmla="*/ 14764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875" h="29527">
                      <a:moveTo>
                        <a:pt x="527875" y="14764"/>
                      </a:moveTo>
                      <a:cubicBezTo>
                        <a:pt x="527875" y="22918"/>
                        <a:pt x="409707" y="29527"/>
                        <a:pt x="263938" y="29527"/>
                      </a:cubicBezTo>
                      <a:cubicBezTo>
                        <a:pt x="118169" y="29527"/>
                        <a:pt x="0" y="22917"/>
                        <a:pt x="0" y="14764"/>
                      </a:cubicBezTo>
                      <a:cubicBezTo>
                        <a:pt x="0" y="6610"/>
                        <a:pt x="118169" y="0"/>
                        <a:pt x="263938" y="0"/>
                      </a:cubicBezTo>
                      <a:cubicBezTo>
                        <a:pt x="409707" y="0"/>
                        <a:pt x="527875" y="6610"/>
                        <a:pt x="527875" y="14764"/>
                      </a:cubicBezTo>
                      <a:close/>
                    </a:path>
                  </a:pathLst>
                </a:custGeom>
                <a:solidFill>
                  <a:srgbClr val="999999">
                    <a:alpha val="8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A0104907-5ED1-4071-A1FD-981727840743}"/>
                    </a:ext>
                  </a:extLst>
                </p:cNvPr>
                <p:cNvSpPr/>
                <p:nvPr/>
              </p:nvSpPr>
              <p:spPr>
                <a:xfrm>
                  <a:off x="2802257" y="5650609"/>
                  <a:ext cx="516255" cy="28957"/>
                </a:xfrm>
                <a:custGeom>
                  <a:avLst/>
                  <a:gdLst>
                    <a:gd name="connsiteX0" fmla="*/ 516255 w 516255"/>
                    <a:gd name="connsiteY0" fmla="*/ 14479 h 28957"/>
                    <a:gd name="connsiteX1" fmla="*/ 258128 w 516255"/>
                    <a:gd name="connsiteY1" fmla="*/ 28957 h 28957"/>
                    <a:gd name="connsiteX2" fmla="*/ 0 w 516255"/>
                    <a:gd name="connsiteY2" fmla="*/ 14479 h 28957"/>
                    <a:gd name="connsiteX3" fmla="*/ 258128 w 516255"/>
                    <a:gd name="connsiteY3" fmla="*/ 1 h 28957"/>
                    <a:gd name="connsiteX4" fmla="*/ 516255 w 516255"/>
                    <a:gd name="connsiteY4" fmla="*/ 14479 h 2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255" h="28957">
                      <a:moveTo>
                        <a:pt x="516255" y="14479"/>
                      </a:moveTo>
                      <a:cubicBezTo>
                        <a:pt x="516255" y="22480"/>
                        <a:pt x="400717" y="28957"/>
                        <a:pt x="258128" y="28957"/>
                      </a:cubicBezTo>
                      <a:cubicBezTo>
                        <a:pt x="115538" y="28957"/>
                        <a:pt x="0" y="22480"/>
                        <a:pt x="0" y="14479"/>
                      </a:cubicBezTo>
                      <a:cubicBezTo>
                        <a:pt x="0" y="6478"/>
                        <a:pt x="115538" y="1"/>
                        <a:pt x="258128" y="1"/>
                      </a:cubicBezTo>
                      <a:cubicBezTo>
                        <a:pt x="400717" y="-94"/>
                        <a:pt x="516255" y="6478"/>
                        <a:pt x="516255" y="14479"/>
                      </a:cubicBezTo>
                      <a:close/>
                    </a:path>
                  </a:pathLst>
                </a:custGeom>
                <a:solidFill>
                  <a:srgbClr val="999999">
                    <a:alpha val="8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74BFAF60-3C57-46E1-B6E7-913A33E211FE}"/>
                    </a:ext>
                  </a:extLst>
                </p:cNvPr>
                <p:cNvSpPr/>
                <p:nvPr/>
              </p:nvSpPr>
              <p:spPr>
                <a:xfrm>
                  <a:off x="2807972" y="5650896"/>
                  <a:ext cx="504824" cy="28384"/>
                </a:xfrm>
                <a:custGeom>
                  <a:avLst/>
                  <a:gdLst>
                    <a:gd name="connsiteX0" fmla="*/ 504825 w 504824"/>
                    <a:gd name="connsiteY0" fmla="*/ 14192 h 28384"/>
                    <a:gd name="connsiteX1" fmla="*/ 252413 w 504824"/>
                    <a:gd name="connsiteY1" fmla="*/ 28385 h 28384"/>
                    <a:gd name="connsiteX2" fmla="*/ 0 w 504824"/>
                    <a:gd name="connsiteY2" fmla="*/ 14192 h 28384"/>
                    <a:gd name="connsiteX3" fmla="*/ 252413 w 504824"/>
                    <a:gd name="connsiteY3" fmla="*/ 0 h 28384"/>
                    <a:gd name="connsiteX4" fmla="*/ 504825 w 504824"/>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4" h="28384">
                      <a:moveTo>
                        <a:pt x="504825" y="14192"/>
                      </a:moveTo>
                      <a:cubicBezTo>
                        <a:pt x="504825" y="22031"/>
                        <a:pt x="391816" y="28385"/>
                        <a:pt x="252413" y="28385"/>
                      </a:cubicBezTo>
                      <a:cubicBezTo>
                        <a:pt x="113009" y="28385"/>
                        <a:pt x="0" y="22031"/>
                        <a:pt x="0" y="14192"/>
                      </a:cubicBezTo>
                      <a:cubicBezTo>
                        <a:pt x="0" y="6354"/>
                        <a:pt x="113009" y="0"/>
                        <a:pt x="252413" y="0"/>
                      </a:cubicBezTo>
                      <a:cubicBezTo>
                        <a:pt x="391816" y="0"/>
                        <a:pt x="504825" y="6354"/>
                        <a:pt x="504825" y="14192"/>
                      </a:cubicBezTo>
                      <a:close/>
                    </a:path>
                  </a:pathLst>
                </a:custGeom>
                <a:solidFill>
                  <a:srgbClr val="989898">
                    <a:alpha val="8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1706475C-8648-435D-B64B-7869874F12A4}"/>
                    </a:ext>
                  </a:extLst>
                </p:cNvPr>
                <p:cNvSpPr/>
                <p:nvPr/>
              </p:nvSpPr>
              <p:spPr>
                <a:xfrm>
                  <a:off x="2813782" y="5651277"/>
                  <a:ext cx="493204" cy="27622"/>
                </a:xfrm>
                <a:custGeom>
                  <a:avLst/>
                  <a:gdLst>
                    <a:gd name="connsiteX0" fmla="*/ 493204 w 493204"/>
                    <a:gd name="connsiteY0" fmla="*/ 13811 h 27622"/>
                    <a:gd name="connsiteX1" fmla="*/ 246602 w 493204"/>
                    <a:gd name="connsiteY1" fmla="*/ 27623 h 27622"/>
                    <a:gd name="connsiteX2" fmla="*/ 0 w 493204"/>
                    <a:gd name="connsiteY2" fmla="*/ 13811 h 27622"/>
                    <a:gd name="connsiteX3" fmla="*/ 246602 w 493204"/>
                    <a:gd name="connsiteY3" fmla="*/ 0 h 27622"/>
                    <a:gd name="connsiteX4" fmla="*/ 493204 w 493204"/>
                    <a:gd name="connsiteY4" fmla="*/ 13811 h 2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04" h="27622">
                      <a:moveTo>
                        <a:pt x="493204" y="13811"/>
                      </a:moveTo>
                      <a:cubicBezTo>
                        <a:pt x="493204" y="21439"/>
                        <a:pt x="382797" y="27623"/>
                        <a:pt x="246602" y="27623"/>
                      </a:cubicBezTo>
                      <a:cubicBezTo>
                        <a:pt x="110408" y="27623"/>
                        <a:pt x="0" y="21439"/>
                        <a:pt x="0" y="13811"/>
                      </a:cubicBezTo>
                      <a:cubicBezTo>
                        <a:pt x="0" y="6184"/>
                        <a:pt x="110408" y="0"/>
                        <a:pt x="246602" y="0"/>
                      </a:cubicBezTo>
                      <a:cubicBezTo>
                        <a:pt x="382797" y="0"/>
                        <a:pt x="493204" y="6184"/>
                        <a:pt x="493204" y="13811"/>
                      </a:cubicBezTo>
                      <a:close/>
                    </a:path>
                  </a:pathLst>
                </a:custGeom>
                <a:solidFill>
                  <a:srgbClr val="989898">
                    <a:alpha val="8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13908077-72B1-4BAE-8657-C609C74C072A}"/>
                    </a:ext>
                  </a:extLst>
                </p:cNvPr>
                <p:cNvSpPr/>
                <p:nvPr/>
              </p:nvSpPr>
              <p:spPr>
                <a:xfrm>
                  <a:off x="2819592" y="5651563"/>
                  <a:ext cx="481583" cy="27050"/>
                </a:xfrm>
                <a:custGeom>
                  <a:avLst/>
                  <a:gdLst>
                    <a:gd name="connsiteX0" fmla="*/ 481584 w 481583"/>
                    <a:gd name="connsiteY0" fmla="*/ 13526 h 27050"/>
                    <a:gd name="connsiteX1" fmla="*/ 240792 w 481583"/>
                    <a:gd name="connsiteY1" fmla="*/ 27051 h 27050"/>
                    <a:gd name="connsiteX2" fmla="*/ 0 w 481583"/>
                    <a:gd name="connsiteY2" fmla="*/ 13526 h 27050"/>
                    <a:gd name="connsiteX3" fmla="*/ 240792 w 481583"/>
                    <a:gd name="connsiteY3" fmla="*/ 0 h 27050"/>
                    <a:gd name="connsiteX4" fmla="*/ 481584 w 481583"/>
                    <a:gd name="connsiteY4" fmla="*/ 13526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583" h="27050">
                      <a:moveTo>
                        <a:pt x="481584" y="13526"/>
                      </a:moveTo>
                      <a:cubicBezTo>
                        <a:pt x="481584" y="20955"/>
                        <a:pt x="373761" y="27051"/>
                        <a:pt x="240792" y="27051"/>
                      </a:cubicBezTo>
                      <a:cubicBezTo>
                        <a:pt x="107823" y="27051"/>
                        <a:pt x="0" y="20955"/>
                        <a:pt x="0" y="13526"/>
                      </a:cubicBezTo>
                      <a:cubicBezTo>
                        <a:pt x="0" y="6096"/>
                        <a:pt x="107823" y="0"/>
                        <a:pt x="240792" y="0"/>
                      </a:cubicBezTo>
                      <a:cubicBezTo>
                        <a:pt x="373761" y="0"/>
                        <a:pt x="481584" y="6001"/>
                        <a:pt x="481584" y="13526"/>
                      </a:cubicBezTo>
                      <a:close/>
                    </a:path>
                  </a:pathLst>
                </a:custGeom>
                <a:solidFill>
                  <a:srgbClr val="979797">
                    <a:alpha val="8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747A284-539C-4747-890A-C15FB88601F4}"/>
                    </a:ext>
                  </a:extLst>
                </p:cNvPr>
                <p:cNvSpPr/>
                <p:nvPr/>
              </p:nvSpPr>
              <p:spPr>
                <a:xfrm>
                  <a:off x="2825403" y="5651944"/>
                  <a:ext cx="469963" cy="26288"/>
                </a:xfrm>
                <a:custGeom>
                  <a:avLst/>
                  <a:gdLst>
                    <a:gd name="connsiteX0" fmla="*/ 469963 w 469963"/>
                    <a:gd name="connsiteY0" fmla="*/ 13145 h 26288"/>
                    <a:gd name="connsiteX1" fmla="*/ 234982 w 469963"/>
                    <a:gd name="connsiteY1" fmla="*/ 26289 h 26288"/>
                    <a:gd name="connsiteX2" fmla="*/ 0 w 469963"/>
                    <a:gd name="connsiteY2" fmla="*/ 13145 h 26288"/>
                    <a:gd name="connsiteX3" fmla="*/ 234982 w 469963"/>
                    <a:gd name="connsiteY3" fmla="*/ 0 h 26288"/>
                    <a:gd name="connsiteX4" fmla="*/ 469963 w 469963"/>
                    <a:gd name="connsiteY4" fmla="*/ 13145 h 2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63" h="26288">
                      <a:moveTo>
                        <a:pt x="469963" y="13145"/>
                      </a:moveTo>
                      <a:cubicBezTo>
                        <a:pt x="469963" y="20404"/>
                        <a:pt x="364758" y="26289"/>
                        <a:pt x="234982" y="26289"/>
                      </a:cubicBezTo>
                      <a:cubicBezTo>
                        <a:pt x="105205" y="26289"/>
                        <a:pt x="0" y="20404"/>
                        <a:pt x="0" y="13145"/>
                      </a:cubicBezTo>
                      <a:cubicBezTo>
                        <a:pt x="0" y="5885"/>
                        <a:pt x="105205" y="0"/>
                        <a:pt x="234982" y="0"/>
                      </a:cubicBezTo>
                      <a:cubicBezTo>
                        <a:pt x="364758" y="0"/>
                        <a:pt x="469963" y="5885"/>
                        <a:pt x="469963" y="13145"/>
                      </a:cubicBezTo>
                      <a:close/>
                    </a:path>
                  </a:pathLst>
                </a:custGeom>
                <a:solidFill>
                  <a:srgbClr val="979797">
                    <a:alpha val="8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EB7FB08B-31D2-484C-B7BB-34245C688119}"/>
                    </a:ext>
                  </a:extLst>
                </p:cNvPr>
                <p:cNvSpPr/>
                <p:nvPr/>
              </p:nvSpPr>
              <p:spPr>
                <a:xfrm>
                  <a:off x="2831118" y="5652230"/>
                  <a:ext cx="458533" cy="25717"/>
                </a:xfrm>
                <a:custGeom>
                  <a:avLst/>
                  <a:gdLst>
                    <a:gd name="connsiteX0" fmla="*/ 458534 w 458533"/>
                    <a:gd name="connsiteY0" fmla="*/ 12859 h 25717"/>
                    <a:gd name="connsiteX1" fmla="*/ 229267 w 458533"/>
                    <a:gd name="connsiteY1" fmla="*/ 25718 h 25717"/>
                    <a:gd name="connsiteX2" fmla="*/ 0 w 458533"/>
                    <a:gd name="connsiteY2" fmla="*/ 12859 h 25717"/>
                    <a:gd name="connsiteX3" fmla="*/ 229267 w 458533"/>
                    <a:gd name="connsiteY3" fmla="*/ 0 h 25717"/>
                    <a:gd name="connsiteX4" fmla="*/ 458534 w 458533"/>
                    <a:gd name="connsiteY4" fmla="*/ 12859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33" h="25717">
                      <a:moveTo>
                        <a:pt x="458534" y="12859"/>
                      </a:moveTo>
                      <a:cubicBezTo>
                        <a:pt x="458534" y="19960"/>
                        <a:pt x="355887" y="25718"/>
                        <a:pt x="229267" y="25718"/>
                      </a:cubicBezTo>
                      <a:cubicBezTo>
                        <a:pt x="102646" y="25718"/>
                        <a:pt x="0" y="19961"/>
                        <a:pt x="0" y="12859"/>
                      </a:cubicBezTo>
                      <a:cubicBezTo>
                        <a:pt x="0" y="5757"/>
                        <a:pt x="102646" y="0"/>
                        <a:pt x="229267" y="0"/>
                      </a:cubicBezTo>
                      <a:cubicBezTo>
                        <a:pt x="355887" y="0"/>
                        <a:pt x="458534" y="5757"/>
                        <a:pt x="458534" y="12859"/>
                      </a:cubicBezTo>
                      <a:close/>
                    </a:path>
                  </a:pathLst>
                </a:custGeom>
                <a:solidFill>
                  <a:srgbClr val="969696">
                    <a:alpha val="8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73BDBC87-7D63-455F-805F-81D6B8F8985B}"/>
                    </a:ext>
                  </a:extLst>
                </p:cNvPr>
                <p:cNvSpPr/>
                <p:nvPr/>
              </p:nvSpPr>
              <p:spPr>
                <a:xfrm>
                  <a:off x="2836928" y="5652516"/>
                  <a:ext cx="446912" cy="25145"/>
                </a:xfrm>
                <a:custGeom>
                  <a:avLst/>
                  <a:gdLst>
                    <a:gd name="connsiteX0" fmla="*/ 446913 w 446912"/>
                    <a:gd name="connsiteY0" fmla="*/ 12573 h 25145"/>
                    <a:gd name="connsiteX1" fmla="*/ 223457 w 446912"/>
                    <a:gd name="connsiteY1" fmla="*/ 25146 h 25145"/>
                    <a:gd name="connsiteX2" fmla="*/ 0 w 446912"/>
                    <a:gd name="connsiteY2" fmla="*/ 12573 h 25145"/>
                    <a:gd name="connsiteX3" fmla="*/ 223457 w 446912"/>
                    <a:gd name="connsiteY3" fmla="*/ 0 h 25145"/>
                    <a:gd name="connsiteX4" fmla="*/ 446913 w 446912"/>
                    <a:gd name="connsiteY4" fmla="*/ 12573 h 2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912" h="25145">
                      <a:moveTo>
                        <a:pt x="446913" y="12573"/>
                      </a:moveTo>
                      <a:cubicBezTo>
                        <a:pt x="446913" y="19526"/>
                        <a:pt x="346900" y="25146"/>
                        <a:pt x="223457" y="25146"/>
                      </a:cubicBezTo>
                      <a:cubicBezTo>
                        <a:pt x="100013" y="25146"/>
                        <a:pt x="0" y="19526"/>
                        <a:pt x="0" y="12573"/>
                      </a:cubicBezTo>
                      <a:cubicBezTo>
                        <a:pt x="0" y="5620"/>
                        <a:pt x="100013" y="0"/>
                        <a:pt x="223457" y="0"/>
                      </a:cubicBezTo>
                      <a:cubicBezTo>
                        <a:pt x="346805" y="0"/>
                        <a:pt x="446913" y="5620"/>
                        <a:pt x="446913" y="12573"/>
                      </a:cubicBezTo>
                      <a:close/>
                    </a:path>
                  </a:pathLst>
                </a:custGeom>
                <a:solidFill>
                  <a:srgbClr val="969696">
                    <a:alpha val="8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0182E25B-8C76-4AAB-8D93-28749C6CAA57}"/>
                    </a:ext>
                  </a:extLst>
                </p:cNvPr>
                <p:cNvSpPr/>
                <p:nvPr/>
              </p:nvSpPr>
              <p:spPr>
                <a:xfrm>
                  <a:off x="2842738" y="5652897"/>
                  <a:ext cx="435292" cy="24383"/>
                </a:xfrm>
                <a:custGeom>
                  <a:avLst/>
                  <a:gdLst>
                    <a:gd name="connsiteX0" fmla="*/ 435293 w 435292"/>
                    <a:gd name="connsiteY0" fmla="*/ 12192 h 24383"/>
                    <a:gd name="connsiteX1" fmla="*/ 217646 w 435292"/>
                    <a:gd name="connsiteY1" fmla="*/ 24384 h 24383"/>
                    <a:gd name="connsiteX2" fmla="*/ 0 w 435292"/>
                    <a:gd name="connsiteY2" fmla="*/ 12192 h 24383"/>
                    <a:gd name="connsiteX3" fmla="*/ 217646 w 435292"/>
                    <a:gd name="connsiteY3" fmla="*/ 0 h 24383"/>
                    <a:gd name="connsiteX4" fmla="*/ 435293 w 435292"/>
                    <a:gd name="connsiteY4" fmla="*/ 12192 h 2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92" h="24383">
                      <a:moveTo>
                        <a:pt x="435293" y="12192"/>
                      </a:moveTo>
                      <a:cubicBezTo>
                        <a:pt x="435293" y="18926"/>
                        <a:pt x="337849" y="24384"/>
                        <a:pt x="217646" y="24384"/>
                      </a:cubicBezTo>
                      <a:cubicBezTo>
                        <a:pt x="97444" y="24384"/>
                        <a:pt x="0" y="18925"/>
                        <a:pt x="0" y="12192"/>
                      </a:cubicBezTo>
                      <a:cubicBezTo>
                        <a:pt x="0" y="5458"/>
                        <a:pt x="97444" y="0"/>
                        <a:pt x="217646" y="0"/>
                      </a:cubicBezTo>
                      <a:cubicBezTo>
                        <a:pt x="337849" y="0"/>
                        <a:pt x="435293" y="5459"/>
                        <a:pt x="435293" y="12192"/>
                      </a:cubicBezTo>
                      <a:close/>
                    </a:path>
                  </a:pathLst>
                </a:custGeom>
                <a:solidFill>
                  <a:srgbClr val="959595">
                    <a:alpha val="8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148C4A73-7421-4E14-A7D8-3FA86808F7FC}"/>
                    </a:ext>
                  </a:extLst>
                </p:cNvPr>
                <p:cNvSpPr/>
                <p:nvPr/>
              </p:nvSpPr>
              <p:spPr>
                <a:xfrm>
                  <a:off x="2848548" y="5653182"/>
                  <a:ext cx="423671" cy="23812"/>
                </a:xfrm>
                <a:custGeom>
                  <a:avLst/>
                  <a:gdLst>
                    <a:gd name="connsiteX0" fmla="*/ 423672 w 423671"/>
                    <a:gd name="connsiteY0" fmla="*/ 11906 h 23812"/>
                    <a:gd name="connsiteX1" fmla="*/ 211836 w 423671"/>
                    <a:gd name="connsiteY1" fmla="*/ 23813 h 23812"/>
                    <a:gd name="connsiteX2" fmla="*/ 0 w 423671"/>
                    <a:gd name="connsiteY2" fmla="*/ 11906 h 23812"/>
                    <a:gd name="connsiteX3" fmla="*/ 211836 w 423671"/>
                    <a:gd name="connsiteY3" fmla="*/ 0 h 23812"/>
                    <a:gd name="connsiteX4" fmla="*/ 423672 w 423671"/>
                    <a:gd name="connsiteY4" fmla="*/ 11906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1" h="23812">
                      <a:moveTo>
                        <a:pt x="423672" y="11906"/>
                      </a:moveTo>
                      <a:cubicBezTo>
                        <a:pt x="423672" y="18482"/>
                        <a:pt x="328830" y="23813"/>
                        <a:pt x="211836" y="23813"/>
                      </a:cubicBezTo>
                      <a:cubicBezTo>
                        <a:pt x="94842" y="23813"/>
                        <a:pt x="0" y="18482"/>
                        <a:pt x="0" y="11906"/>
                      </a:cubicBezTo>
                      <a:cubicBezTo>
                        <a:pt x="0" y="5331"/>
                        <a:pt x="94842" y="0"/>
                        <a:pt x="211836" y="0"/>
                      </a:cubicBezTo>
                      <a:cubicBezTo>
                        <a:pt x="328830" y="0"/>
                        <a:pt x="423672" y="5331"/>
                        <a:pt x="423672" y="11906"/>
                      </a:cubicBezTo>
                      <a:close/>
                    </a:path>
                  </a:pathLst>
                </a:custGeom>
                <a:solidFill>
                  <a:srgbClr val="959595">
                    <a:alpha val="8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D97E0BFF-3458-4CEC-A1C5-0A2FBF976C0A}"/>
                    </a:ext>
                  </a:extLst>
                </p:cNvPr>
                <p:cNvSpPr/>
                <p:nvPr/>
              </p:nvSpPr>
              <p:spPr>
                <a:xfrm>
                  <a:off x="2854263" y="5653562"/>
                  <a:ext cx="412241" cy="23051"/>
                </a:xfrm>
                <a:custGeom>
                  <a:avLst/>
                  <a:gdLst>
                    <a:gd name="connsiteX0" fmla="*/ 412242 w 412241"/>
                    <a:gd name="connsiteY0" fmla="*/ 11527 h 23051"/>
                    <a:gd name="connsiteX1" fmla="*/ 206121 w 412241"/>
                    <a:gd name="connsiteY1" fmla="*/ 23052 h 23051"/>
                    <a:gd name="connsiteX2" fmla="*/ 0 w 412241"/>
                    <a:gd name="connsiteY2" fmla="*/ 11527 h 23051"/>
                    <a:gd name="connsiteX3" fmla="*/ 206121 w 412241"/>
                    <a:gd name="connsiteY3" fmla="*/ 1 h 23051"/>
                    <a:gd name="connsiteX4" fmla="*/ 412242 w 412241"/>
                    <a:gd name="connsiteY4" fmla="*/ 11527 h 2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241" h="23051">
                      <a:moveTo>
                        <a:pt x="412242" y="11527"/>
                      </a:moveTo>
                      <a:cubicBezTo>
                        <a:pt x="412242" y="17908"/>
                        <a:pt x="319945" y="23052"/>
                        <a:pt x="206121" y="23052"/>
                      </a:cubicBezTo>
                      <a:cubicBezTo>
                        <a:pt x="92297" y="23052"/>
                        <a:pt x="0" y="17908"/>
                        <a:pt x="0" y="11527"/>
                      </a:cubicBezTo>
                      <a:cubicBezTo>
                        <a:pt x="0" y="5145"/>
                        <a:pt x="92297" y="1"/>
                        <a:pt x="206121" y="1"/>
                      </a:cubicBezTo>
                      <a:cubicBezTo>
                        <a:pt x="319945" y="-94"/>
                        <a:pt x="412242" y="5050"/>
                        <a:pt x="412242" y="11527"/>
                      </a:cubicBezTo>
                      <a:close/>
                    </a:path>
                  </a:pathLst>
                </a:custGeom>
                <a:solidFill>
                  <a:srgbClr val="949494">
                    <a:alpha val="8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8337D83F-3D0C-464F-A57C-67C5EE6C5A39}"/>
                    </a:ext>
                  </a:extLst>
                </p:cNvPr>
                <p:cNvSpPr/>
                <p:nvPr/>
              </p:nvSpPr>
              <p:spPr>
                <a:xfrm>
                  <a:off x="2860074" y="5653849"/>
                  <a:ext cx="400621" cy="22479"/>
                </a:xfrm>
                <a:custGeom>
                  <a:avLst/>
                  <a:gdLst>
                    <a:gd name="connsiteX0" fmla="*/ 400621 w 400621"/>
                    <a:gd name="connsiteY0" fmla="*/ 11240 h 22479"/>
                    <a:gd name="connsiteX1" fmla="*/ 200311 w 400621"/>
                    <a:gd name="connsiteY1" fmla="*/ 22479 h 22479"/>
                    <a:gd name="connsiteX2" fmla="*/ 0 w 400621"/>
                    <a:gd name="connsiteY2" fmla="*/ 11240 h 22479"/>
                    <a:gd name="connsiteX3" fmla="*/ 200311 w 400621"/>
                    <a:gd name="connsiteY3" fmla="*/ 0 h 22479"/>
                    <a:gd name="connsiteX4" fmla="*/ 400621 w 400621"/>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21" h="22479">
                      <a:moveTo>
                        <a:pt x="400621" y="11240"/>
                      </a:moveTo>
                      <a:cubicBezTo>
                        <a:pt x="400621" y="17431"/>
                        <a:pt x="310896" y="22479"/>
                        <a:pt x="200311" y="22479"/>
                      </a:cubicBezTo>
                      <a:cubicBezTo>
                        <a:pt x="89725" y="22479"/>
                        <a:pt x="0" y="17431"/>
                        <a:pt x="0" y="11240"/>
                      </a:cubicBezTo>
                      <a:cubicBezTo>
                        <a:pt x="0" y="5048"/>
                        <a:pt x="89725" y="0"/>
                        <a:pt x="200311" y="0"/>
                      </a:cubicBezTo>
                      <a:cubicBezTo>
                        <a:pt x="310896" y="0"/>
                        <a:pt x="400621" y="4953"/>
                        <a:pt x="400621" y="11240"/>
                      </a:cubicBezTo>
                      <a:close/>
                    </a:path>
                  </a:pathLst>
                </a:custGeom>
                <a:solidFill>
                  <a:srgbClr val="939393">
                    <a:alpha val="9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AB3C25C2-DF97-448C-A292-300EF5A321F5}"/>
                    </a:ext>
                  </a:extLst>
                </p:cNvPr>
                <p:cNvSpPr/>
                <p:nvPr/>
              </p:nvSpPr>
              <p:spPr>
                <a:xfrm>
                  <a:off x="2865884" y="5654135"/>
                  <a:ext cx="389000" cy="21907"/>
                </a:xfrm>
                <a:custGeom>
                  <a:avLst/>
                  <a:gdLst>
                    <a:gd name="connsiteX0" fmla="*/ 389001 w 389000"/>
                    <a:gd name="connsiteY0" fmla="*/ 10954 h 21907"/>
                    <a:gd name="connsiteX1" fmla="*/ 194500 w 389000"/>
                    <a:gd name="connsiteY1" fmla="*/ 21908 h 21907"/>
                    <a:gd name="connsiteX2" fmla="*/ 0 w 389000"/>
                    <a:gd name="connsiteY2" fmla="*/ 10954 h 21907"/>
                    <a:gd name="connsiteX3" fmla="*/ 194500 w 389000"/>
                    <a:gd name="connsiteY3" fmla="*/ 0 h 21907"/>
                    <a:gd name="connsiteX4" fmla="*/ 389001 w 389000"/>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00" h="21907">
                      <a:moveTo>
                        <a:pt x="389001" y="10954"/>
                      </a:moveTo>
                      <a:cubicBezTo>
                        <a:pt x="389001" y="17003"/>
                        <a:pt x="301920" y="21908"/>
                        <a:pt x="194500" y="21908"/>
                      </a:cubicBezTo>
                      <a:cubicBezTo>
                        <a:pt x="87081" y="21908"/>
                        <a:pt x="0" y="17003"/>
                        <a:pt x="0" y="10954"/>
                      </a:cubicBezTo>
                      <a:cubicBezTo>
                        <a:pt x="0" y="4904"/>
                        <a:pt x="87081" y="0"/>
                        <a:pt x="194500" y="0"/>
                      </a:cubicBezTo>
                      <a:cubicBezTo>
                        <a:pt x="301920" y="0"/>
                        <a:pt x="389001" y="4904"/>
                        <a:pt x="389001" y="10954"/>
                      </a:cubicBezTo>
                      <a:close/>
                    </a:path>
                  </a:pathLst>
                </a:custGeom>
                <a:solidFill>
                  <a:srgbClr val="939393">
                    <a:alpha val="9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5EFBA5C-C2FF-4168-83A9-DA8CD260CC19}"/>
                    </a:ext>
                  </a:extLst>
                </p:cNvPr>
                <p:cNvSpPr/>
                <p:nvPr/>
              </p:nvSpPr>
              <p:spPr>
                <a:xfrm>
                  <a:off x="2871599" y="5654516"/>
                  <a:ext cx="377571" cy="21145"/>
                </a:xfrm>
                <a:custGeom>
                  <a:avLst/>
                  <a:gdLst>
                    <a:gd name="connsiteX0" fmla="*/ 377571 w 377571"/>
                    <a:gd name="connsiteY0" fmla="*/ 10573 h 21145"/>
                    <a:gd name="connsiteX1" fmla="*/ 188786 w 377571"/>
                    <a:gd name="connsiteY1" fmla="*/ 21145 h 21145"/>
                    <a:gd name="connsiteX2" fmla="*/ 0 w 377571"/>
                    <a:gd name="connsiteY2" fmla="*/ 10573 h 21145"/>
                    <a:gd name="connsiteX3" fmla="*/ 188786 w 377571"/>
                    <a:gd name="connsiteY3" fmla="*/ 0 h 21145"/>
                    <a:gd name="connsiteX4" fmla="*/ 377571 w 377571"/>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71" h="21145">
                      <a:moveTo>
                        <a:pt x="377571" y="10573"/>
                      </a:moveTo>
                      <a:cubicBezTo>
                        <a:pt x="377571" y="16412"/>
                        <a:pt x="293049" y="21145"/>
                        <a:pt x="188786" y="21145"/>
                      </a:cubicBezTo>
                      <a:cubicBezTo>
                        <a:pt x="84522" y="21145"/>
                        <a:pt x="0" y="16412"/>
                        <a:pt x="0" y="10573"/>
                      </a:cubicBezTo>
                      <a:cubicBezTo>
                        <a:pt x="0" y="4734"/>
                        <a:pt x="84522" y="0"/>
                        <a:pt x="188786" y="0"/>
                      </a:cubicBezTo>
                      <a:cubicBezTo>
                        <a:pt x="293049" y="0"/>
                        <a:pt x="377571" y="4734"/>
                        <a:pt x="377571" y="10573"/>
                      </a:cubicBezTo>
                      <a:close/>
                    </a:path>
                  </a:pathLst>
                </a:custGeom>
                <a:solidFill>
                  <a:srgbClr val="929292">
                    <a:alpha val="9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19E8C6F7-4D14-406F-9DB7-78AA7406F5B3}"/>
                    </a:ext>
                  </a:extLst>
                </p:cNvPr>
                <p:cNvSpPr/>
                <p:nvPr/>
              </p:nvSpPr>
              <p:spPr>
                <a:xfrm>
                  <a:off x="2877409" y="5654801"/>
                  <a:ext cx="365950" cy="20574"/>
                </a:xfrm>
                <a:custGeom>
                  <a:avLst/>
                  <a:gdLst>
                    <a:gd name="connsiteX0" fmla="*/ 365950 w 365950"/>
                    <a:gd name="connsiteY0" fmla="*/ 10287 h 20574"/>
                    <a:gd name="connsiteX1" fmla="*/ 182975 w 365950"/>
                    <a:gd name="connsiteY1" fmla="*/ 20574 h 20574"/>
                    <a:gd name="connsiteX2" fmla="*/ 0 w 365950"/>
                    <a:gd name="connsiteY2" fmla="*/ 10287 h 20574"/>
                    <a:gd name="connsiteX3" fmla="*/ 182975 w 365950"/>
                    <a:gd name="connsiteY3" fmla="*/ 0 h 20574"/>
                    <a:gd name="connsiteX4" fmla="*/ 365950 w 365950"/>
                    <a:gd name="connsiteY4" fmla="*/ 10287 h 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50" h="20574">
                      <a:moveTo>
                        <a:pt x="365950" y="10287"/>
                      </a:moveTo>
                      <a:cubicBezTo>
                        <a:pt x="365950" y="16002"/>
                        <a:pt x="284035" y="20574"/>
                        <a:pt x="182975" y="20574"/>
                      </a:cubicBezTo>
                      <a:cubicBezTo>
                        <a:pt x="81915" y="20574"/>
                        <a:pt x="0" y="16002"/>
                        <a:pt x="0" y="10287"/>
                      </a:cubicBezTo>
                      <a:cubicBezTo>
                        <a:pt x="0" y="4572"/>
                        <a:pt x="81915" y="0"/>
                        <a:pt x="182975" y="0"/>
                      </a:cubicBezTo>
                      <a:cubicBezTo>
                        <a:pt x="284035" y="0"/>
                        <a:pt x="365950" y="4572"/>
                        <a:pt x="365950" y="10287"/>
                      </a:cubicBezTo>
                      <a:close/>
                    </a:path>
                  </a:pathLst>
                </a:custGeom>
                <a:solidFill>
                  <a:srgbClr val="929292">
                    <a:alpha val="9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09D8A1DD-C997-4E9C-89DD-A369ECFB7CCD}"/>
                    </a:ext>
                  </a:extLst>
                </p:cNvPr>
                <p:cNvSpPr/>
                <p:nvPr/>
              </p:nvSpPr>
              <p:spPr>
                <a:xfrm>
                  <a:off x="2883219" y="5655183"/>
                  <a:ext cx="354329" cy="19812"/>
                </a:xfrm>
                <a:custGeom>
                  <a:avLst/>
                  <a:gdLst>
                    <a:gd name="connsiteX0" fmla="*/ 354330 w 354329"/>
                    <a:gd name="connsiteY0" fmla="*/ 9906 h 19812"/>
                    <a:gd name="connsiteX1" fmla="*/ 177165 w 354329"/>
                    <a:gd name="connsiteY1" fmla="*/ 19812 h 19812"/>
                    <a:gd name="connsiteX2" fmla="*/ 0 w 354329"/>
                    <a:gd name="connsiteY2" fmla="*/ 9906 h 19812"/>
                    <a:gd name="connsiteX3" fmla="*/ 177165 w 354329"/>
                    <a:gd name="connsiteY3" fmla="*/ 0 h 19812"/>
                    <a:gd name="connsiteX4" fmla="*/ 354330 w 354329"/>
                    <a:gd name="connsiteY4" fmla="*/ 9906 h 1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29" h="19812">
                      <a:moveTo>
                        <a:pt x="354330" y="9906"/>
                      </a:moveTo>
                      <a:cubicBezTo>
                        <a:pt x="354330" y="15377"/>
                        <a:pt x="275011" y="19812"/>
                        <a:pt x="177165" y="19812"/>
                      </a:cubicBezTo>
                      <a:cubicBezTo>
                        <a:pt x="79320" y="19812"/>
                        <a:pt x="0" y="15377"/>
                        <a:pt x="0" y="9906"/>
                      </a:cubicBezTo>
                      <a:cubicBezTo>
                        <a:pt x="0" y="4435"/>
                        <a:pt x="79319" y="0"/>
                        <a:pt x="177165" y="0"/>
                      </a:cubicBezTo>
                      <a:cubicBezTo>
                        <a:pt x="275011" y="0"/>
                        <a:pt x="354330" y="4435"/>
                        <a:pt x="354330" y="9906"/>
                      </a:cubicBezTo>
                      <a:close/>
                    </a:path>
                  </a:pathLst>
                </a:custGeom>
                <a:solidFill>
                  <a:srgbClr val="919191">
                    <a:alpha val="9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545DBB51-2E78-4230-8733-F9CEB8487447}"/>
                    </a:ext>
                  </a:extLst>
                </p:cNvPr>
                <p:cNvSpPr/>
                <p:nvPr/>
              </p:nvSpPr>
              <p:spPr>
                <a:xfrm>
                  <a:off x="2889030" y="5655468"/>
                  <a:ext cx="342709" cy="19240"/>
                </a:xfrm>
                <a:custGeom>
                  <a:avLst/>
                  <a:gdLst>
                    <a:gd name="connsiteX0" fmla="*/ 342709 w 342709"/>
                    <a:gd name="connsiteY0" fmla="*/ 9620 h 19240"/>
                    <a:gd name="connsiteX1" fmla="*/ 171355 w 342709"/>
                    <a:gd name="connsiteY1" fmla="*/ 19241 h 19240"/>
                    <a:gd name="connsiteX2" fmla="*/ 0 w 342709"/>
                    <a:gd name="connsiteY2" fmla="*/ 9620 h 19240"/>
                    <a:gd name="connsiteX3" fmla="*/ 171355 w 342709"/>
                    <a:gd name="connsiteY3" fmla="*/ 0 h 19240"/>
                    <a:gd name="connsiteX4" fmla="*/ 342709 w 342709"/>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09" h="19240">
                      <a:moveTo>
                        <a:pt x="342709" y="9620"/>
                      </a:moveTo>
                      <a:cubicBezTo>
                        <a:pt x="342709" y="14933"/>
                        <a:pt x="265991" y="19241"/>
                        <a:pt x="171355" y="19241"/>
                      </a:cubicBezTo>
                      <a:cubicBezTo>
                        <a:pt x="76718" y="19241"/>
                        <a:pt x="0" y="14934"/>
                        <a:pt x="0" y="9620"/>
                      </a:cubicBezTo>
                      <a:cubicBezTo>
                        <a:pt x="0" y="4307"/>
                        <a:pt x="76718" y="0"/>
                        <a:pt x="171355" y="0"/>
                      </a:cubicBezTo>
                      <a:cubicBezTo>
                        <a:pt x="265991" y="0"/>
                        <a:pt x="342709" y="4307"/>
                        <a:pt x="342709" y="9620"/>
                      </a:cubicBezTo>
                      <a:close/>
                    </a:path>
                  </a:pathLst>
                </a:custGeom>
                <a:solidFill>
                  <a:srgbClr val="919191">
                    <a:alpha val="9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786AD4F2-DF59-4F9B-A4B0-B8A337243A89}"/>
                    </a:ext>
                  </a:extLst>
                </p:cNvPr>
                <p:cNvSpPr/>
                <p:nvPr/>
              </p:nvSpPr>
              <p:spPr>
                <a:xfrm>
                  <a:off x="2894649" y="5655754"/>
                  <a:ext cx="331279" cy="18668"/>
                </a:xfrm>
                <a:custGeom>
                  <a:avLst/>
                  <a:gdLst>
                    <a:gd name="connsiteX0" fmla="*/ 331280 w 331279"/>
                    <a:gd name="connsiteY0" fmla="*/ 9335 h 18668"/>
                    <a:gd name="connsiteX1" fmla="*/ 165640 w 331279"/>
                    <a:gd name="connsiteY1" fmla="*/ 18669 h 18668"/>
                    <a:gd name="connsiteX2" fmla="*/ 0 w 331279"/>
                    <a:gd name="connsiteY2" fmla="*/ 9335 h 18668"/>
                    <a:gd name="connsiteX3" fmla="*/ 165640 w 331279"/>
                    <a:gd name="connsiteY3" fmla="*/ 0 h 18668"/>
                    <a:gd name="connsiteX4" fmla="*/ 331280 w 331279"/>
                    <a:gd name="connsiteY4" fmla="*/ 9335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79" h="18668">
                      <a:moveTo>
                        <a:pt x="331280" y="9335"/>
                      </a:moveTo>
                      <a:cubicBezTo>
                        <a:pt x="331280" y="14478"/>
                        <a:pt x="257175" y="18669"/>
                        <a:pt x="165640" y="18669"/>
                      </a:cubicBezTo>
                      <a:cubicBezTo>
                        <a:pt x="74200" y="18669"/>
                        <a:pt x="0" y="14478"/>
                        <a:pt x="0" y="9335"/>
                      </a:cubicBezTo>
                      <a:cubicBezTo>
                        <a:pt x="0" y="4191"/>
                        <a:pt x="74104" y="0"/>
                        <a:pt x="165640" y="0"/>
                      </a:cubicBezTo>
                      <a:cubicBezTo>
                        <a:pt x="257175" y="0"/>
                        <a:pt x="331280" y="4191"/>
                        <a:pt x="331280" y="9335"/>
                      </a:cubicBezTo>
                      <a:close/>
                    </a:path>
                  </a:pathLst>
                </a:custGeom>
                <a:solidFill>
                  <a:srgbClr val="909090">
                    <a:alpha val="9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7D830876-5AA3-4E40-8882-41F82F034FC0}"/>
                    </a:ext>
                  </a:extLst>
                </p:cNvPr>
                <p:cNvSpPr/>
                <p:nvPr/>
              </p:nvSpPr>
              <p:spPr>
                <a:xfrm>
                  <a:off x="2900555" y="5656135"/>
                  <a:ext cx="319659" cy="17906"/>
                </a:xfrm>
                <a:custGeom>
                  <a:avLst/>
                  <a:gdLst>
                    <a:gd name="connsiteX0" fmla="*/ 319659 w 319659"/>
                    <a:gd name="connsiteY0" fmla="*/ 8954 h 17906"/>
                    <a:gd name="connsiteX1" fmla="*/ 159830 w 319659"/>
                    <a:gd name="connsiteY1" fmla="*/ 17907 h 17906"/>
                    <a:gd name="connsiteX2" fmla="*/ 0 w 319659"/>
                    <a:gd name="connsiteY2" fmla="*/ 8954 h 17906"/>
                    <a:gd name="connsiteX3" fmla="*/ 159830 w 319659"/>
                    <a:gd name="connsiteY3" fmla="*/ 0 h 17906"/>
                    <a:gd name="connsiteX4" fmla="*/ 319659 w 319659"/>
                    <a:gd name="connsiteY4" fmla="*/ 8954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659" h="17906">
                      <a:moveTo>
                        <a:pt x="319659" y="8954"/>
                      </a:moveTo>
                      <a:cubicBezTo>
                        <a:pt x="319659" y="13898"/>
                        <a:pt x="248101" y="17907"/>
                        <a:pt x="159830" y="17907"/>
                      </a:cubicBezTo>
                      <a:cubicBezTo>
                        <a:pt x="71558" y="17907"/>
                        <a:pt x="0" y="13899"/>
                        <a:pt x="0" y="8954"/>
                      </a:cubicBezTo>
                      <a:cubicBezTo>
                        <a:pt x="0" y="4009"/>
                        <a:pt x="71558" y="0"/>
                        <a:pt x="159830" y="0"/>
                      </a:cubicBezTo>
                      <a:cubicBezTo>
                        <a:pt x="248101" y="0"/>
                        <a:pt x="319659" y="4009"/>
                        <a:pt x="319659" y="8954"/>
                      </a:cubicBezTo>
                      <a:close/>
                    </a:path>
                  </a:pathLst>
                </a:custGeom>
                <a:solidFill>
                  <a:srgbClr val="909090">
                    <a:alpha val="9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2765A0B0-DEAB-4AE5-9CD5-883D98928AA6}"/>
                    </a:ext>
                  </a:extLst>
                </p:cNvPr>
                <p:cNvSpPr/>
                <p:nvPr/>
              </p:nvSpPr>
              <p:spPr>
                <a:xfrm>
                  <a:off x="2906365" y="5656421"/>
                  <a:ext cx="308038" cy="17335"/>
                </a:xfrm>
                <a:custGeom>
                  <a:avLst/>
                  <a:gdLst>
                    <a:gd name="connsiteX0" fmla="*/ 308038 w 308038"/>
                    <a:gd name="connsiteY0" fmla="*/ 8668 h 17335"/>
                    <a:gd name="connsiteX1" fmla="*/ 154019 w 308038"/>
                    <a:gd name="connsiteY1" fmla="*/ 17336 h 17335"/>
                    <a:gd name="connsiteX2" fmla="*/ 0 w 308038"/>
                    <a:gd name="connsiteY2" fmla="*/ 8668 h 17335"/>
                    <a:gd name="connsiteX3" fmla="*/ 154019 w 308038"/>
                    <a:gd name="connsiteY3" fmla="*/ 0 h 17335"/>
                    <a:gd name="connsiteX4" fmla="*/ 308038 w 308038"/>
                    <a:gd name="connsiteY4" fmla="*/ 8668 h 1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38" h="17335">
                      <a:moveTo>
                        <a:pt x="308038" y="8668"/>
                      </a:moveTo>
                      <a:cubicBezTo>
                        <a:pt x="308038" y="13455"/>
                        <a:pt x="239082" y="17336"/>
                        <a:pt x="154019" y="17336"/>
                      </a:cubicBezTo>
                      <a:cubicBezTo>
                        <a:pt x="68957" y="17336"/>
                        <a:pt x="0" y="13455"/>
                        <a:pt x="0" y="8668"/>
                      </a:cubicBezTo>
                      <a:cubicBezTo>
                        <a:pt x="0" y="3881"/>
                        <a:pt x="68957" y="0"/>
                        <a:pt x="154019" y="0"/>
                      </a:cubicBezTo>
                      <a:cubicBezTo>
                        <a:pt x="239082" y="0"/>
                        <a:pt x="308038" y="3881"/>
                        <a:pt x="308038" y="8668"/>
                      </a:cubicBezTo>
                      <a:close/>
                    </a:path>
                  </a:pathLst>
                </a:custGeom>
                <a:solidFill>
                  <a:srgbClr val="8F8F8F">
                    <a:alpha val="9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23763959-9303-412E-9FA9-443806582B6A}"/>
                    </a:ext>
                  </a:extLst>
                </p:cNvPr>
                <p:cNvSpPr/>
                <p:nvPr/>
              </p:nvSpPr>
              <p:spPr>
                <a:xfrm>
                  <a:off x="2912175" y="5656800"/>
                  <a:ext cx="296417" cy="16575"/>
                </a:xfrm>
                <a:custGeom>
                  <a:avLst/>
                  <a:gdLst>
                    <a:gd name="connsiteX0" fmla="*/ 296418 w 296417"/>
                    <a:gd name="connsiteY0" fmla="*/ 8288 h 16575"/>
                    <a:gd name="connsiteX1" fmla="*/ 148209 w 296417"/>
                    <a:gd name="connsiteY1" fmla="*/ 16575 h 16575"/>
                    <a:gd name="connsiteX2" fmla="*/ 0 w 296417"/>
                    <a:gd name="connsiteY2" fmla="*/ 8288 h 16575"/>
                    <a:gd name="connsiteX3" fmla="*/ 148209 w 296417"/>
                    <a:gd name="connsiteY3" fmla="*/ 2 h 16575"/>
                    <a:gd name="connsiteX4" fmla="*/ 296418 w 296417"/>
                    <a:gd name="connsiteY4" fmla="*/ 8288 h 1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17" h="16575">
                      <a:moveTo>
                        <a:pt x="296418" y="8288"/>
                      </a:moveTo>
                      <a:cubicBezTo>
                        <a:pt x="296418" y="12860"/>
                        <a:pt x="230029" y="16575"/>
                        <a:pt x="148209" y="16575"/>
                      </a:cubicBezTo>
                      <a:cubicBezTo>
                        <a:pt x="66294" y="16575"/>
                        <a:pt x="0" y="12860"/>
                        <a:pt x="0" y="8288"/>
                      </a:cubicBezTo>
                      <a:cubicBezTo>
                        <a:pt x="0" y="3716"/>
                        <a:pt x="66389" y="2"/>
                        <a:pt x="148209" y="2"/>
                      </a:cubicBezTo>
                      <a:cubicBezTo>
                        <a:pt x="230029" y="-94"/>
                        <a:pt x="296418" y="3621"/>
                        <a:pt x="296418" y="8288"/>
                      </a:cubicBezTo>
                      <a:close/>
                    </a:path>
                  </a:pathLst>
                </a:custGeom>
                <a:solidFill>
                  <a:srgbClr val="8F8F8F">
                    <a:alpha val="9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AB8A8FA-C704-4570-86DD-78137B8F619A}"/>
                    </a:ext>
                  </a:extLst>
                </p:cNvPr>
                <p:cNvSpPr/>
                <p:nvPr/>
              </p:nvSpPr>
              <p:spPr>
                <a:xfrm>
                  <a:off x="2917890" y="5657088"/>
                  <a:ext cx="284988" cy="16001"/>
                </a:xfrm>
                <a:custGeom>
                  <a:avLst/>
                  <a:gdLst>
                    <a:gd name="connsiteX0" fmla="*/ 284988 w 284988"/>
                    <a:gd name="connsiteY0" fmla="*/ 8001 h 16001"/>
                    <a:gd name="connsiteX1" fmla="*/ 142494 w 284988"/>
                    <a:gd name="connsiteY1" fmla="*/ 16002 h 16001"/>
                    <a:gd name="connsiteX2" fmla="*/ 0 w 284988"/>
                    <a:gd name="connsiteY2" fmla="*/ 8001 h 16001"/>
                    <a:gd name="connsiteX3" fmla="*/ 142494 w 284988"/>
                    <a:gd name="connsiteY3" fmla="*/ 0 h 16001"/>
                    <a:gd name="connsiteX4" fmla="*/ 284988 w 284988"/>
                    <a:gd name="connsiteY4" fmla="*/ 8001 h 1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88" h="16001">
                      <a:moveTo>
                        <a:pt x="284988" y="8001"/>
                      </a:moveTo>
                      <a:cubicBezTo>
                        <a:pt x="284988" y="12420"/>
                        <a:pt x="221191" y="16002"/>
                        <a:pt x="142494" y="16002"/>
                      </a:cubicBezTo>
                      <a:cubicBezTo>
                        <a:pt x="63797" y="16002"/>
                        <a:pt x="0" y="12420"/>
                        <a:pt x="0" y="8001"/>
                      </a:cubicBezTo>
                      <a:cubicBezTo>
                        <a:pt x="0" y="3582"/>
                        <a:pt x="63797" y="0"/>
                        <a:pt x="142494" y="0"/>
                      </a:cubicBezTo>
                      <a:cubicBezTo>
                        <a:pt x="221191" y="0"/>
                        <a:pt x="284988" y="3582"/>
                        <a:pt x="284988" y="8001"/>
                      </a:cubicBezTo>
                      <a:close/>
                    </a:path>
                  </a:pathLst>
                </a:custGeom>
                <a:solidFill>
                  <a:srgbClr val="8E8E8E">
                    <a:alpha val="9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ECC20745-1B32-413B-8713-4674FDFFDB1A}"/>
                    </a:ext>
                  </a:extLst>
                </p:cNvPr>
                <p:cNvSpPr/>
                <p:nvPr/>
              </p:nvSpPr>
              <p:spPr>
                <a:xfrm>
                  <a:off x="2923701" y="5657373"/>
                  <a:ext cx="273367" cy="15430"/>
                </a:xfrm>
                <a:custGeom>
                  <a:avLst/>
                  <a:gdLst>
                    <a:gd name="connsiteX0" fmla="*/ 273368 w 273367"/>
                    <a:gd name="connsiteY0" fmla="*/ 7715 h 15430"/>
                    <a:gd name="connsiteX1" fmla="*/ 136684 w 273367"/>
                    <a:gd name="connsiteY1" fmla="*/ 15431 h 15430"/>
                    <a:gd name="connsiteX2" fmla="*/ 0 w 273367"/>
                    <a:gd name="connsiteY2" fmla="*/ 7715 h 15430"/>
                    <a:gd name="connsiteX3" fmla="*/ 136684 w 273367"/>
                    <a:gd name="connsiteY3" fmla="*/ 0 h 15430"/>
                    <a:gd name="connsiteX4" fmla="*/ 273368 w 273367"/>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7" h="15430">
                      <a:moveTo>
                        <a:pt x="273368" y="7715"/>
                      </a:moveTo>
                      <a:cubicBezTo>
                        <a:pt x="273368" y="11976"/>
                        <a:pt x="212172" y="15431"/>
                        <a:pt x="136684" y="15431"/>
                      </a:cubicBezTo>
                      <a:cubicBezTo>
                        <a:pt x="61195" y="15431"/>
                        <a:pt x="0" y="11976"/>
                        <a:pt x="0" y="7715"/>
                      </a:cubicBezTo>
                      <a:cubicBezTo>
                        <a:pt x="0" y="3454"/>
                        <a:pt x="61195" y="0"/>
                        <a:pt x="136684" y="0"/>
                      </a:cubicBezTo>
                      <a:cubicBezTo>
                        <a:pt x="212172" y="0"/>
                        <a:pt x="273368" y="3454"/>
                        <a:pt x="273368" y="7715"/>
                      </a:cubicBezTo>
                      <a:close/>
                    </a:path>
                  </a:pathLst>
                </a:custGeom>
                <a:solidFill>
                  <a:srgbClr val="8E8E8E">
                    <a:alpha val="9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B4FB79B0-4496-4B0D-973A-E68297FD258D}"/>
                    </a:ext>
                  </a:extLst>
                </p:cNvPr>
                <p:cNvSpPr/>
                <p:nvPr/>
              </p:nvSpPr>
              <p:spPr>
                <a:xfrm>
                  <a:off x="2929511" y="5657752"/>
                  <a:ext cx="261746" cy="14670"/>
                </a:xfrm>
                <a:custGeom>
                  <a:avLst/>
                  <a:gdLst>
                    <a:gd name="connsiteX0" fmla="*/ 261747 w 261746"/>
                    <a:gd name="connsiteY0" fmla="*/ 7336 h 14670"/>
                    <a:gd name="connsiteX1" fmla="*/ 130874 w 261746"/>
                    <a:gd name="connsiteY1" fmla="*/ 14671 h 14670"/>
                    <a:gd name="connsiteX2" fmla="*/ 0 w 261746"/>
                    <a:gd name="connsiteY2" fmla="*/ 7336 h 14670"/>
                    <a:gd name="connsiteX3" fmla="*/ 130874 w 261746"/>
                    <a:gd name="connsiteY3" fmla="*/ 2 h 14670"/>
                    <a:gd name="connsiteX4" fmla="*/ 261747 w 261746"/>
                    <a:gd name="connsiteY4" fmla="*/ 7336 h 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46" h="14670">
                      <a:moveTo>
                        <a:pt x="261747" y="7336"/>
                      </a:moveTo>
                      <a:cubicBezTo>
                        <a:pt x="261747" y="11432"/>
                        <a:pt x="203168" y="14671"/>
                        <a:pt x="130874" y="14671"/>
                      </a:cubicBezTo>
                      <a:cubicBezTo>
                        <a:pt x="58579" y="14671"/>
                        <a:pt x="0" y="11337"/>
                        <a:pt x="0" y="7336"/>
                      </a:cubicBezTo>
                      <a:cubicBezTo>
                        <a:pt x="0" y="3240"/>
                        <a:pt x="58579" y="2"/>
                        <a:pt x="130874" y="2"/>
                      </a:cubicBezTo>
                      <a:cubicBezTo>
                        <a:pt x="203168" y="-93"/>
                        <a:pt x="261747" y="3240"/>
                        <a:pt x="261747" y="7336"/>
                      </a:cubicBezTo>
                      <a:close/>
                    </a:path>
                  </a:pathLst>
                </a:custGeom>
                <a:solidFill>
                  <a:srgbClr val="8D8D8D">
                    <a:alpha val="9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1892E615-5382-448A-9BC3-8C58FF30CFBF}"/>
                    </a:ext>
                  </a:extLst>
                </p:cNvPr>
                <p:cNvSpPr/>
                <p:nvPr/>
              </p:nvSpPr>
              <p:spPr>
                <a:xfrm>
                  <a:off x="2935130" y="5658040"/>
                  <a:ext cx="250317" cy="14097"/>
                </a:xfrm>
                <a:custGeom>
                  <a:avLst/>
                  <a:gdLst>
                    <a:gd name="connsiteX0" fmla="*/ 250317 w 250317"/>
                    <a:gd name="connsiteY0" fmla="*/ 7049 h 14097"/>
                    <a:gd name="connsiteX1" fmla="*/ 125158 w 250317"/>
                    <a:gd name="connsiteY1" fmla="*/ 14097 h 14097"/>
                    <a:gd name="connsiteX2" fmla="*/ 0 w 250317"/>
                    <a:gd name="connsiteY2" fmla="*/ 7049 h 14097"/>
                    <a:gd name="connsiteX3" fmla="*/ 125158 w 250317"/>
                    <a:gd name="connsiteY3" fmla="*/ 0 h 14097"/>
                    <a:gd name="connsiteX4" fmla="*/ 250317 w 25031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7" h="14097">
                      <a:moveTo>
                        <a:pt x="250317" y="7049"/>
                      </a:moveTo>
                      <a:cubicBezTo>
                        <a:pt x="250317" y="10954"/>
                        <a:pt x="194310" y="14097"/>
                        <a:pt x="125158" y="14097"/>
                      </a:cubicBezTo>
                      <a:cubicBezTo>
                        <a:pt x="56102" y="14097"/>
                        <a:pt x="0" y="10954"/>
                        <a:pt x="0" y="7049"/>
                      </a:cubicBezTo>
                      <a:cubicBezTo>
                        <a:pt x="0" y="3143"/>
                        <a:pt x="56007" y="0"/>
                        <a:pt x="125158" y="0"/>
                      </a:cubicBezTo>
                      <a:cubicBezTo>
                        <a:pt x="194310" y="0"/>
                        <a:pt x="250317" y="3143"/>
                        <a:pt x="250317" y="7049"/>
                      </a:cubicBezTo>
                      <a:close/>
                    </a:path>
                  </a:pathLst>
                </a:custGeom>
                <a:solidFill>
                  <a:srgbClr val="8C8C8C">
                    <a:alpha val="9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2CA5BB84-D85A-4E48-8FE4-E1F1BF45E6E4}"/>
                    </a:ext>
                  </a:extLst>
                </p:cNvPr>
                <p:cNvSpPr/>
                <p:nvPr/>
              </p:nvSpPr>
              <p:spPr>
                <a:xfrm>
                  <a:off x="2941036" y="5658421"/>
                  <a:ext cx="238696" cy="13334"/>
                </a:xfrm>
                <a:custGeom>
                  <a:avLst/>
                  <a:gdLst>
                    <a:gd name="connsiteX0" fmla="*/ 238697 w 238696"/>
                    <a:gd name="connsiteY0" fmla="*/ 6668 h 13334"/>
                    <a:gd name="connsiteX1" fmla="*/ 119348 w 238696"/>
                    <a:gd name="connsiteY1" fmla="*/ 13335 h 13334"/>
                    <a:gd name="connsiteX2" fmla="*/ 0 w 238696"/>
                    <a:gd name="connsiteY2" fmla="*/ 6668 h 13334"/>
                    <a:gd name="connsiteX3" fmla="*/ 119348 w 238696"/>
                    <a:gd name="connsiteY3" fmla="*/ 0 h 13334"/>
                    <a:gd name="connsiteX4" fmla="*/ 238697 w 238696"/>
                    <a:gd name="connsiteY4" fmla="*/ 6668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96" h="13334">
                      <a:moveTo>
                        <a:pt x="238697" y="6668"/>
                      </a:moveTo>
                      <a:cubicBezTo>
                        <a:pt x="238697" y="10350"/>
                        <a:pt x="185263" y="13335"/>
                        <a:pt x="119348" y="13335"/>
                      </a:cubicBezTo>
                      <a:cubicBezTo>
                        <a:pt x="53434" y="13335"/>
                        <a:pt x="0" y="10350"/>
                        <a:pt x="0" y="6668"/>
                      </a:cubicBezTo>
                      <a:cubicBezTo>
                        <a:pt x="0" y="2985"/>
                        <a:pt x="53434" y="0"/>
                        <a:pt x="119348" y="0"/>
                      </a:cubicBezTo>
                      <a:cubicBezTo>
                        <a:pt x="185263" y="0"/>
                        <a:pt x="238697" y="2985"/>
                        <a:pt x="238697" y="6668"/>
                      </a:cubicBezTo>
                      <a:close/>
                    </a:path>
                  </a:pathLst>
                </a:custGeom>
                <a:solidFill>
                  <a:srgbClr val="8C8C8C">
                    <a:alpha val="9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DAAE0404-D3C3-4B1E-9AE7-6F9F887BD53B}"/>
                    </a:ext>
                  </a:extLst>
                </p:cNvPr>
                <p:cNvSpPr/>
                <p:nvPr/>
              </p:nvSpPr>
              <p:spPr>
                <a:xfrm>
                  <a:off x="2946846" y="5658707"/>
                  <a:ext cx="227075" cy="12763"/>
                </a:xfrm>
                <a:custGeom>
                  <a:avLst/>
                  <a:gdLst>
                    <a:gd name="connsiteX0" fmla="*/ 227076 w 227075"/>
                    <a:gd name="connsiteY0" fmla="*/ 6382 h 12763"/>
                    <a:gd name="connsiteX1" fmla="*/ 113538 w 227075"/>
                    <a:gd name="connsiteY1" fmla="*/ 12764 h 12763"/>
                    <a:gd name="connsiteX2" fmla="*/ 0 w 227075"/>
                    <a:gd name="connsiteY2" fmla="*/ 6382 h 12763"/>
                    <a:gd name="connsiteX3" fmla="*/ 113538 w 227075"/>
                    <a:gd name="connsiteY3" fmla="*/ 0 h 12763"/>
                    <a:gd name="connsiteX4" fmla="*/ 227076 w 227075"/>
                    <a:gd name="connsiteY4" fmla="*/ 6382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75" h="12763">
                      <a:moveTo>
                        <a:pt x="227076" y="6382"/>
                      </a:moveTo>
                      <a:cubicBezTo>
                        <a:pt x="227076" y="9906"/>
                        <a:pt x="176243" y="12764"/>
                        <a:pt x="113538" y="12764"/>
                      </a:cubicBezTo>
                      <a:cubicBezTo>
                        <a:pt x="50833" y="12764"/>
                        <a:pt x="0" y="9907"/>
                        <a:pt x="0" y="6382"/>
                      </a:cubicBezTo>
                      <a:cubicBezTo>
                        <a:pt x="0" y="2857"/>
                        <a:pt x="50833" y="0"/>
                        <a:pt x="113538" y="0"/>
                      </a:cubicBezTo>
                      <a:cubicBezTo>
                        <a:pt x="176243" y="0"/>
                        <a:pt x="227076" y="2857"/>
                        <a:pt x="227076" y="6382"/>
                      </a:cubicBezTo>
                      <a:close/>
                    </a:path>
                  </a:pathLst>
                </a:custGeom>
                <a:solidFill>
                  <a:srgbClr val="8B8B8B">
                    <a:alpha val="96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3B802CD9-580D-422B-AB43-3475B4DD9361}"/>
                    </a:ext>
                  </a:extLst>
                </p:cNvPr>
                <p:cNvSpPr/>
                <p:nvPr/>
              </p:nvSpPr>
              <p:spPr>
                <a:xfrm>
                  <a:off x="2952657" y="5659085"/>
                  <a:ext cx="215455" cy="12004"/>
                </a:xfrm>
                <a:custGeom>
                  <a:avLst/>
                  <a:gdLst>
                    <a:gd name="connsiteX0" fmla="*/ 215455 w 215455"/>
                    <a:gd name="connsiteY0" fmla="*/ 6003 h 12004"/>
                    <a:gd name="connsiteX1" fmla="*/ 107728 w 215455"/>
                    <a:gd name="connsiteY1" fmla="*/ 12004 h 12004"/>
                    <a:gd name="connsiteX2" fmla="*/ 0 w 215455"/>
                    <a:gd name="connsiteY2" fmla="*/ 6003 h 12004"/>
                    <a:gd name="connsiteX3" fmla="*/ 107728 w 215455"/>
                    <a:gd name="connsiteY3" fmla="*/ 2 h 12004"/>
                    <a:gd name="connsiteX4" fmla="*/ 215455 w 215455"/>
                    <a:gd name="connsiteY4" fmla="*/ 6003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55" h="12004">
                      <a:moveTo>
                        <a:pt x="215455" y="6003"/>
                      </a:moveTo>
                      <a:cubicBezTo>
                        <a:pt x="215455" y="9337"/>
                        <a:pt x="167164" y="12004"/>
                        <a:pt x="107728" y="12004"/>
                      </a:cubicBezTo>
                      <a:cubicBezTo>
                        <a:pt x="48196" y="12004"/>
                        <a:pt x="0" y="9337"/>
                        <a:pt x="0" y="6003"/>
                      </a:cubicBezTo>
                      <a:cubicBezTo>
                        <a:pt x="0" y="2669"/>
                        <a:pt x="48292" y="2"/>
                        <a:pt x="107728" y="2"/>
                      </a:cubicBezTo>
                      <a:cubicBezTo>
                        <a:pt x="167259" y="-93"/>
                        <a:pt x="215455" y="2574"/>
                        <a:pt x="215455" y="6003"/>
                      </a:cubicBezTo>
                      <a:close/>
                    </a:path>
                  </a:pathLst>
                </a:custGeom>
                <a:solidFill>
                  <a:srgbClr val="8B8B8B">
                    <a:alpha val="9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A67BA85-2533-4322-B20C-EB40AAF841F2}"/>
                    </a:ext>
                  </a:extLst>
                </p:cNvPr>
                <p:cNvSpPr/>
                <p:nvPr/>
              </p:nvSpPr>
              <p:spPr>
                <a:xfrm>
                  <a:off x="2958372" y="5659374"/>
                  <a:ext cx="204025" cy="11430"/>
                </a:xfrm>
                <a:custGeom>
                  <a:avLst/>
                  <a:gdLst>
                    <a:gd name="connsiteX0" fmla="*/ 204025 w 204025"/>
                    <a:gd name="connsiteY0" fmla="*/ 5715 h 11430"/>
                    <a:gd name="connsiteX1" fmla="*/ 102013 w 204025"/>
                    <a:gd name="connsiteY1" fmla="*/ 11430 h 11430"/>
                    <a:gd name="connsiteX2" fmla="*/ 0 w 204025"/>
                    <a:gd name="connsiteY2" fmla="*/ 5715 h 11430"/>
                    <a:gd name="connsiteX3" fmla="*/ 102013 w 204025"/>
                    <a:gd name="connsiteY3" fmla="*/ 0 h 11430"/>
                    <a:gd name="connsiteX4" fmla="*/ 204025 w 204025"/>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25" h="11430">
                      <a:moveTo>
                        <a:pt x="204025" y="5715"/>
                      </a:moveTo>
                      <a:cubicBezTo>
                        <a:pt x="204025" y="8871"/>
                        <a:pt x="158353" y="11430"/>
                        <a:pt x="102013" y="11430"/>
                      </a:cubicBezTo>
                      <a:cubicBezTo>
                        <a:pt x="45673" y="11430"/>
                        <a:pt x="0" y="8872"/>
                        <a:pt x="0" y="5715"/>
                      </a:cubicBezTo>
                      <a:cubicBezTo>
                        <a:pt x="0" y="2559"/>
                        <a:pt x="45672" y="0"/>
                        <a:pt x="102013" y="0"/>
                      </a:cubicBezTo>
                      <a:cubicBezTo>
                        <a:pt x="158353" y="0"/>
                        <a:pt x="204025" y="2559"/>
                        <a:pt x="204025" y="5715"/>
                      </a:cubicBezTo>
                      <a:close/>
                    </a:path>
                  </a:pathLst>
                </a:custGeom>
                <a:solidFill>
                  <a:srgbClr val="8A8A8A">
                    <a:alpha val="9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2A5CB60-C778-4576-917F-963C59319CDF}"/>
                    </a:ext>
                  </a:extLst>
                </p:cNvPr>
                <p:cNvSpPr/>
                <p:nvPr/>
              </p:nvSpPr>
              <p:spPr>
                <a:xfrm>
                  <a:off x="2964182" y="5659659"/>
                  <a:ext cx="192404" cy="10858"/>
                </a:xfrm>
                <a:custGeom>
                  <a:avLst/>
                  <a:gdLst>
                    <a:gd name="connsiteX0" fmla="*/ 192405 w 192404"/>
                    <a:gd name="connsiteY0" fmla="*/ 5429 h 10858"/>
                    <a:gd name="connsiteX1" fmla="*/ 96203 w 192404"/>
                    <a:gd name="connsiteY1" fmla="*/ 10859 h 10858"/>
                    <a:gd name="connsiteX2" fmla="*/ 0 w 192404"/>
                    <a:gd name="connsiteY2" fmla="*/ 5429 h 10858"/>
                    <a:gd name="connsiteX3" fmla="*/ 96203 w 192404"/>
                    <a:gd name="connsiteY3" fmla="*/ 0 h 10858"/>
                    <a:gd name="connsiteX4" fmla="*/ 192405 w 192404"/>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4" h="10858">
                      <a:moveTo>
                        <a:pt x="192405" y="5429"/>
                      </a:moveTo>
                      <a:cubicBezTo>
                        <a:pt x="192405" y="8428"/>
                        <a:pt x="149334" y="10859"/>
                        <a:pt x="96203" y="10859"/>
                      </a:cubicBezTo>
                      <a:cubicBezTo>
                        <a:pt x="43071" y="10859"/>
                        <a:pt x="0" y="8428"/>
                        <a:pt x="0" y="5429"/>
                      </a:cubicBezTo>
                      <a:cubicBezTo>
                        <a:pt x="0" y="2431"/>
                        <a:pt x="43071" y="0"/>
                        <a:pt x="96203" y="0"/>
                      </a:cubicBezTo>
                      <a:cubicBezTo>
                        <a:pt x="149334" y="0"/>
                        <a:pt x="192405" y="2431"/>
                        <a:pt x="192405" y="5429"/>
                      </a:cubicBezTo>
                      <a:close/>
                    </a:path>
                  </a:pathLst>
                </a:custGeom>
                <a:solidFill>
                  <a:srgbClr val="8A8A8A">
                    <a:alpha val="9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4C6159DA-699E-496E-BAD4-DB2D8626DE7F}"/>
                    </a:ext>
                  </a:extLst>
                </p:cNvPr>
                <p:cNvSpPr/>
                <p:nvPr/>
              </p:nvSpPr>
              <p:spPr>
                <a:xfrm>
                  <a:off x="2969992" y="5660037"/>
                  <a:ext cx="180784" cy="10099"/>
                </a:xfrm>
                <a:custGeom>
                  <a:avLst/>
                  <a:gdLst>
                    <a:gd name="connsiteX0" fmla="*/ 180784 w 180784"/>
                    <a:gd name="connsiteY0" fmla="*/ 5051 h 10099"/>
                    <a:gd name="connsiteX1" fmla="*/ 90392 w 180784"/>
                    <a:gd name="connsiteY1" fmla="*/ 10099 h 10099"/>
                    <a:gd name="connsiteX2" fmla="*/ 0 w 180784"/>
                    <a:gd name="connsiteY2" fmla="*/ 5051 h 10099"/>
                    <a:gd name="connsiteX3" fmla="*/ 90392 w 180784"/>
                    <a:gd name="connsiteY3" fmla="*/ 3 h 10099"/>
                    <a:gd name="connsiteX4" fmla="*/ 180784 w 180784"/>
                    <a:gd name="connsiteY4" fmla="*/ 5051 h 1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84" h="10099">
                      <a:moveTo>
                        <a:pt x="180784" y="5051"/>
                      </a:moveTo>
                      <a:cubicBezTo>
                        <a:pt x="180784" y="7813"/>
                        <a:pt x="140303" y="10099"/>
                        <a:pt x="90392" y="10099"/>
                      </a:cubicBezTo>
                      <a:cubicBezTo>
                        <a:pt x="40481" y="10099"/>
                        <a:pt x="0" y="7813"/>
                        <a:pt x="0" y="5051"/>
                      </a:cubicBezTo>
                      <a:cubicBezTo>
                        <a:pt x="0" y="2289"/>
                        <a:pt x="40481" y="3"/>
                        <a:pt x="90392" y="3"/>
                      </a:cubicBezTo>
                      <a:cubicBezTo>
                        <a:pt x="140303" y="-92"/>
                        <a:pt x="180784" y="2193"/>
                        <a:pt x="180784" y="5051"/>
                      </a:cubicBezTo>
                      <a:close/>
                    </a:path>
                  </a:pathLst>
                </a:custGeom>
                <a:solidFill>
                  <a:srgbClr val="898989">
                    <a:alpha val="9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93EC8844-04ED-4F59-85B3-A1231F37C46C}"/>
                    </a:ext>
                  </a:extLst>
                </p:cNvPr>
                <p:cNvSpPr/>
                <p:nvPr/>
              </p:nvSpPr>
              <p:spPr>
                <a:xfrm>
                  <a:off x="2975707" y="5660326"/>
                  <a:ext cx="169354" cy="9525"/>
                </a:xfrm>
                <a:custGeom>
                  <a:avLst/>
                  <a:gdLst>
                    <a:gd name="connsiteX0" fmla="*/ 169354 w 169354"/>
                    <a:gd name="connsiteY0" fmla="*/ 4763 h 9525"/>
                    <a:gd name="connsiteX1" fmla="*/ 84677 w 169354"/>
                    <a:gd name="connsiteY1" fmla="*/ 9525 h 9525"/>
                    <a:gd name="connsiteX2" fmla="*/ 0 w 169354"/>
                    <a:gd name="connsiteY2" fmla="*/ 4763 h 9525"/>
                    <a:gd name="connsiteX3" fmla="*/ 84677 w 169354"/>
                    <a:gd name="connsiteY3" fmla="*/ 0 h 9525"/>
                    <a:gd name="connsiteX4" fmla="*/ 169354 w 169354"/>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4" h="9525">
                      <a:moveTo>
                        <a:pt x="169354" y="4763"/>
                      </a:moveTo>
                      <a:cubicBezTo>
                        <a:pt x="169354" y="7393"/>
                        <a:pt x="131443" y="9525"/>
                        <a:pt x="84677" y="9525"/>
                      </a:cubicBezTo>
                      <a:cubicBezTo>
                        <a:pt x="37911" y="9525"/>
                        <a:pt x="0" y="7393"/>
                        <a:pt x="0" y="4763"/>
                      </a:cubicBezTo>
                      <a:cubicBezTo>
                        <a:pt x="0" y="2132"/>
                        <a:pt x="37911" y="0"/>
                        <a:pt x="84677" y="0"/>
                      </a:cubicBezTo>
                      <a:cubicBezTo>
                        <a:pt x="131443" y="0"/>
                        <a:pt x="169354" y="2132"/>
                        <a:pt x="169354" y="4763"/>
                      </a:cubicBezTo>
                      <a:close/>
                    </a:path>
                  </a:pathLst>
                </a:custGeom>
                <a:solidFill>
                  <a:srgbClr val="898989">
                    <a:alpha val="9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2293E20E-C753-4DF1-B873-5C1D86F04F8D}"/>
                    </a:ext>
                  </a:extLst>
                </p:cNvPr>
                <p:cNvSpPr/>
                <p:nvPr/>
              </p:nvSpPr>
              <p:spPr>
                <a:xfrm>
                  <a:off x="2981517" y="5660707"/>
                  <a:ext cx="157734" cy="8762"/>
                </a:xfrm>
                <a:custGeom>
                  <a:avLst/>
                  <a:gdLst>
                    <a:gd name="connsiteX0" fmla="*/ 157734 w 157734"/>
                    <a:gd name="connsiteY0" fmla="*/ 4382 h 8762"/>
                    <a:gd name="connsiteX1" fmla="*/ 78867 w 157734"/>
                    <a:gd name="connsiteY1" fmla="*/ 8763 h 8762"/>
                    <a:gd name="connsiteX2" fmla="*/ 0 w 157734"/>
                    <a:gd name="connsiteY2" fmla="*/ 4382 h 8762"/>
                    <a:gd name="connsiteX3" fmla="*/ 78867 w 157734"/>
                    <a:gd name="connsiteY3" fmla="*/ 0 h 8762"/>
                    <a:gd name="connsiteX4" fmla="*/ 157734 w 157734"/>
                    <a:gd name="connsiteY4" fmla="*/ 4382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4" h="8762">
                      <a:moveTo>
                        <a:pt x="157734" y="4382"/>
                      </a:moveTo>
                      <a:cubicBezTo>
                        <a:pt x="157734" y="6802"/>
                        <a:pt x="122424" y="8763"/>
                        <a:pt x="78867" y="8763"/>
                      </a:cubicBezTo>
                      <a:cubicBezTo>
                        <a:pt x="35310" y="8763"/>
                        <a:pt x="0" y="6801"/>
                        <a:pt x="0" y="4382"/>
                      </a:cubicBezTo>
                      <a:cubicBezTo>
                        <a:pt x="0" y="1962"/>
                        <a:pt x="35310" y="0"/>
                        <a:pt x="78867" y="0"/>
                      </a:cubicBezTo>
                      <a:cubicBezTo>
                        <a:pt x="122424" y="0"/>
                        <a:pt x="157734" y="1962"/>
                        <a:pt x="157734" y="4382"/>
                      </a:cubicBezTo>
                      <a:close/>
                    </a:path>
                  </a:pathLst>
                </a:custGeom>
                <a:solidFill>
                  <a:srgbClr val="888888">
                    <a:alpha val="99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D8823CB9-8982-4C8E-B01B-3EA13503831B}"/>
                    </a:ext>
                  </a:extLst>
                </p:cNvPr>
                <p:cNvSpPr/>
                <p:nvPr/>
              </p:nvSpPr>
              <p:spPr>
                <a:xfrm>
                  <a:off x="2987328" y="5660993"/>
                  <a:ext cx="146113" cy="8191"/>
                </a:xfrm>
                <a:custGeom>
                  <a:avLst/>
                  <a:gdLst>
                    <a:gd name="connsiteX0" fmla="*/ 146113 w 146113"/>
                    <a:gd name="connsiteY0" fmla="*/ 4096 h 8191"/>
                    <a:gd name="connsiteX1" fmla="*/ 73057 w 146113"/>
                    <a:gd name="connsiteY1" fmla="*/ 8192 h 8191"/>
                    <a:gd name="connsiteX2" fmla="*/ 0 w 146113"/>
                    <a:gd name="connsiteY2" fmla="*/ 4096 h 8191"/>
                    <a:gd name="connsiteX3" fmla="*/ 73057 w 146113"/>
                    <a:gd name="connsiteY3" fmla="*/ 0 h 8191"/>
                    <a:gd name="connsiteX4" fmla="*/ 146113 w 14611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13" h="8191">
                      <a:moveTo>
                        <a:pt x="146113" y="4096"/>
                      </a:moveTo>
                      <a:cubicBezTo>
                        <a:pt x="146113" y="6382"/>
                        <a:pt x="113443" y="8192"/>
                        <a:pt x="73057" y="8192"/>
                      </a:cubicBezTo>
                      <a:cubicBezTo>
                        <a:pt x="32671" y="8192"/>
                        <a:pt x="0" y="6382"/>
                        <a:pt x="0" y="4096"/>
                      </a:cubicBezTo>
                      <a:cubicBezTo>
                        <a:pt x="0" y="1810"/>
                        <a:pt x="32671" y="0"/>
                        <a:pt x="73057" y="0"/>
                      </a:cubicBezTo>
                      <a:cubicBezTo>
                        <a:pt x="113347" y="0"/>
                        <a:pt x="146113" y="1810"/>
                        <a:pt x="146113" y="4096"/>
                      </a:cubicBezTo>
                      <a:close/>
                    </a:path>
                  </a:pathLst>
                </a:custGeom>
                <a:solidFill>
                  <a:srgbClr val="88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EF06114B-A695-4300-9B67-2FB6B2ED203C}"/>
                    </a:ext>
                  </a:extLst>
                </p:cNvPr>
                <p:cNvSpPr/>
                <p:nvPr/>
              </p:nvSpPr>
              <p:spPr>
                <a:xfrm>
                  <a:off x="2993138" y="5661279"/>
                  <a:ext cx="134492" cy="7619"/>
                </a:xfrm>
                <a:custGeom>
                  <a:avLst/>
                  <a:gdLst>
                    <a:gd name="connsiteX0" fmla="*/ 134493 w 134492"/>
                    <a:gd name="connsiteY0" fmla="*/ 3810 h 7619"/>
                    <a:gd name="connsiteX1" fmla="*/ 67247 w 134492"/>
                    <a:gd name="connsiteY1" fmla="*/ 7620 h 7619"/>
                    <a:gd name="connsiteX2" fmla="*/ 0 w 134492"/>
                    <a:gd name="connsiteY2" fmla="*/ 3810 h 7619"/>
                    <a:gd name="connsiteX3" fmla="*/ 67247 w 134492"/>
                    <a:gd name="connsiteY3" fmla="*/ 0 h 7619"/>
                    <a:gd name="connsiteX4" fmla="*/ 134493 w 134492"/>
                    <a:gd name="connsiteY4" fmla="*/ 381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2" h="7619">
                      <a:moveTo>
                        <a:pt x="134493" y="3810"/>
                      </a:moveTo>
                      <a:cubicBezTo>
                        <a:pt x="134493" y="5914"/>
                        <a:pt x="104386" y="7620"/>
                        <a:pt x="67247" y="7620"/>
                      </a:cubicBezTo>
                      <a:cubicBezTo>
                        <a:pt x="30107" y="7620"/>
                        <a:pt x="0" y="5914"/>
                        <a:pt x="0" y="3810"/>
                      </a:cubicBezTo>
                      <a:cubicBezTo>
                        <a:pt x="0" y="1706"/>
                        <a:pt x="30107" y="0"/>
                        <a:pt x="67247" y="0"/>
                      </a:cubicBezTo>
                      <a:cubicBezTo>
                        <a:pt x="104386" y="0"/>
                        <a:pt x="134493" y="1706"/>
                        <a:pt x="134493" y="3810"/>
                      </a:cubicBezTo>
                      <a:close/>
                    </a:path>
                  </a:pathLst>
                </a:custGeom>
                <a:solidFill>
                  <a:srgbClr val="87878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Freeform: Shape 31">
                <a:extLst>
                  <a:ext uri="{FF2B5EF4-FFF2-40B4-BE49-F238E27FC236}">
                    <a16:creationId xmlns:a16="http://schemas.microsoft.com/office/drawing/2014/main" id="{4ED36D71-1B84-41ED-8100-872896B9E11C}"/>
                  </a:ext>
                </a:extLst>
              </p:cNvPr>
              <p:cNvSpPr/>
              <p:nvPr/>
            </p:nvSpPr>
            <p:spPr>
              <a:xfrm>
                <a:off x="2063117" y="1377314"/>
                <a:ext cx="1994535" cy="4092035"/>
              </a:xfrm>
              <a:custGeom>
                <a:avLst/>
                <a:gdLst>
                  <a:gd name="connsiteX0" fmla="*/ 326231 w 1994535"/>
                  <a:gd name="connsiteY0" fmla="*/ 96489 h 4092035"/>
                  <a:gd name="connsiteX1" fmla="*/ 97155 w 1994535"/>
                  <a:gd name="connsiteY1" fmla="*/ 325565 h 4092035"/>
                  <a:gd name="connsiteX2" fmla="*/ 97155 w 1994535"/>
                  <a:gd name="connsiteY2" fmla="*/ 3766376 h 4092035"/>
                  <a:gd name="connsiteX3" fmla="*/ 326231 w 1994535"/>
                  <a:gd name="connsiteY3" fmla="*/ 3995453 h 4092035"/>
                  <a:gd name="connsiteX4" fmla="*/ 1668209 w 1994535"/>
                  <a:gd name="connsiteY4" fmla="*/ 3995453 h 4092035"/>
                  <a:gd name="connsiteX5" fmla="*/ 1897285 w 1994535"/>
                  <a:gd name="connsiteY5" fmla="*/ 3766376 h 4092035"/>
                  <a:gd name="connsiteX6" fmla="*/ 1897285 w 1994535"/>
                  <a:gd name="connsiteY6" fmla="*/ 325565 h 4092035"/>
                  <a:gd name="connsiteX7" fmla="*/ 1668209 w 1994535"/>
                  <a:gd name="connsiteY7" fmla="*/ 96489 h 4092035"/>
                  <a:gd name="connsiteX8" fmla="*/ 1512475 w 1994535"/>
                  <a:gd name="connsiteY8" fmla="*/ 96489 h 4092035"/>
                  <a:gd name="connsiteX9" fmla="*/ 480155 w 1994535"/>
                  <a:gd name="connsiteY9" fmla="*/ 96489 h 4092035"/>
                  <a:gd name="connsiteX10" fmla="*/ 326231 w 1994535"/>
                  <a:gd name="connsiteY10" fmla="*/ 96489 h 4092035"/>
                  <a:gd name="connsiteX11" fmla="*/ 319754 w 1994535"/>
                  <a:gd name="connsiteY11" fmla="*/ 0 h 4092035"/>
                  <a:gd name="connsiteX12" fmla="*/ 1674781 w 1994535"/>
                  <a:gd name="connsiteY12" fmla="*/ 0 h 4092035"/>
                  <a:gd name="connsiteX13" fmla="*/ 1994535 w 1994535"/>
                  <a:gd name="connsiteY13" fmla="*/ 319754 h 4092035"/>
                  <a:gd name="connsiteX14" fmla="*/ 1994535 w 1994535"/>
                  <a:gd name="connsiteY14" fmla="*/ 3772281 h 4092035"/>
                  <a:gd name="connsiteX15" fmla="*/ 1674781 w 1994535"/>
                  <a:gd name="connsiteY15" fmla="*/ 4092035 h 4092035"/>
                  <a:gd name="connsiteX16" fmla="*/ 319754 w 1994535"/>
                  <a:gd name="connsiteY16" fmla="*/ 4092035 h 4092035"/>
                  <a:gd name="connsiteX17" fmla="*/ 0 w 1994535"/>
                  <a:gd name="connsiteY17" fmla="*/ 3772281 h 4092035"/>
                  <a:gd name="connsiteX18" fmla="*/ 0 w 1994535"/>
                  <a:gd name="connsiteY18" fmla="*/ 319754 h 4092035"/>
                  <a:gd name="connsiteX19" fmla="*/ 319754 w 1994535"/>
                  <a:gd name="connsiteY19" fmla="*/ 0 h 409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94535" h="4092035">
                    <a:moveTo>
                      <a:pt x="326231" y="96489"/>
                    </a:moveTo>
                    <a:cubicBezTo>
                      <a:pt x="199739" y="96489"/>
                      <a:pt x="97155" y="198978"/>
                      <a:pt x="97155" y="325565"/>
                    </a:cubicBezTo>
                    <a:lnTo>
                      <a:pt x="97155" y="3766376"/>
                    </a:lnTo>
                    <a:cubicBezTo>
                      <a:pt x="97155" y="3892868"/>
                      <a:pt x="199644" y="3995453"/>
                      <a:pt x="326231" y="3995453"/>
                    </a:cubicBezTo>
                    <a:lnTo>
                      <a:pt x="1668209" y="3995453"/>
                    </a:lnTo>
                    <a:cubicBezTo>
                      <a:pt x="1794701" y="3995453"/>
                      <a:pt x="1897285" y="3892964"/>
                      <a:pt x="1897285" y="3766376"/>
                    </a:cubicBezTo>
                    <a:lnTo>
                      <a:pt x="1897285" y="325565"/>
                    </a:lnTo>
                    <a:cubicBezTo>
                      <a:pt x="1897285" y="199073"/>
                      <a:pt x="1794796" y="96489"/>
                      <a:pt x="1668209" y="96489"/>
                    </a:cubicBezTo>
                    <a:lnTo>
                      <a:pt x="1512475" y="96489"/>
                    </a:lnTo>
                    <a:lnTo>
                      <a:pt x="480155" y="96489"/>
                    </a:lnTo>
                    <a:cubicBezTo>
                      <a:pt x="426910" y="96489"/>
                      <a:pt x="376428" y="96489"/>
                      <a:pt x="326231" y="96489"/>
                    </a:cubicBezTo>
                    <a:close/>
                    <a:moveTo>
                      <a:pt x="319754" y="0"/>
                    </a:moveTo>
                    <a:lnTo>
                      <a:pt x="1674781" y="0"/>
                    </a:lnTo>
                    <a:cubicBezTo>
                      <a:pt x="1851374" y="0"/>
                      <a:pt x="1994535" y="143161"/>
                      <a:pt x="1994535" y="319754"/>
                    </a:cubicBezTo>
                    <a:lnTo>
                      <a:pt x="1994535" y="3772281"/>
                    </a:lnTo>
                    <a:cubicBezTo>
                      <a:pt x="1994535" y="3948875"/>
                      <a:pt x="1851374" y="4092035"/>
                      <a:pt x="1674781" y="4092035"/>
                    </a:cubicBezTo>
                    <a:lnTo>
                      <a:pt x="319754" y="4092035"/>
                    </a:lnTo>
                    <a:cubicBezTo>
                      <a:pt x="143161" y="4092035"/>
                      <a:pt x="0" y="3948875"/>
                      <a:pt x="0" y="3772281"/>
                    </a:cubicBezTo>
                    <a:lnTo>
                      <a:pt x="0" y="319754"/>
                    </a:lnTo>
                    <a:cubicBezTo>
                      <a:pt x="0" y="143161"/>
                      <a:pt x="143161" y="0"/>
                      <a:pt x="319754" y="0"/>
                    </a:cubicBezTo>
                    <a:close/>
                  </a:path>
                </a:pathLst>
              </a:custGeom>
              <a:solidFill>
                <a:srgbClr val="5E46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2546665-74B4-4300-BB50-B8B8DD928C2C}"/>
                  </a:ext>
                </a:extLst>
              </p:cNvPr>
              <p:cNvSpPr/>
              <p:nvPr/>
            </p:nvSpPr>
            <p:spPr>
              <a:xfrm>
                <a:off x="2072642" y="1386839"/>
                <a:ext cx="1975484" cy="4072890"/>
              </a:xfrm>
              <a:custGeom>
                <a:avLst/>
                <a:gdLst>
                  <a:gd name="connsiteX0" fmla="*/ 1662779 w 1975484"/>
                  <a:gd name="connsiteY0" fmla="*/ 0 h 4072890"/>
                  <a:gd name="connsiteX1" fmla="*/ 312706 w 1975484"/>
                  <a:gd name="connsiteY1" fmla="*/ 0 h 4072890"/>
                  <a:gd name="connsiteX2" fmla="*/ 0 w 1975484"/>
                  <a:gd name="connsiteY2" fmla="*/ 312706 h 4072890"/>
                  <a:gd name="connsiteX3" fmla="*/ 0 w 1975484"/>
                  <a:gd name="connsiteY3" fmla="*/ 3760184 h 4072890"/>
                  <a:gd name="connsiteX4" fmla="*/ 312706 w 1975484"/>
                  <a:gd name="connsiteY4" fmla="*/ 4072890 h 4072890"/>
                  <a:gd name="connsiteX5" fmla="*/ 1662779 w 1975484"/>
                  <a:gd name="connsiteY5" fmla="*/ 4072890 h 4072890"/>
                  <a:gd name="connsiteX6" fmla="*/ 1975485 w 1975484"/>
                  <a:gd name="connsiteY6" fmla="*/ 3760184 h 4072890"/>
                  <a:gd name="connsiteX7" fmla="*/ 1975485 w 1975484"/>
                  <a:gd name="connsiteY7" fmla="*/ 312801 h 4072890"/>
                  <a:gd name="connsiteX8" fmla="*/ 1662779 w 1975484"/>
                  <a:gd name="connsiteY8" fmla="*/ 0 h 4072890"/>
                  <a:gd name="connsiteX9" fmla="*/ 1965960 w 1975484"/>
                  <a:gd name="connsiteY9" fmla="*/ 3757708 h 4072890"/>
                  <a:gd name="connsiteX10" fmla="*/ 1660208 w 1975484"/>
                  <a:gd name="connsiteY10" fmla="*/ 4063460 h 4072890"/>
                  <a:gd name="connsiteX11" fmla="*/ 315182 w 1975484"/>
                  <a:gd name="connsiteY11" fmla="*/ 4063460 h 4072890"/>
                  <a:gd name="connsiteX12" fmla="*/ 9430 w 1975484"/>
                  <a:gd name="connsiteY12" fmla="*/ 3757708 h 4072890"/>
                  <a:gd name="connsiteX13" fmla="*/ 9430 w 1975484"/>
                  <a:gd name="connsiteY13" fmla="*/ 315278 h 4072890"/>
                  <a:gd name="connsiteX14" fmla="*/ 315182 w 1975484"/>
                  <a:gd name="connsiteY14" fmla="*/ 9525 h 4072890"/>
                  <a:gd name="connsiteX15" fmla="*/ 1660208 w 1975484"/>
                  <a:gd name="connsiteY15" fmla="*/ 9525 h 4072890"/>
                  <a:gd name="connsiteX16" fmla="*/ 1965960 w 1975484"/>
                  <a:gd name="connsiteY16" fmla="*/ 315278 h 4072890"/>
                  <a:gd name="connsiteX17" fmla="*/ 1965960 w 1975484"/>
                  <a:gd name="connsiteY17" fmla="*/ 3757708 h 407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5484" h="4072890">
                    <a:moveTo>
                      <a:pt x="1662779" y="0"/>
                    </a:moveTo>
                    <a:lnTo>
                      <a:pt x="312706" y="0"/>
                    </a:lnTo>
                    <a:cubicBezTo>
                      <a:pt x="140017" y="0"/>
                      <a:pt x="0" y="140018"/>
                      <a:pt x="0" y="312706"/>
                    </a:cubicBezTo>
                    <a:lnTo>
                      <a:pt x="0" y="3760184"/>
                    </a:lnTo>
                    <a:cubicBezTo>
                      <a:pt x="0" y="3932873"/>
                      <a:pt x="140017" y="4072890"/>
                      <a:pt x="312706" y="4072890"/>
                    </a:cubicBezTo>
                    <a:lnTo>
                      <a:pt x="1662779" y="4072890"/>
                    </a:lnTo>
                    <a:cubicBezTo>
                      <a:pt x="1835468" y="4072890"/>
                      <a:pt x="1975485" y="3932873"/>
                      <a:pt x="1975485" y="3760184"/>
                    </a:cubicBezTo>
                    <a:lnTo>
                      <a:pt x="1975485" y="312801"/>
                    </a:lnTo>
                    <a:cubicBezTo>
                      <a:pt x="1975485" y="140018"/>
                      <a:pt x="1835468" y="0"/>
                      <a:pt x="1662779" y="0"/>
                    </a:cubicBezTo>
                    <a:close/>
                    <a:moveTo>
                      <a:pt x="1965960" y="3757708"/>
                    </a:moveTo>
                    <a:cubicBezTo>
                      <a:pt x="1965960" y="3926586"/>
                      <a:pt x="1829086" y="4063460"/>
                      <a:pt x="1660208" y="4063460"/>
                    </a:cubicBezTo>
                    <a:lnTo>
                      <a:pt x="315182" y="4063460"/>
                    </a:lnTo>
                    <a:cubicBezTo>
                      <a:pt x="146304" y="4063460"/>
                      <a:pt x="9430" y="3926586"/>
                      <a:pt x="9430" y="3757708"/>
                    </a:cubicBezTo>
                    <a:lnTo>
                      <a:pt x="9430" y="315278"/>
                    </a:lnTo>
                    <a:cubicBezTo>
                      <a:pt x="9430" y="146399"/>
                      <a:pt x="146304" y="9525"/>
                      <a:pt x="315182" y="9525"/>
                    </a:cubicBezTo>
                    <a:lnTo>
                      <a:pt x="1660208" y="9525"/>
                    </a:lnTo>
                    <a:cubicBezTo>
                      <a:pt x="1829086" y="9525"/>
                      <a:pt x="1965960" y="146399"/>
                      <a:pt x="1965960" y="315278"/>
                    </a:cubicBezTo>
                    <a:lnTo>
                      <a:pt x="1965960" y="3757708"/>
                    </a:lnTo>
                    <a:close/>
                  </a:path>
                </a:pathLst>
              </a:custGeom>
              <a:solidFill>
                <a:srgbClr val="706F6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C0961B9-D20D-4EFC-85B5-BFBB8BBB2F5B}"/>
                  </a:ext>
                </a:extLst>
              </p:cNvPr>
              <p:cNvSpPr/>
              <p:nvPr/>
            </p:nvSpPr>
            <p:spPr>
              <a:xfrm>
                <a:off x="2096835" y="1408557"/>
                <a:ext cx="1927098" cy="4029551"/>
              </a:xfrm>
              <a:custGeom>
                <a:avLst/>
                <a:gdLst>
                  <a:gd name="connsiteX0" fmla="*/ 292513 w 1927098"/>
                  <a:gd name="connsiteY0" fmla="*/ 65246 h 4029551"/>
                  <a:gd name="connsiteX1" fmla="*/ 63437 w 1927098"/>
                  <a:gd name="connsiteY1" fmla="*/ 294322 h 4029551"/>
                  <a:gd name="connsiteX2" fmla="*/ 63437 w 1927098"/>
                  <a:gd name="connsiteY2" fmla="*/ 3735133 h 4029551"/>
                  <a:gd name="connsiteX3" fmla="*/ 292513 w 1927098"/>
                  <a:gd name="connsiteY3" fmla="*/ 3964210 h 4029551"/>
                  <a:gd name="connsiteX4" fmla="*/ 1634491 w 1927098"/>
                  <a:gd name="connsiteY4" fmla="*/ 3964210 h 4029551"/>
                  <a:gd name="connsiteX5" fmla="*/ 1863567 w 1927098"/>
                  <a:gd name="connsiteY5" fmla="*/ 3735133 h 4029551"/>
                  <a:gd name="connsiteX6" fmla="*/ 1863567 w 1927098"/>
                  <a:gd name="connsiteY6" fmla="*/ 294322 h 4029551"/>
                  <a:gd name="connsiteX7" fmla="*/ 1634491 w 1927098"/>
                  <a:gd name="connsiteY7" fmla="*/ 65246 h 4029551"/>
                  <a:gd name="connsiteX8" fmla="*/ 1478757 w 1927098"/>
                  <a:gd name="connsiteY8" fmla="*/ 65246 h 4029551"/>
                  <a:gd name="connsiteX9" fmla="*/ 446437 w 1927098"/>
                  <a:gd name="connsiteY9" fmla="*/ 65246 h 4029551"/>
                  <a:gd name="connsiteX10" fmla="*/ 292513 w 1927098"/>
                  <a:gd name="connsiteY10" fmla="*/ 65246 h 4029551"/>
                  <a:gd name="connsiteX11" fmla="*/ 294037 w 1927098"/>
                  <a:gd name="connsiteY11" fmla="*/ 0 h 4029551"/>
                  <a:gd name="connsiteX12" fmla="*/ 1633061 w 1927098"/>
                  <a:gd name="connsiteY12" fmla="*/ 0 h 4029551"/>
                  <a:gd name="connsiteX13" fmla="*/ 1927098 w 1927098"/>
                  <a:gd name="connsiteY13" fmla="*/ 294037 h 4029551"/>
                  <a:gd name="connsiteX14" fmla="*/ 1927098 w 1927098"/>
                  <a:gd name="connsiteY14" fmla="*/ 3735610 h 4029551"/>
                  <a:gd name="connsiteX15" fmla="*/ 1633061 w 1927098"/>
                  <a:gd name="connsiteY15" fmla="*/ 4029551 h 4029551"/>
                  <a:gd name="connsiteX16" fmla="*/ 294037 w 1927098"/>
                  <a:gd name="connsiteY16" fmla="*/ 4029551 h 4029551"/>
                  <a:gd name="connsiteX17" fmla="*/ 0 w 1927098"/>
                  <a:gd name="connsiteY17" fmla="*/ 3735515 h 4029551"/>
                  <a:gd name="connsiteX18" fmla="*/ 0 w 1927098"/>
                  <a:gd name="connsiteY18" fmla="*/ 294037 h 4029551"/>
                  <a:gd name="connsiteX19" fmla="*/ 294037 w 1927098"/>
                  <a:gd name="connsiteY19" fmla="*/ 0 h 402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7098" h="4029551">
                    <a:moveTo>
                      <a:pt x="292513" y="65246"/>
                    </a:moveTo>
                    <a:cubicBezTo>
                      <a:pt x="166021" y="65246"/>
                      <a:pt x="63437" y="167735"/>
                      <a:pt x="63437" y="294322"/>
                    </a:cubicBezTo>
                    <a:lnTo>
                      <a:pt x="63437" y="3735133"/>
                    </a:lnTo>
                    <a:cubicBezTo>
                      <a:pt x="63437" y="3861625"/>
                      <a:pt x="165926" y="3964210"/>
                      <a:pt x="292513" y="3964210"/>
                    </a:cubicBezTo>
                    <a:lnTo>
                      <a:pt x="1634491" y="3964210"/>
                    </a:lnTo>
                    <a:cubicBezTo>
                      <a:pt x="1760983" y="3964210"/>
                      <a:pt x="1863567" y="3861721"/>
                      <a:pt x="1863567" y="3735133"/>
                    </a:cubicBezTo>
                    <a:lnTo>
                      <a:pt x="1863567" y="294322"/>
                    </a:lnTo>
                    <a:cubicBezTo>
                      <a:pt x="1863567" y="167830"/>
                      <a:pt x="1761078" y="65246"/>
                      <a:pt x="1634491" y="65246"/>
                    </a:cubicBezTo>
                    <a:lnTo>
                      <a:pt x="1478757" y="65246"/>
                    </a:lnTo>
                    <a:lnTo>
                      <a:pt x="446437" y="65246"/>
                    </a:lnTo>
                    <a:cubicBezTo>
                      <a:pt x="393192" y="65246"/>
                      <a:pt x="342710" y="65246"/>
                      <a:pt x="292513" y="65246"/>
                    </a:cubicBezTo>
                    <a:close/>
                    <a:moveTo>
                      <a:pt x="294037" y="0"/>
                    </a:moveTo>
                    <a:lnTo>
                      <a:pt x="1633061" y="0"/>
                    </a:lnTo>
                    <a:cubicBezTo>
                      <a:pt x="1795463" y="0"/>
                      <a:pt x="1927098" y="131636"/>
                      <a:pt x="1927098" y="294037"/>
                    </a:cubicBezTo>
                    <a:lnTo>
                      <a:pt x="1927098" y="3735610"/>
                    </a:lnTo>
                    <a:cubicBezTo>
                      <a:pt x="1927003" y="3897916"/>
                      <a:pt x="1795367" y="4029551"/>
                      <a:pt x="1633061" y="4029551"/>
                    </a:cubicBezTo>
                    <a:lnTo>
                      <a:pt x="294037" y="4029551"/>
                    </a:lnTo>
                    <a:cubicBezTo>
                      <a:pt x="131636" y="4029551"/>
                      <a:pt x="0" y="3897916"/>
                      <a:pt x="0" y="3735515"/>
                    </a:cubicBezTo>
                    <a:lnTo>
                      <a:pt x="0" y="294037"/>
                    </a:lnTo>
                    <a:cubicBezTo>
                      <a:pt x="0" y="131636"/>
                      <a:pt x="131636" y="0"/>
                      <a:pt x="294037" y="0"/>
                    </a:cubicBez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 name="Graphic 5">
                <a:extLst>
                  <a:ext uri="{FF2B5EF4-FFF2-40B4-BE49-F238E27FC236}">
                    <a16:creationId xmlns:a16="http://schemas.microsoft.com/office/drawing/2014/main" id="{1C83A287-7B5B-41C9-BDD7-38298F307316}"/>
                  </a:ext>
                </a:extLst>
              </p:cNvPr>
              <p:cNvGrpSpPr/>
              <p:nvPr/>
            </p:nvGrpSpPr>
            <p:grpSpPr>
              <a:xfrm>
                <a:off x="2045972" y="2023872"/>
                <a:ext cx="2029110" cy="1000696"/>
                <a:chOff x="2045972" y="2023872"/>
                <a:chExt cx="2029110" cy="1000696"/>
              </a:xfrm>
              <a:solidFill>
                <a:schemeClr val="accent1"/>
              </a:solidFill>
            </p:grpSpPr>
            <p:grpSp>
              <p:nvGrpSpPr>
                <p:cNvPr id="46" name="Graphic 5">
                  <a:extLst>
                    <a:ext uri="{FF2B5EF4-FFF2-40B4-BE49-F238E27FC236}">
                      <a16:creationId xmlns:a16="http://schemas.microsoft.com/office/drawing/2014/main" id="{BEAFE16E-B32A-4FDC-B787-3270FBD60B3F}"/>
                    </a:ext>
                  </a:extLst>
                </p:cNvPr>
                <p:cNvGrpSpPr/>
                <p:nvPr/>
              </p:nvGrpSpPr>
              <p:grpSpPr>
                <a:xfrm>
                  <a:off x="4057652" y="2422874"/>
                  <a:ext cx="17430" cy="493204"/>
                  <a:chOff x="4057652" y="2422874"/>
                  <a:chExt cx="17430" cy="493204"/>
                </a:xfrm>
                <a:solidFill>
                  <a:schemeClr val="accent1"/>
                </a:solidFill>
              </p:grpSpPr>
              <p:sp>
                <p:nvSpPr>
                  <p:cNvPr id="59" name="Freeform: Shape 58">
                    <a:extLst>
                      <a:ext uri="{FF2B5EF4-FFF2-40B4-BE49-F238E27FC236}">
                        <a16:creationId xmlns:a16="http://schemas.microsoft.com/office/drawing/2014/main" id="{24511147-FA9D-411F-AF82-E0DE0B6FA8E8}"/>
                      </a:ext>
                    </a:extLst>
                  </p:cNvPr>
                  <p:cNvSpPr/>
                  <p:nvPr/>
                </p:nvSpPr>
                <p:spPr>
                  <a:xfrm>
                    <a:off x="4057652" y="2422874"/>
                    <a:ext cx="11715" cy="493204"/>
                  </a:xfrm>
                  <a:custGeom>
                    <a:avLst/>
                    <a:gdLst>
                      <a:gd name="connsiteX0" fmla="*/ 0 w 11715"/>
                      <a:gd name="connsiteY0" fmla="*/ 0 h 493204"/>
                      <a:gd name="connsiteX1" fmla="*/ 11716 w 11715"/>
                      <a:gd name="connsiteY1" fmla="*/ 0 h 493204"/>
                      <a:gd name="connsiteX2" fmla="*/ 11716 w 11715"/>
                      <a:gd name="connsiteY2" fmla="*/ 493204 h 493204"/>
                      <a:gd name="connsiteX3" fmla="*/ 0 w 11715"/>
                      <a:gd name="connsiteY3" fmla="*/ 493204 h 493204"/>
                    </a:gdLst>
                    <a:ahLst/>
                    <a:cxnLst>
                      <a:cxn ang="0">
                        <a:pos x="connsiteX0" y="connsiteY0"/>
                      </a:cxn>
                      <a:cxn ang="0">
                        <a:pos x="connsiteX1" y="connsiteY1"/>
                      </a:cxn>
                      <a:cxn ang="0">
                        <a:pos x="connsiteX2" y="connsiteY2"/>
                      </a:cxn>
                      <a:cxn ang="0">
                        <a:pos x="connsiteX3" y="connsiteY3"/>
                      </a:cxn>
                    </a:cxnLst>
                    <a:rect l="l" t="t" r="r" b="b"/>
                    <a:pathLst>
                      <a:path w="11715" h="493204">
                        <a:moveTo>
                          <a:pt x="0" y="0"/>
                        </a:moveTo>
                        <a:lnTo>
                          <a:pt x="11716" y="0"/>
                        </a:lnTo>
                        <a:lnTo>
                          <a:pt x="11716" y="493204"/>
                        </a:lnTo>
                        <a:lnTo>
                          <a:pt x="0" y="493204"/>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20A6BBAC-53AB-4B2D-8E2B-7302F678BBDA}"/>
                      </a:ext>
                    </a:extLst>
                  </p:cNvPr>
                  <p:cNvSpPr/>
                  <p:nvPr/>
                </p:nvSpPr>
                <p:spPr>
                  <a:xfrm>
                    <a:off x="4069272" y="2422969"/>
                    <a:ext cx="5810" cy="493109"/>
                  </a:xfrm>
                  <a:custGeom>
                    <a:avLst/>
                    <a:gdLst>
                      <a:gd name="connsiteX0" fmla="*/ 0 w 5810"/>
                      <a:gd name="connsiteY0" fmla="*/ 493109 h 493109"/>
                      <a:gd name="connsiteX1" fmla="*/ 0 w 5810"/>
                      <a:gd name="connsiteY1" fmla="*/ 0 h 493109"/>
                      <a:gd name="connsiteX2" fmla="*/ 5810 w 5810"/>
                      <a:gd name="connsiteY2" fmla="*/ 6382 h 493109"/>
                      <a:gd name="connsiteX3" fmla="*/ 5810 w 5810"/>
                      <a:gd name="connsiteY3" fmla="*/ 486632 h 493109"/>
                      <a:gd name="connsiteX4" fmla="*/ 0 w 5810"/>
                      <a:gd name="connsiteY4" fmla="*/ 493109 h 49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493109">
                        <a:moveTo>
                          <a:pt x="0" y="493109"/>
                        </a:moveTo>
                        <a:lnTo>
                          <a:pt x="0" y="0"/>
                        </a:lnTo>
                        <a:lnTo>
                          <a:pt x="5810" y="6382"/>
                        </a:lnTo>
                        <a:cubicBezTo>
                          <a:pt x="2858" y="58864"/>
                          <a:pt x="3048" y="434245"/>
                          <a:pt x="5810" y="486632"/>
                        </a:cubicBezTo>
                        <a:lnTo>
                          <a:pt x="0" y="493109"/>
                        </a:lnTo>
                        <a:close/>
                      </a:path>
                    </a:pathLst>
                  </a:custGeom>
                  <a:solidFill>
                    <a:srgbClr val="6760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 name="Graphic 5">
                  <a:extLst>
                    <a:ext uri="{FF2B5EF4-FFF2-40B4-BE49-F238E27FC236}">
                      <a16:creationId xmlns:a16="http://schemas.microsoft.com/office/drawing/2014/main" id="{EB3046BA-86C2-4613-8D98-0892BC422A3B}"/>
                    </a:ext>
                  </a:extLst>
                </p:cNvPr>
                <p:cNvGrpSpPr/>
                <p:nvPr/>
              </p:nvGrpSpPr>
              <p:grpSpPr>
                <a:xfrm>
                  <a:off x="2045972" y="2319051"/>
                  <a:ext cx="17144" cy="312515"/>
                  <a:chOff x="2045972" y="2319051"/>
                  <a:chExt cx="17144" cy="312515"/>
                </a:xfrm>
                <a:solidFill>
                  <a:schemeClr val="accent1"/>
                </a:solidFill>
              </p:grpSpPr>
              <p:sp>
                <p:nvSpPr>
                  <p:cNvPr id="56" name="Freeform: Shape 55">
                    <a:extLst>
                      <a:ext uri="{FF2B5EF4-FFF2-40B4-BE49-F238E27FC236}">
                        <a16:creationId xmlns:a16="http://schemas.microsoft.com/office/drawing/2014/main" id="{2DA3D353-8516-4B14-92A8-0D1F299D472D}"/>
                      </a:ext>
                    </a:extLst>
                  </p:cNvPr>
                  <p:cNvSpPr/>
                  <p:nvPr/>
                </p:nvSpPr>
                <p:spPr>
                  <a:xfrm>
                    <a:off x="2049306" y="2319051"/>
                    <a:ext cx="6667" cy="312419"/>
                  </a:xfrm>
                  <a:custGeom>
                    <a:avLst/>
                    <a:gdLst>
                      <a:gd name="connsiteX0" fmla="*/ 0 w 6667"/>
                      <a:gd name="connsiteY0" fmla="*/ 0 h 312419"/>
                      <a:gd name="connsiteX1" fmla="*/ 6667 w 6667"/>
                      <a:gd name="connsiteY1" fmla="*/ 0 h 312419"/>
                      <a:gd name="connsiteX2" fmla="*/ 6667 w 6667"/>
                      <a:gd name="connsiteY2" fmla="*/ 312420 h 312419"/>
                      <a:gd name="connsiteX3" fmla="*/ 0 w 6667"/>
                      <a:gd name="connsiteY3" fmla="*/ 312420 h 312419"/>
                    </a:gdLst>
                    <a:ahLst/>
                    <a:cxnLst>
                      <a:cxn ang="0">
                        <a:pos x="connsiteX0" y="connsiteY0"/>
                      </a:cxn>
                      <a:cxn ang="0">
                        <a:pos x="connsiteX1" y="connsiteY1"/>
                      </a:cxn>
                      <a:cxn ang="0">
                        <a:pos x="connsiteX2" y="connsiteY2"/>
                      </a:cxn>
                      <a:cxn ang="0">
                        <a:pos x="connsiteX3" y="connsiteY3"/>
                      </a:cxn>
                    </a:cxnLst>
                    <a:rect l="l" t="t" r="r" b="b"/>
                    <a:pathLst>
                      <a:path w="6667" h="312419">
                        <a:moveTo>
                          <a:pt x="0" y="0"/>
                        </a:moveTo>
                        <a:lnTo>
                          <a:pt x="6667" y="0"/>
                        </a:lnTo>
                        <a:lnTo>
                          <a:pt x="6667" y="312420"/>
                        </a:lnTo>
                        <a:lnTo>
                          <a:pt x="0" y="312420"/>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E8EE990-8A2D-4101-8150-6CD4468B51D1}"/>
                      </a:ext>
                    </a:extLst>
                  </p:cNvPr>
                  <p:cNvSpPr/>
                  <p:nvPr/>
                </p:nvSpPr>
                <p:spPr>
                  <a:xfrm>
                    <a:off x="2045972" y="2319146"/>
                    <a:ext cx="3333" cy="312324"/>
                  </a:xfrm>
                  <a:custGeom>
                    <a:avLst/>
                    <a:gdLst>
                      <a:gd name="connsiteX0" fmla="*/ 3334 w 3333"/>
                      <a:gd name="connsiteY0" fmla="*/ 312325 h 312324"/>
                      <a:gd name="connsiteX1" fmla="*/ 3334 w 3333"/>
                      <a:gd name="connsiteY1" fmla="*/ 0 h 312324"/>
                      <a:gd name="connsiteX2" fmla="*/ 0 w 3333"/>
                      <a:gd name="connsiteY2" fmla="*/ 4096 h 312324"/>
                      <a:gd name="connsiteX3" fmla="*/ 0 w 3333"/>
                      <a:gd name="connsiteY3" fmla="*/ 308324 h 312324"/>
                      <a:gd name="connsiteX4" fmla="*/ 3334 w 3333"/>
                      <a:gd name="connsiteY4" fmla="*/ 312325 h 312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2324">
                        <a:moveTo>
                          <a:pt x="3334" y="312325"/>
                        </a:moveTo>
                        <a:lnTo>
                          <a:pt x="3334" y="0"/>
                        </a:lnTo>
                        <a:lnTo>
                          <a:pt x="0" y="4096"/>
                        </a:lnTo>
                        <a:cubicBezTo>
                          <a:pt x="1714" y="37338"/>
                          <a:pt x="1524" y="275177"/>
                          <a:pt x="0" y="308324"/>
                        </a:cubicBezTo>
                        <a:lnTo>
                          <a:pt x="3334" y="312325"/>
                        </a:lnTo>
                        <a:close/>
                      </a:path>
                    </a:pathLst>
                  </a:custGeom>
                  <a:solidFill>
                    <a:srgbClr val="6760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0C8AE854-DC41-4500-AF90-9224B034474C}"/>
                      </a:ext>
                    </a:extLst>
                  </p:cNvPr>
                  <p:cNvSpPr/>
                  <p:nvPr/>
                </p:nvSpPr>
                <p:spPr>
                  <a:xfrm>
                    <a:off x="2055973" y="2319147"/>
                    <a:ext cx="7143" cy="312419"/>
                  </a:xfrm>
                  <a:custGeom>
                    <a:avLst/>
                    <a:gdLst>
                      <a:gd name="connsiteX0" fmla="*/ 0 w 7143"/>
                      <a:gd name="connsiteY0" fmla="*/ 0 h 312419"/>
                      <a:gd name="connsiteX1" fmla="*/ 7144 w 7143"/>
                      <a:gd name="connsiteY1" fmla="*/ 0 h 312419"/>
                      <a:gd name="connsiteX2" fmla="*/ 7144 w 7143"/>
                      <a:gd name="connsiteY2" fmla="*/ 312420 h 312419"/>
                      <a:gd name="connsiteX3" fmla="*/ 0 w 7143"/>
                      <a:gd name="connsiteY3" fmla="*/ 312420 h 312419"/>
                    </a:gdLst>
                    <a:ahLst/>
                    <a:cxnLst>
                      <a:cxn ang="0">
                        <a:pos x="connsiteX0" y="connsiteY0"/>
                      </a:cxn>
                      <a:cxn ang="0">
                        <a:pos x="connsiteX1" y="connsiteY1"/>
                      </a:cxn>
                      <a:cxn ang="0">
                        <a:pos x="connsiteX2" y="connsiteY2"/>
                      </a:cxn>
                      <a:cxn ang="0">
                        <a:pos x="connsiteX3" y="connsiteY3"/>
                      </a:cxn>
                    </a:cxnLst>
                    <a:rect l="l" t="t" r="r" b="b"/>
                    <a:pathLst>
                      <a:path w="7143" h="312419">
                        <a:moveTo>
                          <a:pt x="0" y="0"/>
                        </a:moveTo>
                        <a:lnTo>
                          <a:pt x="7144" y="0"/>
                        </a:lnTo>
                        <a:lnTo>
                          <a:pt x="7144" y="312420"/>
                        </a:lnTo>
                        <a:lnTo>
                          <a:pt x="0" y="312420"/>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 name="Graphic 5">
                  <a:extLst>
                    <a:ext uri="{FF2B5EF4-FFF2-40B4-BE49-F238E27FC236}">
                      <a16:creationId xmlns:a16="http://schemas.microsoft.com/office/drawing/2014/main" id="{AF37C74B-EFAD-4160-BF0C-8CD2A0B7A476}"/>
                    </a:ext>
                  </a:extLst>
                </p:cNvPr>
                <p:cNvGrpSpPr/>
                <p:nvPr/>
              </p:nvGrpSpPr>
              <p:grpSpPr>
                <a:xfrm>
                  <a:off x="2045972" y="2712148"/>
                  <a:ext cx="17144" cy="312420"/>
                  <a:chOff x="2045972" y="2712148"/>
                  <a:chExt cx="17144" cy="312420"/>
                </a:xfrm>
                <a:solidFill>
                  <a:schemeClr val="accent1"/>
                </a:solidFill>
              </p:grpSpPr>
              <p:sp>
                <p:nvSpPr>
                  <p:cNvPr id="53" name="Freeform: Shape 52">
                    <a:extLst>
                      <a:ext uri="{FF2B5EF4-FFF2-40B4-BE49-F238E27FC236}">
                        <a16:creationId xmlns:a16="http://schemas.microsoft.com/office/drawing/2014/main" id="{196BE000-38DE-4E4D-81D2-61C33FDAB671}"/>
                      </a:ext>
                    </a:extLst>
                  </p:cNvPr>
                  <p:cNvSpPr/>
                  <p:nvPr/>
                </p:nvSpPr>
                <p:spPr>
                  <a:xfrm>
                    <a:off x="2049306" y="2712148"/>
                    <a:ext cx="6667" cy="312420"/>
                  </a:xfrm>
                  <a:custGeom>
                    <a:avLst/>
                    <a:gdLst>
                      <a:gd name="connsiteX0" fmla="*/ 0 w 6667"/>
                      <a:gd name="connsiteY0" fmla="*/ 0 h 312420"/>
                      <a:gd name="connsiteX1" fmla="*/ 6667 w 6667"/>
                      <a:gd name="connsiteY1" fmla="*/ 0 h 312420"/>
                      <a:gd name="connsiteX2" fmla="*/ 6667 w 6667"/>
                      <a:gd name="connsiteY2" fmla="*/ 312420 h 312420"/>
                      <a:gd name="connsiteX3" fmla="*/ 0 w 6667"/>
                      <a:gd name="connsiteY3" fmla="*/ 312420 h 312420"/>
                    </a:gdLst>
                    <a:ahLst/>
                    <a:cxnLst>
                      <a:cxn ang="0">
                        <a:pos x="connsiteX0" y="connsiteY0"/>
                      </a:cxn>
                      <a:cxn ang="0">
                        <a:pos x="connsiteX1" y="connsiteY1"/>
                      </a:cxn>
                      <a:cxn ang="0">
                        <a:pos x="connsiteX2" y="connsiteY2"/>
                      </a:cxn>
                      <a:cxn ang="0">
                        <a:pos x="connsiteX3" y="connsiteY3"/>
                      </a:cxn>
                    </a:cxnLst>
                    <a:rect l="l" t="t" r="r" b="b"/>
                    <a:pathLst>
                      <a:path w="6667" h="312420">
                        <a:moveTo>
                          <a:pt x="0" y="0"/>
                        </a:moveTo>
                        <a:lnTo>
                          <a:pt x="6667" y="0"/>
                        </a:lnTo>
                        <a:lnTo>
                          <a:pt x="6667" y="312420"/>
                        </a:lnTo>
                        <a:lnTo>
                          <a:pt x="0" y="312420"/>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45B4C45A-ECD5-4651-A432-F7EC17FEC09C}"/>
                      </a:ext>
                    </a:extLst>
                  </p:cNvPr>
                  <p:cNvSpPr/>
                  <p:nvPr/>
                </p:nvSpPr>
                <p:spPr>
                  <a:xfrm>
                    <a:off x="2045972" y="2712243"/>
                    <a:ext cx="3333" cy="312324"/>
                  </a:xfrm>
                  <a:custGeom>
                    <a:avLst/>
                    <a:gdLst>
                      <a:gd name="connsiteX0" fmla="*/ 3334 w 3333"/>
                      <a:gd name="connsiteY0" fmla="*/ 312325 h 312324"/>
                      <a:gd name="connsiteX1" fmla="*/ 3334 w 3333"/>
                      <a:gd name="connsiteY1" fmla="*/ 0 h 312324"/>
                      <a:gd name="connsiteX2" fmla="*/ 0 w 3333"/>
                      <a:gd name="connsiteY2" fmla="*/ 4096 h 312324"/>
                      <a:gd name="connsiteX3" fmla="*/ 0 w 3333"/>
                      <a:gd name="connsiteY3" fmla="*/ 308324 h 312324"/>
                      <a:gd name="connsiteX4" fmla="*/ 3334 w 3333"/>
                      <a:gd name="connsiteY4" fmla="*/ 312325 h 312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2324">
                        <a:moveTo>
                          <a:pt x="3334" y="312325"/>
                        </a:moveTo>
                        <a:lnTo>
                          <a:pt x="3334" y="0"/>
                        </a:lnTo>
                        <a:lnTo>
                          <a:pt x="0" y="4096"/>
                        </a:lnTo>
                        <a:cubicBezTo>
                          <a:pt x="1714" y="37338"/>
                          <a:pt x="1524" y="275177"/>
                          <a:pt x="0" y="308324"/>
                        </a:cubicBezTo>
                        <a:lnTo>
                          <a:pt x="3334" y="312325"/>
                        </a:lnTo>
                        <a:close/>
                      </a:path>
                    </a:pathLst>
                  </a:custGeom>
                  <a:solidFill>
                    <a:srgbClr val="6760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634A9A7D-C196-4706-908B-3F13CF82E00F}"/>
                      </a:ext>
                    </a:extLst>
                  </p:cNvPr>
                  <p:cNvSpPr/>
                  <p:nvPr/>
                </p:nvSpPr>
                <p:spPr>
                  <a:xfrm>
                    <a:off x="2055973" y="2712148"/>
                    <a:ext cx="7143" cy="312420"/>
                  </a:xfrm>
                  <a:custGeom>
                    <a:avLst/>
                    <a:gdLst>
                      <a:gd name="connsiteX0" fmla="*/ 0 w 7143"/>
                      <a:gd name="connsiteY0" fmla="*/ 0 h 312420"/>
                      <a:gd name="connsiteX1" fmla="*/ 7144 w 7143"/>
                      <a:gd name="connsiteY1" fmla="*/ 0 h 312420"/>
                      <a:gd name="connsiteX2" fmla="*/ 7144 w 7143"/>
                      <a:gd name="connsiteY2" fmla="*/ 312420 h 312420"/>
                      <a:gd name="connsiteX3" fmla="*/ 0 w 7143"/>
                      <a:gd name="connsiteY3" fmla="*/ 312420 h 312420"/>
                    </a:gdLst>
                    <a:ahLst/>
                    <a:cxnLst>
                      <a:cxn ang="0">
                        <a:pos x="connsiteX0" y="connsiteY0"/>
                      </a:cxn>
                      <a:cxn ang="0">
                        <a:pos x="connsiteX1" y="connsiteY1"/>
                      </a:cxn>
                      <a:cxn ang="0">
                        <a:pos x="connsiteX2" y="connsiteY2"/>
                      </a:cxn>
                      <a:cxn ang="0">
                        <a:pos x="connsiteX3" y="connsiteY3"/>
                      </a:cxn>
                    </a:cxnLst>
                    <a:rect l="l" t="t" r="r" b="b"/>
                    <a:pathLst>
                      <a:path w="7143" h="312420">
                        <a:moveTo>
                          <a:pt x="0" y="0"/>
                        </a:moveTo>
                        <a:lnTo>
                          <a:pt x="7144" y="0"/>
                        </a:lnTo>
                        <a:lnTo>
                          <a:pt x="7144" y="312420"/>
                        </a:lnTo>
                        <a:lnTo>
                          <a:pt x="0" y="312420"/>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aphic 5">
                  <a:extLst>
                    <a:ext uri="{FF2B5EF4-FFF2-40B4-BE49-F238E27FC236}">
                      <a16:creationId xmlns:a16="http://schemas.microsoft.com/office/drawing/2014/main" id="{C5F2D28F-F044-4553-84B1-F5957356A0C9}"/>
                    </a:ext>
                  </a:extLst>
                </p:cNvPr>
                <p:cNvGrpSpPr/>
                <p:nvPr/>
              </p:nvGrpSpPr>
              <p:grpSpPr>
                <a:xfrm>
                  <a:off x="2045972" y="2023872"/>
                  <a:ext cx="17144" cy="160496"/>
                  <a:chOff x="2045972" y="2023872"/>
                  <a:chExt cx="17144" cy="160496"/>
                </a:xfrm>
                <a:solidFill>
                  <a:schemeClr val="accent1"/>
                </a:solidFill>
              </p:grpSpPr>
              <p:sp>
                <p:nvSpPr>
                  <p:cNvPr id="50" name="Freeform: Shape 49">
                    <a:extLst>
                      <a:ext uri="{FF2B5EF4-FFF2-40B4-BE49-F238E27FC236}">
                        <a16:creationId xmlns:a16="http://schemas.microsoft.com/office/drawing/2014/main" id="{8775FA51-F3FB-4231-B070-ED431ED7CB79}"/>
                      </a:ext>
                    </a:extLst>
                  </p:cNvPr>
                  <p:cNvSpPr/>
                  <p:nvPr/>
                </p:nvSpPr>
                <p:spPr>
                  <a:xfrm>
                    <a:off x="2049306" y="2023872"/>
                    <a:ext cx="6667" cy="160401"/>
                  </a:xfrm>
                  <a:custGeom>
                    <a:avLst/>
                    <a:gdLst>
                      <a:gd name="connsiteX0" fmla="*/ 0 w 6667"/>
                      <a:gd name="connsiteY0" fmla="*/ 0 h 160401"/>
                      <a:gd name="connsiteX1" fmla="*/ 6667 w 6667"/>
                      <a:gd name="connsiteY1" fmla="*/ 0 h 160401"/>
                      <a:gd name="connsiteX2" fmla="*/ 6667 w 6667"/>
                      <a:gd name="connsiteY2" fmla="*/ 160401 h 160401"/>
                      <a:gd name="connsiteX3" fmla="*/ 0 w 6667"/>
                      <a:gd name="connsiteY3" fmla="*/ 160401 h 160401"/>
                    </a:gdLst>
                    <a:ahLst/>
                    <a:cxnLst>
                      <a:cxn ang="0">
                        <a:pos x="connsiteX0" y="connsiteY0"/>
                      </a:cxn>
                      <a:cxn ang="0">
                        <a:pos x="connsiteX1" y="connsiteY1"/>
                      </a:cxn>
                      <a:cxn ang="0">
                        <a:pos x="connsiteX2" y="connsiteY2"/>
                      </a:cxn>
                      <a:cxn ang="0">
                        <a:pos x="connsiteX3" y="connsiteY3"/>
                      </a:cxn>
                    </a:cxnLst>
                    <a:rect l="l" t="t" r="r" b="b"/>
                    <a:pathLst>
                      <a:path w="6667" h="160401">
                        <a:moveTo>
                          <a:pt x="0" y="0"/>
                        </a:moveTo>
                        <a:lnTo>
                          <a:pt x="6667" y="0"/>
                        </a:lnTo>
                        <a:lnTo>
                          <a:pt x="6667" y="160401"/>
                        </a:lnTo>
                        <a:lnTo>
                          <a:pt x="0" y="160401"/>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057C1E99-9D6A-4D8D-B53B-6E92AE8F3119}"/>
                      </a:ext>
                    </a:extLst>
                  </p:cNvPr>
                  <p:cNvSpPr/>
                  <p:nvPr/>
                </p:nvSpPr>
                <p:spPr>
                  <a:xfrm>
                    <a:off x="2045972" y="2023967"/>
                    <a:ext cx="3333" cy="160305"/>
                  </a:xfrm>
                  <a:custGeom>
                    <a:avLst/>
                    <a:gdLst>
                      <a:gd name="connsiteX0" fmla="*/ 3334 w 3333"/>
                      <a:gd name="connsiteY0" fmla="*/ 160306 h 160305"/>
                      <a:gd name="connsiteX1" fmla="*/ 3334 w 3333"/>
                      <a:gd name="connsiteY1" fmla="*/ 0 h 160305"/>
                      <a:gd name="connsiteX2" fmla="*/ 0 w 3333"/>
                      <a:gd name="connsiteY2" fmla="*/ 3810 h 160305"/>
                      <a:gd name="connsiteX3" fmla="*/ 0 w 3333"/>
                      <a:gd name="connsiteY3" fmla="*/ 156401 h 160305"/>
                      <a:gd name="connsiteX4" fmla="*/ 3334 w 3333"/>
                      <a:gd name="connsiteY4" fmla="*/ 160306 h 160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160305">
                        <a:moveTo>
                          <a:pt x="3334" y="160306"/>
                        </a:moveTo>
                        <a:lnTo>
                          <a:pt x="3334" y="0"/>
                        </a:lnTo>
                        <a:lnTo>
                          <a:pt x="0" y="3810"/>
                        </a:lnTo>
                        <a:cubicBezTo>
                          <a:pt x="1714" y="35243"/>
                          <a:pt x="1524" y="125063"/>
                          <a:pt x="0" y="156401"/>
                        </a:cubicBezTo>
                        <a:lnTo>
                          <a:pt x="3334" y="160306"/>
                        </a:lnTo>
                        <a:close/>
                      </a:path>
                    </a:pathLst>
                  </a:custGeom>
                  <a:solidFill>
                    <a:srgbClr val="6760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D43E5EA-51E7-4526-A012-FADA34885819}"/>
                      </a:ext>
                    </a:extLst>
                  </p:cNvPr>
                  <p:cNvSpPr/>
                  <p:nvPr/>
                </p:nvSpPr>
                <p:spPr>
                  <a:xfrm>
                    <a:off x="2055973" y="2023967"/>
                    <a:ext cx="7143" cy="160401"/>
                  </a:xfrm>
                  <a:custGeom>
                    <a:avLst/>
                    <a:gdLst>
                      <a:gd name="connsiteX0" fmla="*/ 0 w 7143"/>
                      <a:gd name="connsiteY0" fmla="*/ 0 h 160401"/>
                      <a:gd name="connsiteX1" fmla="*/ 7144 w 7143"/>
                      <a:gd name="connsiteY1" fmla="*/ 0 h 160401"/>
                      <a:gd name="connsiteX2" fmla="*/ 7144 w 7143"/>
                      <a:gd name="connsiteY2" fmla="*/ 160401 h 160401"/>
                      <a:gd name="connsiteX3" fmla="*/ 0 w 7143"/>
                      <a:gd name="connsiteY3" fmla="*/ 160401 h 160401"/>
                    </a:gdLst>
                    <a:ahLst/>
                    <a:cxnLst>
                      <a:cxn ang="0">
                        <a:pos x="connsiteX0" y="connsiteY0"/>
                      </a:cxn>
                      <a:cxn ang="0">
                        <a:pos x="connsiteX1" y="connsiteY1"/>
                      </a:cxn>
                      <a:cxn ang="0">
                        <a:pos x="connsiteX2" y="connsiteY2"/>
                      </a:cxn>
                      <a:cxn ang="0">
                        <a:pos x="connsiteX3" y="connsiteY3"/>
                      </a:cxn>
                    </a:cxnLst>
                    <a:rect l="l" t="t" r="r" b="b"/>
                    <a:pathLst>
                      <a:path w="7143" h="160401">
                        <a:moveTo>
                          <a:pt x="0" y="0"/>
                        </a:moveTo>
                        <a:lnTo>
                          <a:pt x="7144" y="0"/>
                        </a:lnTo>
                        <a:lnTo>
                          <a:pt x="7144" y="160401"/>
                        </a:lnTo>
                        <a:lnTo>
                          <a:pt x="0" y="160401"/>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6" name="Graphic 5">
                <a:extLst>
                  <a:ext uri="{FF2B5EF4-FFF2-40B4-BE49-F238E27FC236}">
                    <a16:creationId xmlns:a16="http://schemas.microsoft.com/office/drawing/2014/main" id="{D81076DE-7EDD-47C4-81C0-EA86C7CBF4D7}"/>
                  </a:ext>
                </a:extLst>
              </p:cNvPr>
              <p:cNvGrpSpPr/>
              <p:nvPr/>
            </p:nvGrpSpPr>
            <p:grpSpPr>
              <a:xfrm>
                <a:off x="2827593" y="1533715"/>
                <a:ext cx="448436" cy="129921"/>
                <a:chOff x="2827593" y="1533715"/>
                <a:chExt cx="448436" cy="129921"/>
              </a:xfrm>
              <a:solidFill>
                <a:schemeClr val="accent1"/>
              </a:solidFill>
            </p:grpSpPr>
            <p:sp>
              <p:nvSpPr>
                <p:cNvPr id="37" name="Freeform: Shape 36">
                  <a:extLst>
                    <a:ext uri="{FF2B5EF4-FFF2-40B4-BE49-F238E27FC236}">
                      <a16:creationId xmlns:a16="http://schemas.microsoft.com/office/drawing/2014/main" id="{CD28766B-EF80-4F93-93BA-70330C932AF3}"/>
                    </a:ext>
                  </a:extLst>
                </p:cNvPr>
                <p:cNvSpPr/>
                <p:nvPr/>
              </p:nvSpPr>
              <p:spPr>
                <a:xfrm>
                  <a:off x="2827593" y="1533715"/>
                  <a:ext cx="448436" cy="129921"/>
                </a:xfrm>
                <a:custGeom>
                  <a:avLst/>
                  <a:gdLst>
                    <a:gd name="connsiteX0" fmla="*/ 383477 w 448436"/>
                    <a:gd name="connsiteY0" fmla="*/ 129921 h 129921"/>
                    <a:gd name="connsiteX1" fmla="*/ 64865 w 448436"/>
                    <a:gd name="connsiteY1" fmla="*/ 129921 h 129921"/>
                    <a:gd name="connsiteX2" fmla="*/ 0 w 448436"/>
                    <a:gd name="connsiteY2" fmla="*/ 64960 h 129921"/>
                    <a:gd name="connsiteX3" fmla="*/ 0 w 448436"/>
                    <a:gd name="connsiteY3" fmla="*/ 64960 h 129921"/>
                    <a:gd name="connsiteX4" fmla="*/ 64865 w 448436"/>
                    <a:gd name="connsiteY4" fmla="*/ 0 h 129921"/>
                    <a:gd name="connsiteX5" fmla="*/ 383477 w 448436"/>
                    <a:gd name="connsiteY5" fmla="*/ 0 h 129921"/>
                    <a:gd name="connsiteX6" fmla="*/ 448437 w 448436"/>
                    <a:gd name="connsiteY6" fmla="*/ 64960 h 129921"/>
                    <a:gd name="connsiteX7" fmla="*/ 448437 w 448436"/>
                    <a:gd name="connsiteY7" fmla="*/ 64960 h 129921"/>
                    <a:gd name="connsiteX8" fmla="*/ 383477 w 448436"/>
                    <a:gd name="connsiteY8" fmla="*/ 129921 h 12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436" h="129921">
                      <a:moveTo>
                        <a:pt x="383477" y="129921"/>
                      </a:moveTo>
                      <a:lnTo>
                        <a:pt x="64865" y="129921"/>
                      </a:lnTo>
                      <a:cubicBezTo>
                        <a:pt x="29051" y="129921"/>
                        <a:pt x="0" y="100870"/>
                        <a:pt x="0" y="64960"/>
                      </a:cubicBezTo>
                      <a:lnTo>
                        <a:pt x="0" y="64960"/>
                      </a:lnTo>
                      <a:cubicBezTo>
                        <a:pt x="0" y="29147"/>
                        <a:pt x="29051" y="0"/>
                        <a:pt x="64865" y="0"/>
                      </a:cubicBezTo>
                      <a:lnTo>
                        <a:pt x="383477" y="0"/>
                      </a:lnTo>
                      <a:cubicBezTo>
                        <a:pt x="419290" y="0"/>
                        <a:pt x="448437" y="29051"/>
                        <a:pt x="448437" y="64960"/>
                      </a:cubicBezTo>
                      <a:lnTo>
                        <a:pt x="448437" y="64960"/>
                      </a:lnTo>
                      <a:cubicBezTo>
                        <a:pt x="448342" y="100870"/>
                        <a:pt x="419290" y="129921"/>
                        <a:pt x="383477" y="129921"/>
                      </a:cubicBez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Graphic 5">
                  <a:extLst>
                    <a:ext uri="{FF2B5EF4-FFF2-40B4-BE49-F238E27FC236}">
                      <a16:creationId xmlns:a16="http://schemas.microsoft.com/office/drawing/2014/main" id="{093C3557-1C57-413F-99BE-838E8393F448}"/>
                    </a:ext>
                  </a:extLst>
                </p:cNvPr>
                <p:cNvGrpSpPr/>
                <p:nvPr/>
              </p:nvGrpSpPr>
              <p:grpSpPr>
                <a:xfrm>
                  <a:off x="3164683" y="1570291"/>
                  <a:ext cx="58483" cy="58483"/>
                  <a:chOff x="3164683" y="1570291"/>
                  <a:chExt cx="58483" cy="58483"/>
                </a:xfrm>
                <a:solidFill>
                  <a:schemeClr val="accent1"/>
                </a:solidFill>
              </p:grpSpPr>
              <p:sp>
                <p:nvSpPr>
                  <p:cNvPr id="39" name="Freeform: Shape 38">
                    <a:extLst>
                      <a:ext uri="{FF2B5EF4-FFF2-40B4-BE49-F238E27FC236}">
                        <a16:creationId xmlns:a16="http://schemas.microsoft.com/office/drawing/2014/main" id="{3F019723-564D-4BFA-A299-897E442AF9EF}"/>
                      </a:ext>
                    </a:extLst>
                  </p:cNvPr>
                  <p:cNvSpPr/>
                  <p:nvPr/>
                </p:nvSpPr>
                <p:spPr>
                  <a:xfrm>
                    <a:off x="3164683" y="1570291"/>
                    <a:ext cx="56769" cy="56768"/>
                  </a:xfrm>
                  <a:custGeom>
                    <a:avLst/>
                    <a:gdLst>
                      <a:gd name="connsiteX0" fmla="*/ 56769 w 56769"/>
                      <a:gd name="connsiteY0" fmla="*/ 28385 h 56768"/>
                      <a:gd name="connsiteX1" fmla="*/ 28384 w 56769"/>
                      <a:gd name="connsiteY1" fmla="*/ 56769 h 56768"/>
                      <a:gd name="connsiteX2" fmla="*/ 0 w 56769"/>
                      <a:gd name="connsiteY2" fmla="*/ 28385 h 56768"/>
                      <a:gd name="connsiteX3" fmla="*/ 28384 w 56769"/>
                      <a:gd name="connsiteY3" fmla="*/ 0 h 56768"/>
                      <a:gd name="connsiteX4" fmla="*/ 56769 w 56769"/>
                      <a:gd name="connsiteY4" fmla="*/ 28385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 h="56768">
                        <a:moveTo>
                          <a:pt x="56769" y="28385"/>
                        </a:moveTo>
                        <a:cubicBezTo>
                          <a:pt x="56769" y="44061"/>
                          <a:pt x="44061" y="56769"/>
                          <a:pt x="28384" y="56769"/>
                        </a:cubicBezTo>
                        <a:cubicBezTo>
                          <a:pt x="12708" y="56769"/>
                          <a:pt x="0" y="44061"/>
                          <a:pt x="0" y="28385"/>
                        </a:cubicBezTo>
                        <a:cubicBezTo>
                          <a:pt x="0" y="12708"/>
                          <a:pt x="12708" y="0"/>
                          <a:pt x="28384" y="0"/>
                        </a:cubicBezTo>
                        <a:cubicBezTo>
                          <a:pt x="44061" y="0"/>
                          <a:pt x="56769" y="12708"/>
                          <a:pt x="56769" y="28385"/>
                        </a:cubicBezTo>
                        <a:close/>
                      </a:path>
                    </a:pathLst>
                  </a:custGeom>
                  <a:solidFill>
                    <a:srgbClr val="6666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CE7A767-88AF-4D60-954D-A8F55C7C349C}"/>
                      </a:ext>
                    </a:extLst>
                  </p:cNvPr>
                  <p:cNvPicPr>
                    <a:picLocks noChangeAspect="1"/>
                  </p:cNvPicPr>
                  <p:nvPr/>
                </p:nvPicPr>
                <p:blipFill>
                  <a:blip r:embed="rId7"/>
                  <a:stretch>
                    <a:fillRect/>
                  </a:stretch>
                </p:blipFill>
                <p:spPr>
                  <a:xfrm>
                    <a:off x="3166017" y="1571625"/>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p:spPr>
              </p:pic>
              <p:sp>
                <p:nvSpPr>
                  <p:cNvPr id="41" name="Freeform: Shape 40">
                    <a:extLst>
                      <a:ext uri="{FF2B5EF4-FFF2-40B4-BE49-F238E27FC236}">
                        <a16:creationId xmlns:a16="http://schemas.microsoft.com/office/drawing/2014/main" id="{45BA7A64-8927-411E-A767-79C6C0DFD3A3}"/>
                      </a:ext>
                    </a:extLst>
                  </p:cNvPr>
                  <p:cNvSpPr/>
                  <p:nvPr/>
                </p:nvSpPr>
                <p:spPr>
                  <a:xfrm>
                    <a:off x="3176875" y="1582483"/>
                    <a:ext cx="32384" cy="32385"/>
                  </a:xfrm>
                  <a:custGeom>
                    <a:avLst/>
                    <a:gdLst>
                      <a:gd name="connsiteX0" fmla="*/ 32385 w 32384"/>
                      <a:gd name="connsiteY0" fmla="*/ 16193 h 32385"/>
                      <a:gd name="connsiteX1" fmla="*/ 16192 w 32384"/>
                      <a:gd name="connsiteY1" fmla="*/ 32385 h 32385"/>
                      <a:gd name="connsiteX2" fmla="*/ 0 w 32384"/>
                      <a:gd name="connsiteY2" fmla="*/ 16193 h 32385"/>
                      <a:gd name="connsiteX3" fmla="*/ 16192 w 32384"/>
                      <a:gd name="connsiteY3" fmla="*/ 0 h 32385"/>
                      <a:gd name="connsiteX4" fmla="*/ 32385 w 32384"/>
                      <a:gd name="connsiteY4" fmla="*/ 16193 h 32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4" h="32385">
                        <a:moveTo>
                          <a:pt x="32385" y="16193"/>
                        </a:moveTo>
                        <a:cubicBezTo>
                          <a:pt x="32385" y="25135"/>
                          <a:pt x="25136" y="32385"/>
                          <a:pt x="16192" y="32385"/>
                        </a:cubicBezTo>
                        <a:cubicBezTo>
                          <a:pt x="7250" y="32385"/>
                          <a:pt x="0" y="25135"/>
                          <a:pt x="0" y="16193"/>
                        </a:cubicBezTo>
                        <a:cubicBezTo>
                          <a:pt x="0" y="7250"/>
                          <a:pt x="7249" y="0"/>
                          <a:pt x="16192" y="0"/>
                        </a:cubicBezTo>
                        <a:cubicBezTo>
                          <a:pt x="25135" y="0"/>
                          <a:pt x="32385" y="7250"/>
                          <a:pt x="32385" y="16193"/>
                        </a:cubicBezTo>
                        <a:close/>
                      </a:path>
                    </a:pathLst>
                  </a:custGeom>
                  <a:solidFill>
                    <a:srgbClr val="0B13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5">
                    <a:extLst>
                      <a:ext uri="{FF2B5EF4-FFF2-40B4-BE49-F238E27FC236}">
                        <a16:creationId xmlns:a16="http://schemas.microsoft.com/office/drawing/2014/main" id="{5FE8A857-DA64-4E8E-8C1E-BBD9CB667F26}"/>
                      </a:ext>
                    </a:extLst>
                  </p:cNvPr>
                  <p:cNvGrpSpPr/>
                  <p:nvPr/>
                </p:nvGrpSpPr>
                <p:grpSpPr>
                  <a:xfrm>
                    <a:off x="3178875" y="1584483"/>
                    <a:ext cx="28384" cy="28384"/>
                    <a:chOff x="3178875" y="1584483"/>
                    <a:chExt cx="28384" cy="28384"/>
                  </a:xfrm>
                  <a:solidFill>
                    <a:srgbClr val="231F20"/>
                  </a:solidFill>
                </p:grpSpPr>
                <p:sp>
                  <p:nvSpPr>
                    <p:cNvPr id="44" name="Freeform: Shape 43">
                      <a:extLst>
                        <a:ext uri="{FF2B5EF4-FFF2-40B4-BE49-F238E27FC236}">
                          <a16:creationId xmlns:a16="http://schemas.microsoft.com/office/drawing/2014/main" id="{03B24B10-016C-4CDC-9B10-F8CDB549D910}"/>
                        </a:ext>
                      </a:extLst>
                    </p:cNvPr>
                    <p:cNvSpPr/>
                    <p:nvPr/>
                  </p:nvSpPr>
                  <p:spPr>
                    <a:xfrm>
                      <a:off x="3178875" y="1584483"/>
                      <a:ext cx="28384" cy="28384"/>
                    </a:xfrm>
                    <a:custGeom>
                      <a:avLst/>
                      <a:gdLst>
                        <a:gd name="connsiteX0" fmla="*/ 28384 w 28384"/>
                        <a:gd name="connsiteY0" fmla="*/ 14192 h 28384"/>
                        <a:gd name="connsiteX1" fmla="*/ 14192 w 28384"/>
                        <a:gd name="connsiteY1" fmla="*/ 28385 h 28384"/>
                        <a:gd name="connsiteX2" fmla="*/ 0 w 28384"/>
                        <a:gd name="connsiteY2" fmla="*/ 14192 h 28384"/>
                        <a:gd name="connsiteX3" fmla="*/ 14192 w 28384"/>
                        <a:gd name="connsiteY3" fmla="*/ 0 h 28384"/>
                        <a:gd name="connsiteX4" fmla="*/ 28384 w 28384"/>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28384">
                          <a:moveTo>
                            <a:pt x="28384" y="14192"/>
                          </a:moveTo>
                          <a:cubicBezTo>
                            <a:pt x="28384" y="22003"/>
                            <a:pt x="22003" y="28385"/>
                            <a:pt x="14192" y="28385"/>
                          </a:cubicBezTo>
                          <a:cubicBezTo>
                            <a:pt x="6287" y="28385"/>
                            <a:pt x="0" y="22003"/>
                            <a:pt x="0" y="14192"/>
                          </a:cubicBezTo>
                          <a:cubicBezTo>
                            <a:pt x="0" y="6382"/>
                            <a:pt x="6287" y="0"/>
                            <a:pt x="14192" y="0"/>
                          </a:cubicBezTo>
                          <a:cubicBezTo>
                            <a:pt x="22003" y="95"/>
                            <a:pt x="28384" y="6382"/>
                            <a:pt x="28384" y="14192"/>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15CEDED-E6E3-4A07-9478-E1C003EC0E5F}"/>
                        </a:ext>
                      </a:extLst>
                    </p:cNvPr>
                    <p:cNvSpPr/>
                    <p:nvPr/>
                  </p:nvSpPr>
                  <p:spPr>
                    <a:xfrm>
                      <a:off x="3178875" y="1584483"/>
                      <a:ext cx="28384" cy="28384"/>
                    </a:xfrm>
                    <a:custGeom>
                      <a:avLst/>
                      <a:gdLst>
                        <a:gd name="connsiteX0" fmla="*/ 28384 w 28384"/>
                        <a:gd name="connsiteY0" fmla="*/ 14192 h 28384"/>
                        <a:gd name="connsiteX1" fmla="*/ 14192 w 28384"/>
                        <a:gd name="connsiteY1" fmla="*/ 28385 h 28384"/>
                        <a:gd name="connsiteX2" fmla="*/ 0 w 28384"/>
                        <a:gd name="connsiteY2" fmla="*/ 14192 h 28384"/>
                        <a:gd name="connsiteX3" fmla="*/ 14192 w 28384"/>
                        <a:gd name="connsiteY3" fmla="*/ 0 h 28384"/>
                        <a:gd name="connsiteX4" fmla="*/ 28384 w 28384"/>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28384">
                          <a:moveTo>
                            <a:pt x="28384" y="14192"/>
                          </a:moveTo>
                          <a:cubicBezTo>
                            <a:pt x="28384" y="22003"/>
                            <a:pt x="22003" y="28385"/>
                            <a:pt x="14192" y="28385"/>
                          </a:cubicBezTo>
                          <a:cubicBezTo>
                            <a:pt x="6287" y="28385"/>
                            <a:pt x="0" y="22003"/>
                            <a:pt x="0" y="14192"/>
                          </a:cubicBezTo>
                          <a:cubicBezTo>
                            <a:pt x="0" y="6382"/>
                            <a:pt x="6287" y="0"/>
                            <a:pt x="14192" y="0"/>
                          </a:cubicBezTo>
                          <a:cubicBezTo>
                            <a:pt x="22003" y="95"/>
                            <a:pt x="28384" y="6382"/>
                            <a:pt x="28384" y="14192"/>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 name="Freeform: Shape 42">
                    <a:extLst>
                      <a:ext uri="{FF2B5EF4-FFF2-40B4-BE49-F238E27FC236}">
                        <a16:creationId xmlns:a16="http://schemas.microsoft.com/office/drawing/2014/main" id="{226AE8B6-4CFF-4D95-BDBD-5C08F95F58E5}"/>
                      </a:ext>
                    </a:extLst>
                  </p:cNvPr>
                  <p:cNvSpPr/>
                  <p:nvPr/>
                </p:nvSpPr>
                <p:spPr>
                  <a:xfrm>
                    <a:off x="3195830" y="1601057"/>
                    <a:ext cx="10096" cy="10096"/>
                  </a:xfrm>
                  <a:custGeom>
                    <a:avLst/>
                    <a:gdLst>
                      <a:gd name="connsiteX0" fmla="*/ 10096 w 10096"/>
                      <a:gd name="connsiteY0" fmla="*/ 5048 h 10096"/>
                      <a:gd name="connsiteX1" fmla="*/ 5048 w 10096"/>
                      <a:gd name="connsiteY1" fmla="*/ 0 h 10096"/>
                      <a:gd name="connsiteX2" fmla="*/ 0 w 10096"/>
                      <a:gd name="connsiteY2" fmla="*/ 5048 h 10096"/>
                      <a:gd name="connsiteX3" fmla="*/ 5048 w 10096"/>
                      <a:gd name="connsiteY3" fmla="*/ 10097 h 10096"/>
                      <a:gd name="connsiteX4" fmla="*/ 10096 w 10096"/>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096">
                        <a:moveTo>
                          <a:pt x="10096" y="5048"/>
                        </a:moveTo>
                        <a:cubicBezTo>
                          <a:pt x="10096" y="2286"/>
                          <a:pt x="7811" y="0"/>
                          <a:pt x="5048" y="0"/>
                        </a:cubicBezTo>
                        <a:cubicBezTo>
                          <a:pt x="2286" y="0"/>
                          <a:pt x="0" y="2286"/>
                          <a:pt x="0" y="5048"/>
                        </a:cubicBezTo>
                        <a:cubicBezTo>
                          <a:pt x="0" y="7810"/>
                          <a:pt x="2286" y="10097"/>
                          <a:pt x="5048" y="10097"/>
                        </a:cubicBezTo>
                        <a:cubicBezTo>
                          <a:pt x="7811" y="10097"/>
                          <a:pt x="10096" y="7810"/>
                          <a:pt x="10096" y="5048"/>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sp>
        <p:nvSpPr>
          <p:cNvPr id="2" name="Rectangle 1">
            <a:extLst>
              <a:ext uri="{FF2B5EF4-FFF2-40B4-BE49-F238E27FC236}">
                <a16:creationId xmlns:a16="http://schemas.microsoft.com/office/drawing/2014/main" id="{A74FA449-C500-43BE-A839-0CEAEC0B63D9}"/>
              </a:ext>
            </a:extLst>
          </p:cNvPr>
          <p:cNvSpPr/>
          <p:nvPr/>
        </p:nvSpPr>
        <p:spPr>
          <a:xfrm>
            <a:off x="-1121488" y="2145301"/>
            <a:ext cx="9058312" cy="2523054"/>
          </a:xfrm>
          <a:prstGeom prst="rect">
            <a:avLst/>
          </a:prstGeom>
          <a:gradFill flip="none" rotWithShape="1">
            <a:gsLst>
              <a:gs pos="0">
                <a:schemeClr val="accent5">
                  <a:lumMod val="0"/>
                  <a:lumOff val="100000"/>
                </a:schemeClr>
              </a:gs>
              <a:gs pos="72000">
                <a:schemeClr val="accent5">
                  <a:lumMod val="0"/>
                  <a:lumOff val="100000"/>
                  <a:alpha val="80000"/>
                </a:schemeClr>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DB760089-8697-B634-E8EF-6CB6C45381FE}"/>
              </a:ext>
            </a:extLst>
          </p:cNvPr>
          <p:cNvSpPr txBox="1"/>
          <p:nvPr/>
        </p:nvSpPr>
        <p:spPr>
          <a:xfrm>
            <a:off x="-1110858" y="2300496"/>
            <a:ext cx="7822692" cy="2185214"/>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4000" b="1" i="0" u="none" strike="noStrike" kern="1200" cap="none" spc="300" normalizeH="0" baseline="0" noProof="0">
              <a:ln w="76200">
                <a:solidFill>
                  <a:schemeClr val="bg1"/>
                </a:solidFill>
              </a:ln>
              <a:solidFill>
                <a:schemeClr val="bg1"/>
              </a:solidFill>
              <a:effectLst/>
              <a:uLnTx/>
              <a:uFillTx/>
              <a:latin typeface="Bangers" pitchFamily="2" charset="0"/>
              <a:cs typeface="Arial" panose="020B0604020202020204" pitchFamily="34" charset="0"/>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4000" b="1" i="0" u="none" strike="noStrike" kern="1200" cap="none" spc="300" normalizeH="0" baseline="0" noProof="0">
                <a:ln w="76200">
                  <a:solidFill>
                    <a:schemeClr val="bg1"/>
                  </a:solidFill>
                </a:ln>
                <a:solidFill>
                  <a:schemeClr val="bg1"/>
                </a:solidFill>
                <a:effectLst/>
                <a:uLnTx/>
                <a:uFillTx/>
                <a:latin typeface="Bangers" pitchFamily="2" charset="0"/>
                <a:cs typeface="Arial" panose="020B0604020202020204" pitchFamily="34" charset="0"/>
              </a:rPr>
              <a:t>PENYELENGGARAAN SPMB</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4000" b="1" i="0" u="none" strike="noStrike" kern="1200" cap="none" spc="300" normalizeH="0" baseline="0" noProof="0">
                <a:ln w="76200">
                  <a:solidFill>
                    <a:schemeClr val="bg1"/>
                  </a:solidFill>
                </a:ln>
                <a:solidFill>
                  <a:schemeClr val="bg1"/>
                </a:solidFill>
                <a:effectLst/>
                <a:uLnTx/>
                <a:uFillTx/>
                <a:latin typeface="Bangers" pitchFamily="2" charset="0"/>
                <a:cs typeface="Arial" panose="020B0604020202020204" pitchFamily="34" charset="0"/>
              </a:rPr>
              <a:t>sman – smkn - slbn</a:t>
            </a:r>
            <a:endParaRPr kumimoji="0" lang="en-US" sz="4000" b="1" i="0" u="none" strike="noStrike" kern="1200" cap="none" spc="300" normalizeH="0" baseline="0" noProof="0" dirty="0">
              <a:ln w="76200">
                <a:solidFill>
                  <a:schemeClr val="bg1"/>
                </a:solidFill>
              </a:ln>
              <a:solidFill>
                <a:schemeClr val="bg1"/>
              </a:solidFill>
              <a:effectLst/>
              <a:uLnTx/>
              <a:uFillTx/>
              <a:latin typeface="Bangers" pitchFamily="2" charset="0"/>
              <a:cs typeface="Arial" panose="020B0604020202020204" pitchFamily="34" charset="0"/>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4000" b="1" i="0" u="none" strike="noStrike" kern="1200" cap="none" spc="300" normalizeH="0" baseline="0" noProof="0">
                <a:ln w="76200">
                  <a:solidFill>
                    <a:schemeClr val="bg1"/>
                  </a:solidFill>
                </a:ln>
                <a:solidFill>
                  <a:schemeClr val="bg1"/>
                </a:solidFill>
                <a:effectLst/>
                <a:uLnTx/>
                <a:uFillTx/>
                <a:latin typeface="Bangers" pitchFamily="2" charset="0"/>
                <a:cs typeface="Arial" panose="020B0604020202020204" pitchFamily="34" charset="0"/>
              </a:rPr>
              <a:t> T.A.2026/2027</a:t>
            </a:r>
            <a:endParaRPr kumimoji="0" lang="en-US" sz="4000" b="1" i="0" u="none" strike="noStrike" kern="1200" cap="none" spc="300" normalizeH="0" baseline="0" noProof="0" dirty="0">
              <a:ln w="76200">
                <a:solidFill>
                  <a:schemeClr val="bg1"/>
                </a:solidFill>
              </a:ln>
              <a:solidFill>
                <a:schemeClr val="bg1"/>
              </a:solidFill>
              <a:effectLst/>
              <a:uLnTx/>
              <a:uFillTx/>
              <a:latin typeface="Bangers" pitchFamily="2" charset="0"/>
              <a:cs typeface="Arial" panose="020B0604020202020204" pitchFamily="34" charset="0"/>
            </a:endParaRPr>
          </a:p>
        </p:txBody>
      </p:sp>
      <p:sp>
        <p:nvSpPr>
          <p:cNvPr id="289" name="TextBox 288">
            <a:extLst>
              <a:ext uri="{FF2B5EF4-FFF2-40B4-BE49-F238E27FC236}">
                <a16:creationId xmlns:a16="http://schemas.microsoft.com/office/drawing/2014/main" id="{1845CDE5-3525-430F-8E60-F6B64F986FC6}"/>
              </a:ext>
            </a:extLst>
          </p:cNvPr>
          <p:cNvSpPr txBox="1"/>
          <p:nvPr/>
        </p:nvSpPr>
        <p:spPr>
          <a:xfrm>
            <a:off x="-1099263" y="2300496"/>
            <a:ext cx="7822692" cy="2185214"/>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schemeClr val="accent5">
                  <a:lumMod val="75000"/>
                </a:schemeClr>
              </a:solidFill>
              <a:effectLst/>
              <a:uLnTx/>
              <a:uFillTx/>
              <a:latin typeface="Bangers" pitchFamily="2" charset="0"/>
              <a:cs typeface="Arial" panose="020B0604020202020204" pitchFamily="34" charset="0"/>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4000" b="1" i="0" u="none" strike="noStrike" kern="1200" cap="none" spc="300" normalizeH="0" baseline="0" noProof="0">
                <a:ln>
                  <a:noFill/>
                </a:ln>
                <a:solidFill>
                  <a:schemeClr val="accent5">
                    <a:lumMod val="75000"/>
                  </a:schemeClr>
                </a:solidFill>
                <a:effectLst/>
                <a:uLnTx/>
                <a:uFillTx/>
                <a:latin typeface="Bangers" pitchFamily="2" charset="0"/>
                <a:cs typeface="Arial" panose="020B0604020202020204" pitchFamily="34" charset="0"/>
              </a:rPr>
              <a:t>PENYELENGGARAAN SPMB</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4000" b="1" i="0" u="none" strike="noStrike" kern="1200" cap="none" spc="300" normalizeH="0" baseline="0" noProof="0">
                <a:ln>
                  <a:noFill/>
                </a:ln>
                <a:solidFill>
                  <a:schemeClr val="accent5">
                    <a:lumMod val="75000"/>
                  </a:schemeClr>
                </a:solidFill>
                <a:effectLst/>
                <a:uLnTx/>
                <a:uFillTx/>
                <a:latin typeface="Bangers" pitchFamily="2" charset="0"/>
                <a:cs typeface="Arial" panose="020B0604020202020204" pitchFamily="34" charset="0"/>
              </a:rPr>
              <a:t>SMAN – SMKN – slbn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4000" b="1" i="0" u="none" strike="noStrike" kern="1200" cap="none" spc="300" normalizeH="0" baseline="0" noProof="0">
                <a:ln>
                  <a:noFill/>
                </a:ln>
                <a:solidFill>
                  <a:schemeClr val="accent5">
                    <a:lumMod val="75000"/>
                  </a:schemeClr>
                </a:solidFill>
                <a:effectLst/>
                <a:uLnTx/>
                <a:uFillTx/>
                <a:latin typeface="Bangers" pitchFamily="2" charset="0"/>
                <a:cs typeface="Arial" panose="020B0604020202020204" pitchFamily="34" charset="0"/>
              </a:rPr>
              <a:t>T.A.2026/2027</a:t>
            </a:r>
            <a:endParaRPr kumimoji="0" lang="en-US" sz="4000" b="1" i="0" u="none" strike="noStrike" kern="1200" cap="none" spc="300" normalizeH="0" baseline="0" noProof="0" dirty="0">
              <a:ln>
                <a:noFill/>
              </a:ln>
              <a:solidFill>
                <a:schemeClr val="accent5">
                  <a:lumMod val="75000"/>
                </a:schemeClr>
              </a:solidFill>
              <a:effectLst/>
              <a:uLnTx/>
              <a:uFillTx/>
              <a:latin typeface="Bangers" pitchFamily="2" charset="0"/>
              <a:cs typeface="Arial" panose="020B0604020202020204" pitchFamily="34" charset="0"/>
            </a:endParaRPr>
          </a:p>
        </p:txBody>
      </p:sp>
    </p:spTree>
    <p:extLst>
      <p:ext uri="{BB962C8B-B14F-4D97-AF65-F5344CB8AC3E}">
        <p14:creationId xmlns:p14="http://schemas.microsoft.com/office/powerpoint/2010/main" val="1829953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57C7B95-4D44-4ADA-8372-80989FB1A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 y="13960"/>
            <a:ext cx="12192000" cy="6858000"/>
          </a:xfrm>
          <a:prstGeom prst="rect">
            <a:avLst/>
          </a:prstGeom>
        </p:spPr>
      </p:pic>
      <p:sp>
        <p:nvSpPr>
          <p:cNvPr id="6" name="Rectangle 5">
            <a:extLst>
              <a:ext uri="{FF2B5EF4-FFF2-40B4-BE49-F238E27FC236}">
                <a16:creationId xmlns:a16="http://schemas.microsoft.com/office/drawing/2014/main" id="{139A3F41-04B5-4E8C-99FA-9D8A6DAFA038}"/>
              </a:ext>
            </a:extLst>
          </p:cNvPr>
          <p:cNvSpPr/>
          <p:nvPr/>
        </p:nvSpPr>
        <p:spPr>
          <a:xfrm>
            <a:off x="2609730" y="113618"/>
            <a:ext cx="695690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800" b="1">
                <a:solidFill>
                  <a:schemeClr val="bg1"/>
                </a:solidFill>
                <a:latin typeface="Arial Black" panose="020B0A04020102020204" pitchFamily="34" charset="0"/>
              </a:rPr>
              <a:t>BOBOT NILAI</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a:solidFill>
                  <a:schemeClr val="bg1"/>
                </a:solidFill>
                <a:latin typeface="Arial Black" panose="020B0A04020102020204" pitchFamily="34" charset="0"/>
              </a:rPr>
              <a:t>PRESTASI NON AKADEMIK TIDAK BERJENAJNG</a:t>
            </a:r>
            <a:endParaRPr kumimoji="0" lang="fi-FI" sz="2000" b="1" i="0" u="none" strike="noStrike" kern="1200" cap="none" spc="0" normalizeH="0" baseline="0" noProof="0">
              <a:ln>
                <a:noFill/>
              </a:ln>
              <a:solidFill>
                <a:schemeClr val="bg1"/>
              </a:solidFill>
              <a:effectLst/>
              <a:uLnTx/>
              <a:uFillTx/>
              <a:latin typeface="Arial Black" panose="020B0A04020102020204" pitchFamily="34" charset="0"/>
              <a:ea typeface="+mn-ea"/>
              <a:cs typeface="+mn-cs"/>
            </a:endParaRPr>
          </a:p>
        </p:txBody>
      </p:sp>
      <p:grpSp>
        <p:nvGrpSpPr>
          <p:cNvPr id="8" name="Group 7">
            <a:extLst>
              <a:ext uri="{FF2B5EF4-FFF2-40B4-BE49-F238E27FC236}">
                <a16:creationId xmlns:a16="http://schemas.microsoft.com/office/drawing/2014/main" id="{D4FE9449-3A99-40B9-BD78-DB73A10555F4}"/>
              </a:ext>
            </a:extLst>
          </p:cNvPr>
          <p:cNvGrpSpPr/>
          <p:nvPr/>
        </p:nvGrpSpPr>
        <p:grpSpPr>
          <a:xfrm>
            <a:off x="0" y="-1915"/>
            <a:ext cx="12192001" cy="6864647"/>
            <a:chOff x="0" y="-1915"/>
            <a:chExt cx="12192001" cy="6864647"/>
          </a:xfrm>
        </p:grpSpPr>
        <p:pic>
          <p:nvPicPr>
            <p:cNvPr id="9" name="Picture 8">
              <a:extLst>
                <a:ext uri="{FF2B5EF4-FFF2-40B4-BE49-F238E27FC236}">
                  <a16:creationId xmlns:a16="http://schemas.microsoft.com/office/drawing/2014/main" id="{F1997E02-A02F-4F4E-B8AC-A4342D40F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10" name="Group 9">
              <a:extLst>
                <a:ext uri="{FF2B5EF4-FFF2-40B4-BE49-F238E27FC236}">
                  <a16:creationId xmlns:a16="http://schemas.microsoft.com/office/drawing/2014/main" id="{A4790AAE-07E0-434F-A362-57F2122DAB59}"/>
                </a:ext>
              </a:extLst>
            </p:cNvPr>
            <p:cNvGrpSpPr/>
            <p:nvPr/>
          </p:nvGrpSpPr>
          <p:grpSpPr>
            <a:xfrm>
              <a:off x="0" y="-1915"/>
              <a:ext cx="12192001" cy="6864647"/>
              <a:chOff x="0" y="-1915"/>
              <a:chExt cx="12192001" cy="6864647"/>
            </a:xfrm>
          </p:grpSpPr>
          <p:grpSp>
            <p:nvGrpSpPr>
              <p:cNvPr id="11" name="Group 10">
                <a:extLst>
                  <a:ext uri="{FF2B5EF4-FFF2-40B4-BE49-F238E27FC236}">
                    <a16:creationId xmlns:a16="http://schemas.microsoft.com/office/drawing/2014/main" id="{AFDDFCCC-E340-4F4F-A55B-9ED262966F0B}"/>
                  </a:ext>
                </a:extLst>
              </p:cNvPr>
              <p:cNvGrpSpPr/>
              <p:nvPr/>
            </p:nvGrpSpPr>
            <p:grpSpPr>
              <a:xfrm>
                <a:off x="0" y="-1915"/>
                <a:ext cx="12192001" cy="6864647"/>
                <a:chOff x="0" y="-1915"/>
                <a:chExt cx="12192001" cy="6864647"/>
              </a:xfrm>
            </p:grpSpPr>
            <p:grpSp>
              <p:nvGrpSpPr>
                <p:cNvPr id="13" name="Group 12">
                  <a:extLst>
                    <a:ext uri="{FF2B5EF4-FFF2-40B4-BE49-F238E27FC236}">
                      <a16:creationId xmlns:a16="http://schemas.microsoft.com/office/drawing/2014/main" id="{DD8DFF8C-6BE7-49E3-A2B5-E5A8F3AD0594}"/>
                    </a:ext>
                  </a:extLst>
                </p:cNvPr>
                <p:cNvGrpSpPr/>
                <p:nvPr/>
              </p:nvGrpSpPr>
              <p:grpSpPr>
                <a:xfrm>
                  <a:off x="0" y="6099717"/>
                  <a:ext cx="12192001" cy="763015"/>
                  <a:chOff x="0" y="6099717"/>
                  <a:chExt cx="12192001" cy="763015"/>
                </a:xfrm>
              </p:grpSpPr>
              <p:sp>
                <p:nvSpPr>
                  <p:cNvPr id="19" name="Isosceles Triangle 18">
                    <a:extLst>
                      <a:ext uri="{FF2B5EF4-FFF2-40B4-BE49-F238E27FC236}">
                        <a16:creationId xmlns:a16="http://schemas.microsoft.com/office/drawing/2014/main" id="{FEC1FA4C-0A07-470D-94B3-39E8ABB37DDE}"/>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C9B5665F-C218-4EEC-B701-050F6466B10B}"/>
                      </a:ext>
                    </a:extLst>
                  </p:cNvPr>
                  <p:cNvGrpSpPr/>
                  <p:nvPr/>
                </p:nvGrpSpPr>
                <p:grpSpPr>
                  <a:xfrm flipH="1">
                    <a:off x="11489474" y="6099717"/>
                    <a:ext cx="702527" cy="758283"/>
                    <a:chOff x="4661210" y="3428999"/>
                    <a:chExt cx="1045616" cy="875372"/>
                  </a:xfrm>
                </p:grpSpPr>
                <p:sp>
                  <p:nvSpPr>
                    <p:cNvPr id="22" name="Isosceles Triangle 21">
                      <a:extLst>
                        <a:ext uri="{FF2B5EF4-FFF2-40B4-BE49-F238E27FC236}">
                          <a16:creationId xmlns:a16="http://schemas.microsoft.com/office/drawing/2014/main" id="{70318E46-19D6-47CA-AC01-3D59A6AFC906}"/>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F0F38D55-5C39-4CCD-A4D6-552E7B116B79}"/>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5">
                      <a:extLst>
                        <a:ext uri="{FF2B5EF4-FFF2-40B4-BE49-F238E27FC236}">
                          <a16:creationId xmlns:a16="http://schemas.microsoft.com/office/drawing/2014/main" id="{C1EF2BE7-D52D-461F-B284-8E02F9FA3A9B}"/>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Freeform: Shape 20">
                    <a:extLst>
                      <a:ext uri="{FF2B5EF4-FFF2-40B4-BE49-F238E27FC236}">
                        <a16:creationId xmlns:a16="http://schemas.microsoft.com/office/drawing/2014/main" id="{F3EC3EC3-7F4A-4E93-BF34-97520D1F5D0C}"/>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3C2589A9-19B8-403D-A608-545C66F890E9}"/>
                    </a:ext>
                  </a:extLst>
                </p:cNvPr>
                <p:cNvGrpSpPr/>
                <p:nvPr/>
              </p:nvGrpSpPr>
              <p:grpSpPr>
                <a:xfrm>
                  <a:off x="174172" y="-1915"/>
                  <a:ext cx="10310948" cy="543017"/>
                  <a:chOff x="174172" y="56628"/>
                  <a:chExt cx="10310948" cy="543017"/>
                </a:xfrm>
              </p:grpSpPr>
              <p:sp>
                <p:nvSpPr>
                  <p:cNvPr id="15" name="Freeform: Shape 14">
                    <a:extLst>
                      <a:ext uri="{FF2B5EF4-FFF2-40B4-BE49-F238E27FC236}">
                        <a16:creationId xmlns:a16="http://schemas.microsoft.com/office/drawing/2014/main" id="{21E22963-BC76-42FD-9D10-E3520E07F73E}"/>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C0C16B96-F04C-4DFF-B169-2A70794B59D7}"/>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9EA0DEB-42AB-48BB-8F94-A6ED5C963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18" name="Picture 17">
                    <a:extLst>
                      <a:ext uri="{FF2B5EF4-FFF2-40B4-BE49-F238E27FC236}">
                        <a16:creationId xmlns:a16="http://schemas.microsoft.com/office/drawing/2014/main" id="{D52D53E8-5380-47FA-B89F-69C4A8912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12" name="Picture 11">
                <a:extLst>
                  <a:ext uri="{FF2B5EF4-FFF2-40B4-BE49-F238E27FC236}">
                    <a16:creationId xmlns:a16="http://schemas.microsoft.com/office/drawing/2014/main" id="{958D6FCA-632C-4657-9E3F-85D97B4083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pic>
        <p:nvPicPr>
          <p:cNvPr id="26" name="Picture 25">
            <a:extLst>
              <a:ext uri="{FF2B5EF4-FFF2-40B4-BE49-F238E27FC236}">
                <a16:creationId xmlns:a16="http://schemas.microsoft.com/office/drawing/2014/main" id="{09764342-9175-4B7F-91FC-09CAF5DD30CE}"/>
              </a:ext>
            </a:extLst>
          </p:cNvPr>
          <p:cNvPicPr>
            <a:picLocks noChangeAspect="1"/>
          </p:cNvPicPr>
          <p:nvPr/>
        </p:nvPicPr>
        <p:blipFill>
          <a:blip r:embed="rId7"/>
          <a:stretch>
            <a:fillRect/>
          </a:stretch>
        </p:blipFill>
        <p:spPr>
          <a:xfrm>
            <a:off x="942122" y="1112253"/>
            <a:ext cx="10307756" cy="2758021"/>
          </a:xfrm>
          <a:prstGeom prst="rect">
            <a:avLst/>
          </a:prstGeom>
          <a:ln w="38100">
            <a:solidFill>
              <a:schemeClr val="tx1"/>
            </a:solidFill>
          </a:ln>
        </p:spPr>
      </p:pic>
      <p:pic>
        <p:nvPicPr>
          <p:cNvPr id="27" name="Picture 26">
            <a:extLst>
              <a:ext uri="{FF2B5EF4-FFF2-40B4-BE49-F238E27FC236}">
                <a16:creationId xmlns:a16="http://schemas.microsoft.com/office/drawing/2014/main" id="{F4401E01-18F1-4CE8-936E-6A4CDC64E797}"/>
              </a:ext>
            </a:extLst>
          </p:cNvPr>
          <p:cNvPicPr>
            <a:picLocks noChangeAspect="1"/>
          </p:cNvPicPr>
          <p:nvPr/>
        </p:nvPicPr>
        <p:blipFill>
          <a:blip r:embed="rId8"/>
          <a:stretch>
            <a:fillRect/>
          </a:stretch>
        </p:blipFill>
        <p:spPr>
          <a:xfrm>
            <a:off x="934306" y="4000152"/>
            <a:ext cx="10307752" cy="2758020"/>
          </a:xfrm>
          <a:prstGeom prst="rect">
            <a:avLst/>
          </a:prstGeom>
          <a:ln w="38100">
            <a:solidFill>
              <a:schemeClr val="tx1"/>
            </a:solidFill>
          </a:ln>
        </p:spPr>
      </p:pic>
    </p:spTree>
    <p:extLst>
      <p:ext uri="{BB962C8B-B14F-4D97-AF65-F5344CB8AC3E}">
        <p14:creationId xmlns:p14="http://schemas.microsoft.com/office/powerpoint/2010/main" val="3375137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a:extLst>
              <a:ext uri="{FF2B5EF4-FFF2-40B4-BE49-F238E27FC236}">
                <a16:creationId xmlns:a16="http://schemas.microsoft.com/office/drawing/2014/main" id="{C7A13344-7F9A-4437-AEDF-A42034295AE6}"/>
              </a:ext>
            </a:extLst>
          </p:cNvPr>
          <p:cNvGrpSpPr/>
          <p:nvPr/>
        </p:nvGrpSpPr>
        <p:grpSpPr>
          <a:xfrm>
            <a:off x="3429000" y="160847"/>
            <a:ext cx="5395304" cy="643887"/>
            <a:chOff x="1041210" y="359605"/>
            <a:chExt cx="5395304" cy="643887"/>
          </a:xfrm>
        </p:grpSpPr>
        <p:sp>
          <p:nvSpPr>
            <p:cNvPr id="177" name="Rectangle 176">
              <a:extLst>
                <a:ext uri="{FF2B5EF4-FFF2-40B4-BE49-F238E27FC236}">
                  <a16:creationId xmlns:a16="http://schemas.microsoft.com/office/drawing/2014/main" id="{26B000C0-DA14-47AA-930C-5E720B26C22D}"/>
                </a:ext>
              </a:extLst>
            </p:cNvPr>
            <p:cNvSpPr/>
            <p:nvPr/>
          </p:nvSpPr>
          <p:spPr>
            <a:xfrm>
              <a:off x="1687358" y="675710"/>
              <a:ext cx="4327018" cy="327782"/>
            </a:xfrm>
            <a:prstGeom prst="rect">
              <a:avLst/>
            </a:prstGeom>
          </p:spPr>
          <p:txBody>
            <a:bodyPr wrap="non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(BERJENJANG) – TINGKAT NASIONAL</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Rectangle 177">
              <a:extLst>
                <a:ext uri="{FF2B5EF4-FFF2-40B4-BE49-F238E27FC236}">
                  <a16:creationId xmlns:a16="http://schemas.microsoft.com/office/drawing/2014/main" id="{99409442-A784-405E-96DD-C4011676C063}"/>
                </a:ext>
              </a:extLst>
            </p:cNvPr>
            <p:cNvSpPr/>
            <p:nvPr/>
          </p:nvSpPr>
          <p:spPr>
            <a:xfrm>
              <a:off x="1041210" y="359605"/>
              <a:ext cx="5395304" cy="400110"/>
            </a:xfrm>
            <a:prstGeom prst="rect">
              <a:avLst/>
            </a:prstGeom>
          </p:spPr>
          <p:txBody>
            <a:bodyPr wrap="square">
              <a:spAutoFit/>
            </a:bodyPr>
            <a:lstStyle/>
            <a:p>
              <a:pPr lvl="0" algn="ctr">
                <a:defRPr/>
              </a:pPr>
              <a:r>
                <a:rPr lang="id-ID" sz="2000" b="1">
                  <a:solidFill>
                    <a:srgbClr val="D32D41"/>
                  </a:solidFill>
                  <a:latin typeface="Arial Black" panose="020B0A04020102020204" pitchFamily="34" charset="0"/>
                </a:rPr>
                <a:t>JENIS-JENIS</a:t>
              </a:r>
              <a:r>
                <a:rPr lang="en-US" sz="2000" b="1">
                  <a:solidFill>
                    <a:srgbClr val="D32D41"/>
                  </a:solidFill>
                  <a:latin typeface="Arial Black" panose="020B0A04020102020204" pitchFamily="34" charset="0"/>
                </a:rPr>
                <a:t> </a:t>
              </a:r>
              <a:r>
                <a:rPr lang="id-ID" sz="2000" b="1">
                  <a:solidFill>
                    <a:srgbClr val="D32D41"/>
                  </a:solidFill>
                  <a:latin typeface="Arial Black" panose="020B0A04020102020204" pitchFamily="34" charset="0"/>
                </a:rPr>
                <a:t>KEJUARAN</a:t>
              </a:r>
              <a:endParaRPr kumimoji="0" lang="en-US" sz="2000" b="1" i="0" u="none" strike="noStrike" kern="1200" cap="none" spc="0" normalizeH="0" baseline="0" noProof="0" dirty="0">
                <a:ln>
                  <a:noFill/>
                </a:ln>
                <a:solidFill>
                  <a:srgbClr val="005E74"/>
                </a:solidFill>
                <a:effectLst/>
                <a:uLnTx/>
                <a:uFillTx/>
                <a:latin typeface="Arial Black" panose="020B0A04020102020204" pitchFamily="34" charset="0"/>
                <a:ea typeface="+mn-ea"/>
                <a:cs typeface="+mn-cs"/>
              </a:endParaRPr>
            </a:p>
          </p:txBody>
        </p:sp>
      </p:grpSp>
      <p:sp>
        <p:nvSpPr>
          <p:cNvPr id="13" name="Rectangle 12">
            <a:extLst>
              <a:ext uri="{FF2B5EF4-FFF2-40B4-BE49-F238E27FC236}">
                <a16:creationId xmlns:a16="http://schemas.microsoft.com/office/drawing/2014/main" id="{983D0BB2-7FD0-4ECD-9A29-2CBF672ED8E3}"/>
              </a:ext>
            </a:extLst>
          </p:cNvPr>
          <p:cNvSpPr/>
          <p:nvPr/>
        </p:nvSpPr>
        <p:spPr>
          <a:xfrm>
            <a:off x="395926" y="1400267"/>
            <a:ext cx="5623875" cy="1663725"/>
          </a:xfrm>
          <a:prstGeom prst="rect">
            <a:avLst/>
          </a:prstGeom>
        </p:spPr>
        <p:txBody>
          <a:bodyPr wrap="square">
            <a:spAutoFit/>
          </a:bodyPr>
          <a:lstStyle/>
          <a:p>
            <a:pPr marL="285750" indent="-285750" algn="just">
              <a:lnSpc>
                <a:spcPct val="85000"/>
              </a:lnSpc>
              <a:buFont typeface="Arial" panose="020B0604020202020204" pitchFamily="34" charset="0"/>
              <a:buChar char="•"/>
            </a:pPr>
            <a:r>
              <a:rPr lang="en-US" sz="1500"/>
              <a:t>Olimpiade Sains Nasional (OSN)/Kompetisi Sains Nasional (KSN)</a:t>
            </a:r>
          </a:p>
          <a:p>
            <a:pPr marL="285750" indent="-285750" algn="just">
              <a:lnSpc>
                <a:spcPct val="85000"/>
              </a:lnSpc>
              <a:buFont typeface="Arial" panose="020B0604020202020204" pitchFamily="34" charset="0"/>
              <a:buChar char="•"/>
            </a:pPr>
            <a:r>
              <a:rPr lang="fi-FI" sz="1500"/>
              <a:t>Olimpiade </a:t>
            </a:r>
            <a:r>
              <a:rPr lang="id-ID" sz="1500"/>
              <a:t>Penelitian Siswa </a:t>
            </a:r>
            <a:r>
              <a:rPr lang="fi-FI" sz="1500"/>
              <a:t>Indonesia</a:t>
            </a:r>
            <a:r>
              <a:rPr lang="id-ID" sz="1500"/>
              <a:t> (OPSI</a:t>
            </a:r>
            <a:r>
              <a:rPr lang="fi-FI" sz="1500"/>
              <a:t>)/Kompetisi </a:t>
            </a:r>
            <a:r>
              <a:rPr lang="id-ID" sz="1500"/>
              <a:t>Penelitian Siswa </a:t>
            </a:r>
            <a:r>
              <a:rPr lang="fi-FI" sz="1500"/>
              <a:t>Indonesia (KOPSI)</a:t>
            </a:r>
            <a:endParaRPr lang="en-ID" sz="1500"/>
          </a:p>
          <a:p>
            <a:pPr marL="285750" indent="-285750" algn="just">
              <a:lnSpc>
                <a:spcPct val="85000"/>
              </a:lnSpc>
              <a:buFont typeface="Arial" panose="020B0604020202020204" pitchFamily="34" charset="0"/>
              <a:buChar char="•"/>
            </a:pPr>
            <a:r>
              <a:rPr lang="en-US" sz="1500"/>
              <a:t>Kuis Kita Harus Belajar (Kihajar)</a:t>
            </a:r>
            <a:endParaRPr lang="en-ID" sz="1500"/>
          </a:p>
          <a:p>
            <a:pPr marL="285750" indent="-285750" algn="just">
              <a:lnSpc>
                <a:spcPct val="85000"/>
              </a:lnSpc>
              <a:buFont typeface="Arial" panose="020B0604020202020204" pitchFamily="34" charset="0"/>
              <a:buChar char="•"/>
            </a:pPr>
            <a:r>
              <a:rPr lang="en-US" sz="1500"/>
              <a:t>Olimpiade Madrasah Indonesia (OMI)/Kompetisi Sains Madrasah (KSM)</a:t>
            </a:r>
            <a:endParaRPr lang="en-ID" sz="1500"/>
          </a:p>
          <a:p>
            <a:pPr marL="285750" indent="-285750" algn="just">
              <a:lnSpc>
                <a:spcPct val="85000"/>
              </a:lnSpc>
              <a:buFont typeface="Arial" panose="020B0604020202020204" pitchFamily="34" charset="0"/>
              <a:buChar char="•"/>
            </a:pPr>
            <a:r>
              <a:rPr lang="en-US" sz="1500"/>
              <a:t>Madrasah Young Researchers Supercamp (MYRES)</a:t>
            </a:r>
            <a:endParaRPr lang="en-ID" sz="1500"/>
          </a:p>
          <a:p>
            <a:pPr marL="285750" indent="-285750" algn="just">
              <a:lnSpc>
                <a:spcPct val="85000"/>
              </a:lnSpc>
              <a:buFont typeface="Arial" panose="020B0604020202020204" pitchFamily="34" charset="0"/>
              <a:buChar char="•"/>
            </a:pPr>
            <a:r>
              <a:rPr lang="en-US" sz="1500"/>
              <a:t>Olimpiade Sains Madrasah (OSMA)</a:t>
            </a:r>
            <a:endParaRPr lang="en-ID" sz="1500"/>
          </a:p>
        </p:txBody>
      </p:sp>
      <p:sp>
        <p:nvSpPr>
          <p:cNvPr id="48" name="Rectangle 47">
            <a:extLst>
              <a:ext uri="{FF2B5EF4-FFF2-40B4-BE49-F238E27FC236}">
                <a16:creationId xmlns:a16="http://schemas.microsoft.com/office/drawing/2014/main" id="{0A8DD380-5787-4EE2-A4CD-510A7B56606F}"/>
              </a:ext>
            </a:extLst>
          </p:cNvPr>
          <p:cNvSpPr/>
          <p:nvPr/>
        </p:nvSpPr>
        <p:spPr>
          <a:xfrm>
            <a:off x="410039" y="3594474"/>
            <a:ext cx="5838361" cy="2644763"/>
          </a:xfrm>
          <a:prstGeom prst="rect">
            <a:avLst/>
          </a:prstGeom>
        </p:spPr>
        <p:txBody>
          <a:bodyPr wrap="square">
            <a:spAutoFit/>
          </a:bodyPr>
          <a:lstStyle/>
          <a:p>
            <a:pPr marL="285750" indent="-285750" algn="just">
              <a:lnSpc>
                <a:spcPct val="85000"/>
              </a:lnSpc>
              <a:buFont typeface="Arial" panose="020B0604020202020204" pitchFamily="34" charset="0"/>
              <a:buChar char="•"/>
            </a:pPr>
            <a:r>
              <a:rPr lang="en-US" sz="1500"/>
              <a:t>Olimpiade Olahraga Siswa Nasional (O2SN)/Kompetisi Olahraga Siswa Nasional (KOSN)</a:t>
            </a:r>
          </a:p>
          <a:p>
            <a:pPr marL="285750" indent="-285750" algn="just">
              <a:lnSpc>
                <a:spcPct val="85000"/>
              </a:lnSpc>
              <a:buFont typeface="Arial" panose="020B0604020202020204" pitchFamily="34" charset="0"/>
              <a:buChar char="•"/>
            </a:pPr>
            <a:r>
              <a:rPr lang="en-US" sz="1500"/>
              <a:t>Pekan Olahraga dan Seni Pondok Pesantren Nasional (Pospenas)</a:t>
            </a:r>
            <a:endParaRPr lang="en-ID" sz="1500">
              <a:ea typeface="Calibri" panose="020F0502020204030204" pitchFamily="34" charset="0"/>
              <a:cs typeface="Arial" panose="020B0604020202020204" pitchFamily="34" charset="0"/>
            </a:endParaRPr>
          </a:p>
          <a:p>
            <a:pPr marL="285750" indent="-285750" algn="just">
              <a:lnSpc>
                <a:spcPct val="85000"/>
              </a:lnSpc>
              <a:buFont typeface="Arial" panose="020B0604020202020204" pitchFamily="34" charset="0"/>
              <a:buChar char="•"/>
            </a:pPr>
            <a:r>
              <a:rPr lang="id-ID" sz="1500"/>
              <a:t>Gala Siswa Nasional (GSI)</a:t>
            </a:r>
            <a:endParaRPr lang="en-ID" sz="1500">
              <a:ea typeface="Calibri" panose="020F0502020204030204" pitchFamily="34" charset="0"/>
              <a:cs typeface="Arial" panose="020B0604020202020204" pitchFamily="34" charset="0"/>
            </a:endParaRPr>
          </a:p>
          <a:p>
            <a:pPr marL="285750" indent="-285750" algn="just">
              <a:lnSpc>
                <a:spcPct val="85000"/>
              </a:lnSpc>
              <a:buFont typeface="Arial" panose="020B0604020202020204" pitchFamily="34" charset="0"/>
              <a:buChar char="•"/>
            </a:pPr>
            <a:r>
              <a:rPr lang="id-ID" sz="1500"/>
              <a:t>Pekan Olahraga Pelajar Daerah</a:t>
            </a:r>
            <a:r>
              <a:rPr lang="fi-FI" sz="1500"/>
              <a:t>/Nasional</a:t>
            </a:r>
            <a:r>
              <a:rPr lang="id-ID" sz="1500"/>
              <a:t> (POPDA</a:t>
            </a:r>
            <a:r>
              <a:rPr lang="fi-FI" sz="1500"/>
              <a:t>/ POPNAS</a:t>
            </a:r>
            <a:r>
              <a:rPr lang="id-ID" sz="1500"/>
              <a:t>)</a:t>
            </a:r>
            <a:endParaRPr lang="en-ID" sz="1500">
              <a:ea typeface="Calibri" panose="020F0502020204030204" pitchFamily="34" charset="0"/>
              <a:cs typeface="Arial" panose="020B0604020202020204" pitchFamily="34" charset="0"/>
            </a:endParaRPr>
          </a:p>
          <a:p>
            <a:pPr marL="285750" indent="-285750" algn="just">
              <a:lnSpc>
                <a:spcPct val="85000"/>
              </a:lnSpc>
              <a:buFont typeface="Arial" panose="020B0604020202020204" pitchFamily="34" charset="0"/>
              <a:buChar char="•"/>
            </a:pPr>
            <a:r>
              <a:rPr lang="id-ID" sz="1500"/>
              <a:t>Pekan Paralympic </a:t>
            </a:r>
            <a:r>
              <a:rPr lang="en-GB" sz="1500"/>
              <a:t>Olahraga </a:t>
            </a:r>
            <a:r>
              <a:rPr lang="id-ID" sz="1500"/>
              <a:t>Pelajar </a:t>
            </a:r>
            <a:r>
              <a:rPr lang="en-US" sz="1500"/>
              <a:t>Daerah/Nasional (Pepaperda/Pepapernas)</a:t>
            </a:r>
            <a:endParaRPr lang="en-ID" sz="1500">
              <a:ea typeface="Calibri" panose="020F0502020204030204" pitchFamily="34" charset="0"/>
              <a:cs typeface="Arial" panose="020B0604020202020204" pitchFamily="34" charset="0"/>
            </a:endParaRPr>
          </a:p>
          <a:p>
            <a:pPr marL="285750" indent="-285750" algn="just">
              <a:lnSpc>
                <a:spcPct val="85000"/>
              </a:lnSpc>
              <a:buFont typeface="Arial" panose="020B0604020202020204" pitchFamily="34" charset="0"/>
              <a:buChar char="•"/>
            </a:pPr>
            <a:r>
              <a:rPr lang="id-ID" sz="1500"/>
              <a:t>Pekan Paralympic </a:t>
            </a:r>
            <a:r>
              <a:rPr lang="en-GB" sz="1500"/>
              <a:t>Olahraga </a:t>
            </a:r>
            <a:r>
              <a:rPr lang="id-ID" sz="1500"/>
              <a:t>Nasional</a:t>
            </a:r>
            <a:r>
              <a:rPr lang="en-GB" sz="1500"/>
              <a:t> (Peparnas)/</a:t>
            </a:r>
            <a:r>
              <a:rPr lang="id-ID" sz="1500"/>
              <a:t> Pekan Paralympic </a:t>
            </a:r>
            <a:r>
              <a:rPr lang="en-GB" sz="1500"/>
              <a:t>Olahraga Provinsi (Peparprov)/</a:t>
            </a:r>
            <a:r>
              <a:rPr lang="id-ID" sz="1500"/>
              <a:t> Pekan Paralympic </a:t>
            </a:r>
            <a:r>
              <a:rPr lang="en-GB" sz="1500"/>
              <a:t>Olahraga Kabupaten/Kota (Peparkab/Peparkot)</a:t>
            </a:r>
            <a:endParaRPr lang="en-ID" sz="1500">
              <a:ea typeface="Calibri" panose="020F0502020204030204" pitchFamily="34" charset="0"/>
              <a:cs typeface="Arial" panose="020B0604020202020204" pitchFamily="34" charset="0"/>
            </a:endParaRPr>
          </a:p>
          <a:p>
            <a:pPr marL="285750" indent="-285750" algn="just">
              <a:lnSpc>
                <a:spcPct val="85000"/>
              </a:lnSpc>
              <a:buFont typeface="Arial" panose="020B0604020202020204" pitchFamily="34" charset="0"/>
              <a:buChar char="•"/>
            </a:pPr>
            <a:r>
              <a:rPr lang="en-US" sz="1500"/>
              <a:t>Pekan Olahraga Nasional (PON)/Pekan Olahraga Provinsi (PORPROV)/Pekan Olahraga Kabupaten/Kota (PORKAB/PORKOT)</a:t>
            </a:r>
            <a:endParaRPr lang="en-ID" sz="1500">
              <a:ea typeface="Calibri" panose="020F0502020204030204" pitchFamily="34" charset="0"/>
              <a:cs typeface="Arial" panose="020B0604020202020204" pitchFamily="34" charset="0"/>
            </a:endParaRPr>
          </a:p>
          <a:p>
            <a:pPr marL="285750" indent="-285750" algn="just">
              <a:lnSpc>
                <a:spcPct val="85000"/>
              </a:lnSpc>
              <a:buFont typeface="Arial" panose="020B0604020202020204" pitchFamily="34" charset="0"/>
              <a:buChar char="•"/>
            </a:pPr>
            <a:r>
              <a:rPr lang="en-US" sz="1500"/>
              <a:t>Porsadin (Pekan Olahraga dan Seni Antar Diniyah)</a:t>
            </a:r>
            <a:endParaRPr lang="en-ID" sz="150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2E2C3714-EF4B-4E1F-8321-6BB1D2F7FA32}"/>
              </a:ext>
            </a:extLst>
          </p:cNvPr>
          <p:cNvSpPr/>
          <p:nvPr/>
        </p:nvSpPr>
        <p:spPr>
          <a:xfrm>
            <a:off x="419564" y="1006992"/>
            <a:ext cx="2667000" cy="326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a:t>Kelompok Riset dan Inovasi</a:t>
            </a:r>
          </a:p>
        </p:txBody>
      </p:sp>
      <p:sp>
        <p:nvSpPr>
          <p:cNvPr id="52" name="Rectangle: Rounded Corners 51">
            <a:extLst>
              <a:ext uri="{FF2B5EF4-FFF2-40B4-BE49-F238E27FC236}">
                <a16:creationId xmlns:a16="http://schemas.microsoft.com/office/drawing/2014/main" id="{AD74B81C-8194-490F-8821-E26424748177}"/>
              </a:ext>
            </a:extLst>
          </p:cNvPr>
          <p:cNvSpPr/>
          <p:nvPr/>
        </p:nvSpPr>
        <p:spPr>
          <a:xfrm>
            <a:off x="419564" y="3217208"/>
            <a:ext cx="2667000" cy="326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a:t>Kelompok Olahraga</a:t>
            </a:r>
          </a:p>
        </p:txBody>
      </p:sp>
      <p:sp>
        <p:nvSpPr>
          <p:cNvPr id="53" name="Rectangle 52">
            <a:extLst>
              <a:ext uri="{FF2B5EF4-FFF2-40B4-BE49-F238E27FC236}">
                <a16:creationId xmlns:a16="http://schemas.microsoft.com/office/drawing/2014/main" id="{E9271E1D-6360-46C6-B3C1-F77EF25A2E69}"/>
              </a:ext>
            </a:extLst>
          </p:cNvPr>
          <p:cNvSpPr/>
          <p:nvPr/>
        </p:nvSpPr>
        <p:spPr>
          <a:xfrm>
            <a:off x="6438439" y="1419317"/>
            <a:ext cx="5600236" cy="1663725"/>
          </a:xfrm>
          <a:prstGeom prst="rect">
            <a:avLst/>
          </a:prstGeom>
        </p:spPr>
        <p:txBody>
          <a:bodyPr wrap="square">
            <a:spAutoFit/>
          </a:bodyPr>
          <a:lstStyle/>
          <a:p>
            <a:pPr marL="285750" indent="-285750" algn="just">
              <a:lnSpc>
                <a:spcPct val="85000"/>
              </a:lnSpc>
              <a:buFont typeface="Arial" panose="020B0604020202020204" pitchFamily="34" charset="0"/>
              <a:buChar char="•"/>
            </a:pPr>
            <a:r>
              <a:rPr lang="en-US" sz="1500"/>
              <a:t>Festival dan Lomba Seni Siswa Nasional (FLS2N)</a:t>
            </a:r>
          </a:p>
          <a:p>
            <a:pPr marL="285750" indent="-285750" algn="just">
              <a:lnSpc>
                <a:spcPct val="85000"/>
              </a:lnSpc>
              <a:buFont typeface="Arial" panose="020B0604020202020204" pitchFamily="34" charset="0"/>
              <a:buChar char="•"/>
            </a:pPr>
            <a:r>
              <a:rPr lang="en-US" sz="1500"/>
              <a:t>Olimpiade Literasi Siswa Nasional (OLSN)</a:t>
            </a:r>
          </a:p>
          <a:p>
            <a:pPr marL="285750" indent="-285750" algn="just">
              <a:lnSpc>
                <a:spcPct val="85000"/>
              </a:lnSpc>
              <a:buFont typeface="Arial" panose="020B0604020202020204" pitchFamily="34" charset="0"/>
              <a:buChar char="•"/>
            </a:pPr>
            <a:r>
              <a:rPr lang="en-US" sz="1500"/>
              <a:t>Lomba Cipta Seni Pelajar Nasional (LCSPN)</a:t>
            </a:r>
          </a:p>
          <a:p>
            <a:pPr marL="285750" indent="-285750" algn="just">
              <a:lnSpc>
                <a:spcPct val="85000"/>
              </a:lnSpc>
              <a:buFont typeface="Arial" panose="020B0604020202020204" pitchFamily="34" charset="0"/>
              <a:buChar char="•"/>
            </a:pPr>
            <a:r>
              <a:rPr lang="en-US" sz="1500"/>
              <a:t>Lomba Keterampilan Siswa Nasional (LKSN)</a:t>
            </a:r>
          </a:p>
          <a:p>
            <a:pPr marL="285750" indent="-285750" algn="just">
              <a:lnSpc>
                <a:spcPct val="85000"/>
              </a:lnSpc>
              <a:buFont typeface="Arial" panose="020B0604020202020204" pitchFamily="34" charset="0"/>
              <a:buChar char="•"/>
            </a:pPr>
            <a:r>
              <a:rPr lang="en-US" sz="1500"/>
              <a:t>Festival Tunas Bahasa Ibu (FTBI)</a:t>
            </a:r>
          </a:p>
          <a:p>
            <a:pPr marL="285750" indent="-285750" algn="just">
              <a:lnSpc>
                <a:spcPct val="85000"/>
              </a:lnSpc>
              <a:buFont typeface="Arial" panose="020B0604020202020204" pitchFamily="34" charset="0"/>
              <a:buChar char="•"/>
            </a:pPr>
            <a:r>
              <a:rPr lang="en-US" sz="1500"/>
              <a:t>Pekan Olahraga dan Seni (Porseni) MTs</a:t>
            </a:r>
          </a:p>
          <a:p>
            <a:pPr marL="285750" indent="-285750" algn="just">
              <a:lnSpc>
                <a:spcPct val="85000"/>
              </a:lnSpc>
              <a:buFont typeface="Arial" panose="020B0604020202020204" pitchFamily="34" charset="0"/>
              <a:buChar char="•"/>
            </a:pPr>
            <a:r>
              <a:rPr lang="en-US" sz="1500"/>
              <a:t>Lomba Cerdas Cermat Museum (LCCM)</a:t>
            </a:r>
          </a:p>
          <a:p>
            <a:pPr algn="just">
              <a:lnSpc>
                <a:spcPct val="85000"/>
              </a:lnSpc>
            </a:pPr>
            <a:endParaRPr lang="en-US" sz="1500"/>
          </a:p>
        </p:txBody>
      </p:sp>
      <p:sp>
        <p:nvSpPr>
          <p:cNvPr id="54" name="Rectangle: Rounded Corners 53">
            <a:extLst>
              <a:ext uri="{FF2B5EF4-FFF2-40B4-BE49-F238E27FC236}">
                <a16:creationId xmlns:a16="http://schemas.microsoft.com/office/drawing/2014/main" id="{604AB1E7-E01D-4AFD-850F-C1B464772C8F}"/>
              </a:ext>
            </a:extLst>
          </p:cNvPr>
          <p:cNvSpPr/>
          <p:nvPr/>
        </p:nvSpPr>
        <p:spPr>
          <a:xfrm>
            <a:off x="6438438" y="1026042"/>
            <a:ext cx="2667000" cy="326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a:t>Kelompok Seni dan Budaya</a:t>
            </a:r>
          </a:p>
        </p:txBody>
      </p:sp>
      <p:sp>
        <p:nvSpPr>
          <p:cNvPr id="55" name="Rectangle: Rounded Corners 54">
            <a:extLst>
              <a:ext uri="{FF2B5EF4-FFF2-40B4-BE49-F238E27FC236}">
                <a16:creationId xmlns:a16="http://schemas.microsoft.com/office/drawing/2014/main" id="{BC9E19A8-AC62-470E-A893-16084C549948}"/>
              </a:ext>
            </a:extLst>
          </p:cNvPr>
          <p:cNvSpPr/>
          <p:nvPr/>
        </p:nvSpPr>
        <p:spPr>
          <a:xfrm>
            <a:off x="6447963" y="3071680"/>
            <a:ext cx="2667000" cy="326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a:t>Kelompok Keagamaan</a:t>
            </a:r>
          </a:p>
        </p:txBody>
      </p:sp>
      <p:sp>
        <p:nvSpPr>
          <p:cNvPr id="56" name="Rectangle 55">
            <a:extLst>
              <a:ext uri="{FF2B5EF4-FFF2-40B4-BE49-F238E27FC236}">
                <a16:creationId xmlns:a16="http://schemas.microsoft.com/office/drawing/2014/main" id="{EB04D153-308F-4EC0-9D3F-C85721F351E2}"/>
              </a:ext>
            </a:extLst>
          </p:cNvPr>
          <p:cNvSpPr/>
          <p:nvPr/>
        </p:nvSpPr>
        <p:spPr>
          <a:xfrm>
            <a:off x="6438438" y="3457417"/>
            <a:ext cx="5600236" cy="1467518"/>
          </a:xfrm>
          <a:prstGeom prst="rect">
            <a:avLst/>
          </a:prstGeom>
        </p:spPr>
        <p:txBody>
          <a:bodyPr wrap="square">
            <a:spAutoFit/>
          </a:bodyPr>
          <a:lstStyle/>
          <a:p>
            <a:pPr marL="285750" indent="-285750" algn="just">
              <a:lnSpc>
                <a:spcPct val="85000"/>
              </a:lnSpc>
              <a:buFont typeface="Arial" panose="020B0604020202020204" pitchFamily="34" charset="0"/>
              <a:buChar char="•"/>
            </a:pPr>
            <a:r>
              <a:rPr lang="en-US" sz="1500"/>
              <a:t>Musabaqah Tilawatil Qur'an (MTQ) Pelajar</a:t>
            </a:r>
          </a:p>
          <a:p>
            <a:pPr marL="285750" indent="-285750" algn="just">
              <a:lnSpc>
                <a:spcPct val="85000"/>
              </a:lnSpc>
              <a:buFont typeface="Arial" panose="020B0604020202020204" pitchFamily="34" charset="0"/>
              <a:buChar char="•"/>
            </a:pPr>
            <a:r>
              <a:rPr lang="en-US" sz="1500"/>
              <a:t>Musabaqoh Qiroatul Kutub (MQK)</a:t>
            </a:r>
          </a:p>
          <a:p>
            <a:pPr marL="285750" indent="-285750" algn="just">
              <a:lnSpc>
                <a:spcPct val="85000"/>
              </a:lnSpc>
              <a:buFont typeface="Arial" panose="020B0604020202020204" pitchFamily="34" charset="0"/>
              <a:buChar char="•"/>
            </a:pPr>
            <a:r>
              <a:rPr lang="en-US" sz="1500"/>
              <a:t>Lomba Mata Pelajaran Pendidikan Agama Islam dan Seni Islami (MAPSI)</a:t>
            </a:r>
          </a:p>
          <a:p>
            <a:pPr marL="285750" indent="-285750" algn="just">
              <a:lnSpc>
                <a:spcPct val="85000"/>
              </a:lnSpc>
              <a:buFont typeface="Arial" panose="020B0604020202020204" pitchFamily="34" charset="0"/>
              <a:buChar char="•"/>
            </a:pPr>
            <a:r>
              <a:rPr lang="en-US" sz="1500"/>
              <a:t>Sippa Dhamma Samajja (SDS)</a:t>
            </a:r>
          </a:p>
          <a:p>
            <a:pPr marL="285750" indent="-285750" algn="just">
              <a:lnSpc>
                <a:spcPct val="85000"/>
              </a:lnSpc>
              <a:buFont typeface="Arial" panose="020B0604020202020204" pitchFamily="34" charset="0"/>
              <a:buChar char="•"/>
            </a:pPr>
            <a:r>
              <a:rPr lang="en-US" sz="1500"/>
              <a:t>Utsawa Dharma Gita (UDG) Pesta Paduan Suara Gerejani (Pesparani)</a:t>
            </a:r>
          </a:p>
        </p:txBody>
      </p:sp>
      <p:sp>
        <p:nvSpPr>
          <p:cNvPr id="57" name="Rectangle: Rounded Corners 56">
            <a:extLst>
              <a:ext uri="{FF2B5EF4-FFF2-40B4-BE49-F238E27FC236}">
                <a16:creationId xmlns:a16="http://schemas.microsoft.com/office/drawing/2014/main" id="{36AFD687-69B8-46C6-896B-769EFA4E8350}"/>
              </a:ext>
            </a:extLst>
          </p:cNvPr>
          <p:cNvSpPr/>
          <p:nvPr/>
        </p:nvSpPr>
        <p:spPr>
          <a:xfrm>
            <a:off x="6447962" y="5135670"/>
            <a:ext cx="3534237" cy="326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a:t>Kelompok kepanduan dan lainnya</a:t>
            </a:r>
          </a:p>
        </p:txBody>
      </p:sp>
      <p:sp>
        <p:nvSpPr>
          <p:cNvPr id="58" name="Rectangle 57">
            <a:extLst>
              <a:ext uri="{FF2B5EF4-FFF2-40B4-BE49-F238E27FC236}">
                <a16:creationId xmlns:a16="http://schemas.microsoft.com/office/drawing/2014/main" id="{052CC275-0BE9-4A60-A031-2EC7211608E5}"/>
              </a:ext>
            </a:extLst>
          </p:cNvPr>
          <p:cNvSpPr/>
          <p:nvPr/>
        </p:nvSpPr>
        <p:spPr>
          <a:xfrm>
            <a:off x="6578701" y="5493458"/>
            <a:ext cx="5600236" cy="682687"/>
          </a:xfrm>
          <a:prstGeom prst="rect">
            <a:avLst/>
          </a:prstGeom>
        </p:spPr>
        <p:txBody>
          <a:bodyPr wrap="square">
            <a:spAutoFit/>
          </a:bodyPr>
          <a:lstStyle/>
          <a:p>
            <a:pPr marL="285750" indent="-285750" algn="just">
              <a:lnSpc>
                <a:spcPct val="85000"/>
              </a:lnSpc>
              <a:buFont typeface="Arial" panose="020B0604020202020204" pitchFamily="34" charset="0"/>
              <a:buChar char="•"/>
            </a:pPr>
            <a:r>
              <a:rPr lang="en-US" sz="1500"/>
              <a:t>Lomba Tingkat (LT) Pramuka Penggalang</a:t>
            </a:r>
          </a:p>
          <a:p>
            <a:pPr marL="285750" indent="-285750" algn="just">
              <a:lnSpc>
                <a:spcPct val="85000"/>
              </a:lnSpc>
              <a:buFont typeface="Arial" panose="020B0604020202020204" pitchFamily="34" charset="0"/>
              <a:buChar char="•"/>
            </a:pPr>
            <a:r>
              <a:rPr lang="en-US" sz="1500"/>
              <a:t>Lomba Pramuka Garuda Berprestasi/Pramuka Teladan</a:t>
            </a:r>
          </a:p>
          <a:p>
            <a:pPr marL="285750" indent="-285750" algn="just">
              <a:lnSpc>
                <a:spcPct val="85000"/>
              </a:lnSpc>
              <a:buFont typeface="Arial" panose="020B0604020202020204" pitchFamily="34" charset="0"/>
              <a:buChar char="•"/>
            </a:pPr>
            <a:r>
              <a:rPr lang="en-US" sz="1500"/>
              <a:t>Festival Anak Sholeh Indonesia (FASI)</a:t>
            </a:r>
          </a:p>
        </p:txBody>
      </p:sp>
      <p:grpSp>
        <p:nvGrpSpPr>
          <p:cNvPr id="59" name="Group 58">
            <a:extLst>
              <a:ext uri="{FF2B5EF4-FFF2-40B4-BE49-F238E27FC236}">
                <a16:creationId xmlns:a16="http://schemas.microsoft.com/office/drawing/2014/main" id="{C4FA84E3-586E-47E1-ABAB-D4D7C5377DD9}"/>
              </a:ext>
            </a:extLst>
          </p:cNvPr>
          <p:cNvGrpSpPr/>
          <p:nvPr/>
        </p:nvGrpSpPr>
        <p:grpSpPr>
          <a:xfrm>
            <a:off x="0" y="-1915"/>
            <a:ext cx="12192001" cy="6864647"/>
            <a:chOff x="0" y="-1915"/>
            <a:chExt cx="12192001" cy="6864647"/>
          </a:xfrm>
        </p:grpSpPr>
        <p:pic>
          <p:nvPicPr>
            <p:cNvPr id="60" name="Picture 59">
              <a:extLst>
                <a:ext uri="{FF2B5EF4-FFF2-40B4-BE49-F238E27FC236}">
                  <a16:creationId xmlns:a16="http://schemas.microsoft.com/office/drawing/2014/main" id="{4A638BFA-76B2-44B3-9779-6A9842E2B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61" name="Group 60">
              <a:extLst>
                <a:ext uri="{FF2B5EF4-FFF2-40B4-BE49-F238E27FC236}">
                  <a16:creationId xmlns:a16="http://schemas.microsoft.com/office/drawing/2014/main" id="{701624CB-CAA1-498A-8FE9-06BDE5A25ABB}"/>
                </a:ext>
              </a:extLst>
            </p:cNvPr>
            <p:cNvGrpSpPr/>
            <p:nvPr/>
          </p:nvGrpSpPr>
          <p:grpSpPr>
            <a:xfrm>
              <a:off x="0" y="-1915"/>
              <a:ext cx="12192001" cy="6864647"/>
              <a:chOff x="0" y="-1915"/>
              <a:chExt cx="12192001" cy="6864647"/>
            </a:xfrm>
          </p:grpSpPr>
          <p:grpSp>
            <p:nvGrpSpPr>
              <p:cNvPr id="62" name="Group 61">
                <a:extLst>
                  <a:ext uri="{FF2B5EF4-FFF2-40B4-BE49-F238E27FC236}">
                    <a16:creationId xmlns:a16="http://schemas.microsoft.com/office/drawing/2014/main" id="{77F78AC8-7622-4554-B4FD-6C197BEB3E24}"/>
                  </a:ext>
                </a:extLst>
              </p:cNvPr>
              <p:cNvGrpSpPr/>
              <p:nvPr/>
            </p:nvGrpSpPr>
            <p:grpSpPr>
              <a:xfrm>
                <a:off x="0" y="-1915"/>
                <a:ext cx="12192001" cy="6864647"/>
                <a:chOff x="0" y="-1915"/>
                <a:chExt cx="12192001" cy="6864647"/>
              </a:xfrm>
            </p:grpSpPr>
            <p:grpSp>
              <p:nvGrpSpPr>
                <p:cNvPr id="64" name="Group 63">
                  <a:extLst>
                    <a:ext uri="{FF2B5EF4-FFF2-40B4-BE49-F238E27FC236}">
                      <a16:creationId xmlns:a16="http://schemas.microsoft.com/office/drawing/2014/main" id="{27166654-C3D9-4F69-AE10-4D97997EFD04}"/>
                    </a:ext>
                  </a:extLst>
                </p:cNvPr>
                <p:cNvGrpSpPr/>
                <p:nvPr/>
              </p:nvGrpSpPr>
              <p:grpSpPr>
                <a:xfrm>
                  <a:off x="0" y="6099717"/>
                  <a:ext cx="12192001" cy="763015"/>
                  <a:chOff x="0" y="6099717"/>
                  <a:chExt cx="12192001" cy="763015"/>
                </a:xfrm>
              </p:grpSpPr>
              <p:sp>
                <p:nvSpPr>
                  <p:cNvPr id="70" name="Isosceles Triangle 69">
                    <a:extLst>
                      <a:ext uri="{FF2B5EF4-FFF2-40B4-BE49-F238E27FC236}">
                        <a16:creationId xmlns:a16="http://schemas.microsoft.com/office/drawing/2014/main" id="{82E6CB63-E428-4282-8E06-01AD4FCA52B4}"/>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663B7E5A-B4D7-4620-A6B0-199948AB0859}"/>
                      </a:ext>
                    </a:extLst>
                  </p:cNvPr>
                  <p:cNvGrpSpPr/>
                  <p:nvPr/>
                </p:nvGrpSpPr>
                <p:grpSpPr>
                  <a:xfrm flipH="1">
                    <a:off x="11489474" y="6099717"/>
                    <a:ext cx="702527" cy="758283"/>
                    <a:chOff x="4661210" y="3428999"/>
                    <a:chExt cx="1045616" cy="875372"/>
                  </a:xfrm>
                </p:grpSpPr>
                <p:sp>
                  <p:nvSpPr>
                    <p:cNvPr id="73" name="Isosceles Triangle 72">
                      <a:extLst>
                        <a:ext uri="{FF2B5EF4-FFF2-40B4-BE49-F238E27FC236}">
                          <a16:creationId xmlns:a16="http://schemas.microsoft.com/office/drawing/2014/main" id="{FA6F3B45-55B6-43E8-A3DC-D5A8F365E8A2}"/>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Isosceles Triangle 73">
                      <a:extLst>
                        <a:ext uri="{FF2B5EF4-FFF2-40B4-BE49-F238E27FC236}">
                          <a16:creationId xmlns:a16="http://schemas.microsoft.com/office/drawing/2014/main" id="{D70917B1-2DC0-4438-B828-4E0702EF6585}"/>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Isosceles Triangle 5">
                      <a:extLst>
                        <a:ext uri="{FF2B5EF4-FFF2-40B4-BE49-F238E27FC236}">
                          <a16:creationId xmlns:a16="http://schemas.microsoft.com/office/drawing/2014/main" id="{F8CD2F57-805A-4512-835E-A65CA77AA636}"/>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2" name="Freeform: Shape 71">
                    <a:extLst>
                      <a:ext uri="{FF2B5EF4-FFF2-40B4-BE49-F238E27FC236}">
                        <a16:creationId xmlns:a16="http://schemas.microsoft.com/office/drawing/2014/main" id="{DDCD680A-45F6-43C3-84BA-A9DDD1FFAD32}"/>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C14E0359-84D9-4B14-B71C-3998EE143A21}"/>
                    </a:ext>
                  </a:extLst>
                </p:cNvPr>
                <p:cNvGrpSpPr/>
                <p:nvPr/>
              </p:nvGrpSpPr>
              <p:grpSpPr>
                <a:xfrm>
                  <a:off x="174172" y="-1915"/>
                  <a:ext cx="10310948" cy="543017"/>
                  <a:chOff x="174172" y="56628"/>
                  <a:chExt cx="10310948" cy="543017"/>
                </a:xfrm>
              </p:grpSpPr>
              <p:sp>
                <p:nvSpPr>
                  <p:cNvPr id="66" name="Freeform: Shape 65">
                    <a:extLst>
                      <a:ext uri="{FF2B5EF4-FFF2-40B4-BE49-F238E27FC236}">
                        <a16:creationId xmlns:a16="http://schemas.microsoft.com/office/drawing/2014/main" id="{655FFB62-DF58-49E8-A12A-8DB11E5B895D}"/>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a:extLst>
                      <a:ext uri="{FF2B5EF4-FFF2-40B4-BE49-F238E27FC236}">
                        <a16:creationId xmlns:a16="http://schemas.microsoft.com/office/drawing/2014/main" id="{53BF669D-6A77-46BE-AA0D-33B27AE25391}"/>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D963EFC2-7194-4C06-AB69-F6AC014C8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69" name="Picture 68">
                    <a:extLst>
                      <a:ext uri="{FF2B5EF4-FFF2-40B4-BE49-F238E27FC236}">
                        <a16:creationId xmlns:a16="http://schemas.microsoft.com/office/drawing/2014/main" id="{01FEEF4A-5CC0-4CA4-9130-717F8FFC3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63" name="Picture 62">
                <a:extLst>
                  <a:ext uri="{FF2B5EF4-FFF2-40B4-BE49-F238E27FC236}">
                    <a16:creationId xmlns:a16="http://schemas.microsoft.com/office/drawing/2014/main" id="{A20F1E82-B2EB-4B4D-B655-19FD11FFB1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spTree>
    <p:extLst>
      <p:ext uri="{BB962C8B-B14F-4D97-AF65-F5344CB8AC3E}">
        <p14:creationId xmlns:p14="http://schemas.microsoft.com/office/powerpoint/2010/main" val="368872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a:extLst>
              <a:ext uri="{FF2B5EF4-FFF2-40B4-BE49-F238E27FC236}">
                <a16:creationId xmlns:a16="http://schemas.microsoft.com/office/drawing/2014/main" id="{C7A13344-7F9A-4437-AEDF-A42034295AE6}"/>
              </a:ext>
            </a:extLst>
          </p:cNvPr>
          <p:cNvGrpSpPr/>
          <p:nvPr/>
        </p:nvGrpSpPr>
        <p:grpSpPr>
          <a:xfrm>
            <a:off x="174172" y="793376"/>
            <a:ext cx="5395304" cy="643887"/>
            <a:chOff x="1041210" y="359605"/>
            <a:chExt cx="5395304" cy="643887"/>
          </a:xfrm>
        </p:grpSpPr>
        <p:sp>
          <p:nvSpPr>
            <p:cNvPr id="177" name="Rectangle 176">
              <a:extLst>
                <a:ext uri="{FF2B5EF4-FFF2-40B4-BE49-F238E27FC236}">
                  <a16:creationId xmlns:a16="http://schemas.microsoft.com/office/drawing/2014/main" id="{26B000C0-DA14-47AA-930C-5E720B26C22D}"/>
                </a:ext>
              </a:extLst>
            </p:cNvPr>
            <p:cNvSpPr/>
            <p:nvPr/>
          </p:nvSpPr>
          <p:spPr>
            <a:xfrm>
              <a:off x="1341110" y="675710"/>
              <a:ext cx="5019516" cy="327782"/>
            </a:xfrm>
            <a:prstGeom prst="rect">
              <a:avLst/>
            </a:prstGeom>
          </p:spPr>
          <p:txBody>
            <a:bodyPr wrap="non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(BERJENJANG) – TINGKAT INTERNASIONAL</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Rectangle 177">
              <a:extLst>
                <a:ext uri="{FF2B5EF4-FFF2-40B4-BE49-F238E27FC236}">
                  <a16:creationId xmlns:a16="http://schemas.microsoft.com/office/drawing/2014/main" id="{99409442-A784-405E-96DD-C4011676C063}"/>
                </a:ext>
              </a:extLst>
            </p:cNvPr>
            <p:cNvSpPr/>
            <p:nvPr/>
          </p:nvSpPr>
          <p:spPr>
            <a:xfrm>
              <a:off x="1041210" y="359605"/>
              <a:ext cx="5395304" cy="400110"/>
            </a:xfrm>
            <a:prstGeom prst="rect">
              <a:avLst/>
            </a:prstGeom>
          </p:spPr>
          <p:txBody>
            <a:bodyPr wrap="square">
              <a:spAutoFit/>
            </a:bodyPr>
            <a:lstStyle/>
            <a:p>
              <a:pPr lvl="0" algn="ctr">
                <a:defRPr/>
              </a:pPr>
              <a:r>
                <a:rPr lang="id-ID" sz="2000" b="1">
                  <a:solidFill>
                    <a:srgbClr val="D32D41"/>
                  </a:solidFill>
                  <a:latin typeface="Arial Black" panose="020B0A04020102020204" pitchFamily="34" charset="0"/>
                </a:rPr>
                <a:t>JENIS-JENIS</a:t>
              </a:r>
              <a:r>
                <a:rPr lang="en-US" sz="2000" b="1">
                  <a:solidFill>
                    <a:srgbClr val="D32D41"/>
                  </a:solidFill>
                  <a:latin typeface="Arial Black" panose="020B0A04020102020204" pitchFamily="34" charset="0"/>
                </a:rPr>
                <a:t> </a:t>
              </a:r>
              <a:r>
                <a:rPr lang="id-ID" sz="2000" b="1">
                  <a:solidFill>
                    <a:srgbClr val="D32D41"/>
                  </a:solidFill>
                  <a:latin typeface="Arial Black" panose="020B0A04020102020204" pitchFamily="34" charset="0"/>
                </a:rPr>
                <a:t>KEJUARAN</a:t>
              </a:r>
              <a:endParaRPr kumimoji="0" lang="en-US" sz="2000" b="1" i="0" u="none" strike="noStrike" kern="1200" cap="none" spc="0" normalizeH="0" baseline="0" noProof="0" dirty="0">
                <a:ln>
                  <a:noFill/>
                </a:ln>
                <a:solidFill>
                  <a:srgbClr val="005E74"/>
                </a:solidFill>
                <a:effectLst/>
                <a:uLnTx/>
                <a:uFillTx/>
                <a:latin typeface="Arial Black" panose="020B0A04020102020204" pitchFamily="34" charset="0"/>
                <a:ea typeface="+mn-ea"/>
                <a:cs typeface="+mn-cs"/>
              </a:endParaRPr>
            </a:p>
          </p:txBody>
        </p:sp>
      </p:grpSp>
      <p:sp>
        <p:nvSpPr>
          <p:cNvPr id="13" name="Rectangle 12">
            <a:extLst>
              <a:ext uri="{FF2B5EF4-FFF2-40B4-BE49-F238E27FC236}">
                <a16:creationId xmlns:a16="http://schemas.microsoft.com/office/drawing/2014/main" id="{983D0BB2-7FD0-4ECD-9A29-2CBF672ED8E3}"/>
              </a:ext>
            </a:extLst>
          </p:cNvPr>
          <p:cNvSpPr/>
          <p:nvPr/>
        </p:nvSpPr>
        <p:spPr>
          <a:xfrm>
            <a:off x="476482" y="1752600"/>
            <a:ext cx="5905035" cy="4065728"/>
          </a:xfrm>
          <a:prstGeom prst="rect">
            <a:avLst/>
          </a:prstGeom>
        </p:spPr>
        <p:txBody>
          <a:bodyPr wrap="square">
            <a:spAutoFit/>
          </a:bodyPr>
          <a:lstStyle/>
          <a:p>
            <a:pPr marL="285750" indent="-285750">
              <a:lnSpc>
                <a:spcPct val="120000"/>
              </a:lnSpc>
              <a:spcAft>
                <a:spcPts val="0"/>
              </a:spcAft>
              <a:buFont typeface="Arial" panose="020B0604020202020204" pitchFamily="34" charset="0"/>
              <a:buChar char="•"/>
            </a:pPr>
            <a:r>
              <a:rPr lang="en-US" sz="1600"/>
              <a:t>International Mathematics and Science Olympiad (IMSO)</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International Teenagers Mathematics Olympiad (ITMO)</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International Physics Olympiad (IPhO)</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International Chemistry Olympiad (IChO)</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International Biology Olympiad (IBO)</a:t>
            </a:r>
            <a:endParaRPr lang="en-ID" sz="1200">
              <a:latin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International Geography Olympiad (IGeO)</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International Olympiad on Astronomy and Astrophysics (IOAA)</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International Olympiad in Informatics (IOI)</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The Asia Pasific Informatic Olympiad (APIO)</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Asean School Games</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SEA Games</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Asean Paragames</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Asian Paragames</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600"/>
              <a:t>Olympiade</a:t>
            </a:r>
          </a:p>
          <a:p>
            <a:pPr marL="285750" indent="-285750" algn="just">
              <a:buFont typeface="Arial" panose="020B0604020202020204" pitchFamily="34" charset="0"/>
              <a:buChar char="•"/>
            </a:pPr>
            <a:r>
              <a:rPr lang="en-US" sz="1600"/>
              <a:t>MTQ Internasional</a:t>
            </a:r>
            <a:endParaRPr lang="en-ID" sz="1200">
              <a:latin typeface="Calibri" panose="020F0502020204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endParaRPr lang="en-ID" sz="1500">
              <a:latin typeface="Arial Narrow" panose="020B0606020202030204" pitchFamily="34" charset="0"/>
            </a:endParaRPr>
          </a:p>
        </p:txBody>
      </p:sp>
      <p:grpSp>
        <p:nvGrpSpPr>
          <p:cNvPr id="16" name="Group 15">
            <a:extLst>
              <a:ext uri="{FF2B5EF4-FFF2-40B4-BE49-F238E27FC236}">
                <a16:creationId xmlns:a16="http://schemas.microsoft.com/office/drawing/2014/main" id="{86E765F4-D86A-45D0-8FA0-432E37226CF9}"/>
              </a:ext>
            </a:extLst>
          </p:cNvPr>
          <p:cNvGrpSpPr/>
          <p:nvPr/>
        </p:nvGrpSpPr>
        <p:grpSpPr>
          <a:xfrm>
            <a:off x="0" y="-1915"/>
            <a:ext cx="12192001" cy="6864647"/>
            <a:chOff x="0" y="-1915"/>
            <a:chExt cx="12192001" cy="6864647"/>
          </a:xfrm>
        </p:grpSpPr>
        <p:pic>
          <p:nvPicPr>
            <p:cNvPr id="17" name="Picture 16">
              <a:extLst>
                <a:ext uri="{FF2B5EF4-FFF2-40B4-BE49-F238E27FC236}">
                  <a16:creationId xmlns:a16="http://schemas.microsoft.com/office/drawing/2014/main" id="{4F64CA59-B416-4394-80E0-41B7954D74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19" name="Group 18">
              <a:extLst>
                <a:ext uri="{FF2B5EF4-FFF2-40B4-BE49-F238E27FC236}">
                  <a16:creationId xmlns:a16="http://schemas.microsoft.com/office/drawing/2014/main" id="{107F879D-E062-4077-987A-C22AD6013B6A}"/>
                </a:ext>
              </a:extLst>
            </p:cNvPr>
            <p:cNvGrpSpPr/>
            <p:nvPr/>
          </p:nvGrpSpPr>
          <p:grpSpPr>
            <a:xfrm>
              <a:off x="0" y="-1915"/>
              <a:ext cx="12192001" cy="6864647"/>
              <a:chOff x="0" y="-1915"/>
              <a:chExt cx="12192001" cy="6864647"/>
            </a:xfrm>
          </p:grpSpPr>
          <p:grpSp>
            <p:nvGrpSpPr>
              <p:cNvPr id="20" name="Group 19">
                <a:extLst>
                  <a:ext uri="{FF2B5EF4-FFF2-40B4-BE49-F238E27FC236}">
                    <a16:creationId xmlns:a16="http://schemas.microsoft.com/office/drawing/2014/main" id="{3BDC7C4E-70A3-4809-8F3C-B0F6078D8155}"/>
                  </a:ext>
                </a:extLst>
              </p:cNvPr>
              <p:cNvGrpSpPr/>
              <p:nvPr/>
            </p:nvGrpSpPr>
            <p:grpSpPr>
              <a:xfrm>
                <a:off x="0" y="-1915"/>
                <a:ext cx="12192001" cy="6864647"/>
                <a:chOff x="0" y="-1915"/>
                <a:chExt cx="12192001" cy="6864647"/>
              </a:xfrm>
            </p:grpSpPr>
            <p:grpSp>
              <p:nvGrpSpPr>
                <p:cNvPr id="22" name="Group 21">
                  <a:extLst>
                    <a:ext uri="{FF2B5EF4-FFF2-40B4-BE49-F238E27FC236}">
                      <a16:creationId xmlns:a16="http://schemas.microsoft.com/office/drawing/2014/main" id="{5217B2DD-FD40-4C12-B479-0A6500FCA028}"/>
                    </a:ext>
                  </a:extLst>
                </p:cNvPr>
                <p:cNvGrpSpPr/>
                <p:nvPr/>
              </p:nvGrpSpPr>
              <p:grpSpPr>
                <a:xfrm>
                  <a:off x="0" y="6099717"/>
                  <a:ext cx="12192001" cy="763015"/>
                  <a:chOff x="0" y="6099717"/>
                  <a:chExt cx="12192001" cy="763015"/>
                </a:xfrm>
              </p:grpSpPr>
              <p:sp>
                <p:nvSpPr>
                  <p:cNvPr id="28" name="Isosceles Triangle 27">
                    <a:extLst>
                      <a:ext uri="{FF2B5EF4-FFF2-40B4-BE49-F238E27FC236}">
                        <a16:creationId xmlns:a16="http://schemas.microsoft.com/office/drawing/2014/main" id="{83A9033D-E7AD-4C45-9EF1-E7C04887B33D}"/>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5132D940-3DF8-4116-AE78-7D5D00DE8369}"/>
                      </a:ext>
                    </a:extLst>
                  </p:cNvPr>
                  <p:cNvGrpSpPr/>
                  <p:nvPr/>
                </p:nvGrpSpPr>
                <p:grpSpPr>
                  <a:xfrm flipH="1">
                    <a:off x="11489474" y="6099717"/>
                    <a:ext cx="702527" cy="758283"/>
                    <a:chOff x="4661210" y="3428999"/>
                    <a:chExt cx="1045616" cy="875372"/>
                  </a:xfrm>
                </p:grpSpPr>
                <p:sp>
                  <p:nvSpPr>
                    <p:cNvPr id="31" name="Isosceles Triangle 30">
                      <a:extLst>
                        <a:ext uri="{FF2B5EF4-FFF2-40B4-BE49-F238E27FC236}">
                          <a16:creationId xmlns:a16="http://schemas.microsoft.com/office/drawing/2014/main" id="{10BFD326-7451-489E-BBDC-48B26DCD2395}"/>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a:extLst>
                        <a:ext uri="{FF2B5EF4-FFF2-40B4-BE49-F238E27FC236}">
                          <a16:creationId xmlns:a16="http://schemas.microsoft.com/office/drawing/2014/main" id="{3C79CE7D-8EAA-49ED-A4CF-3B3662427324}"/>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Isosceles Triangle 5">
                      <a:extLst>
                        <a:ext uri="{FF2B5EF4-FFF2-40B4-BE49-F238E27FC236}">
                          <a16:creationId xmlns:a16="http://schemas.microsoft.com/office/drawing/2014/main" id="{964293C5-2197-4963-B310-89CA1331E71B}"/>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2B60EE9B-6F08-48DB-9DED-B1A43CB522D6}"/>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E22C41D-2E62-4311-B7BF-B3D4492DDD18}"/>
                    </a:ext>
                  </a:extLst>
                </p:cNvPr>
                <p:cNvGrpSpPr/>
                <p:nvPr/>
              </p:nvGrpSpPr>
              <p:grpSpPr>
                <a:xfrm>
                  <a:off x="174172" y="-1915"/>
                  <a:ext cx="10310948" cy="543017"/>
                  <a:chOff x="174172" y="56628"/>
                  <a:chExt cx="10310948" cy="543017"/>
                </a:xfrm>
              </p:grpSpPr>
              <p:sp>
                <p:nvSpPr>
                  <p:cNvPr id="24" name="Freeform: Shape 23">
                    <a:extLst>
                      <a:ext uri="{FF2B5EF4-FFF2-40B4-BE49-F238E27FC236}">
                        <a16:creationId xmlns:a16="http://schemas.microsoft.com/office/drawing/2014/main" id="{65D7897C-2C2D-4FFD-A082-8DBAE814CBE8}"/>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C29B20C1-3EA6-4576-A601-7529BF071770}"/>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9F7E7FD-A334-4F54-9372-F149E15B2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27" name="Picture 26">
                    <a:extLst>
                      <a:ext uri="{FF2B5EF4-FFF2-40B4-BE49-F238E27FC236}">
                        <a16:creationId xmlns:a16="http://schemas.microsoft.com/office/drawing/2014/main" id="{0EF9774E-92F6-4C2D-9402-1683D16396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21" name="Picture 20">
                <a:extLst>
                  <a:ext uri="{FF2B5EF4-FFF2-40B4-BE49-F238E27FC236}">
                    <a16:creationId xmlns:a16="http://schemas.microsoft.com/office/drawing/2014/main" id="{65116AFB-2946-4A52-8680-CAF2BDB27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grpSp>
        <p:nvGrpSpPr>
          <p:cNvPr id="34" name="Group 33">
            <a:extLst>
              <a:ext uri="{FF2B5EF4-FFF2-40B4-BE49-F238E27FC236}">
                <a16:creationId xmlns:a16="http://schemas.microsoft.com/office/drawing/2014/main" id="{426DED86-FD05-4025-AB41-DD4F6330A32A}"/>
              </a:ext>
            </a:extLst>
          </p:cNvPr>
          <p:cNvGrpSpPr/>
          <p:nvPr/>
        </p:nvGrpSpPr>
        <p:grpSpPr>
          <a:xfrm>
            <a:off x="6096000" y="760416"/>
            <a:ext cx="5395304" cy="1114785"/>
            <a:chOff x="1041210" y="359605"/>
            <a:chExt cx="5395304" cy="1114785"/>
          </a:xfrm>
        </p:grpSpPr>
        <p:sp>
          <p:nvSpPr>
            <p:cNvPr id="35" name="Rectangle 34">
              <a:extLst>
                <a:ext uri="{FF2B5EF4-FFF2-40B4-BE49-F238E27FC236}">
                  <a16:creationId xmlns:a16="http://schemas.microsoft.com/office/drawing/2014/main" id="{2000823E-EA9A-4CB6-A61F-DC3751A457F6}"/>
                </a:ext>
              </a:extLst>
            </p:cNvPr>
            <p:cNvSpPr/>
            <p:nvPr/>
          </p:nvSpPr>
          <p:spPr>
            <a:xfrm>
              <a:off x="2546665" y="675710"/>
              <a:ext cx="2608406" cy="798680"/>
            </a:xfrm>
            <a:prstGeom prst="rect">
              <a:avLst/>
            </a:prstGeom>
          </p:spPr>
          <p:txBody>
            <a:bodyPr wrap="non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(TIDAK BERJENJANG)</a:t>
              </a:r>
            </a:p>
            <a:p>
              <a:pPr marL="0" marR="0" lvl="0" indent="0" algn="ctr" defTabSz="914400" rtl="0" eaLnBrk="1" fontAlgn="auto" latinLnBrk="0" hangingPunct="1">
                <a:lnSpc>
                  <a:spcPct val="85000"/>
                </a:lnSpc>
                <a:spcBef>
                  <a:spcPts val="0"/>
                </a:spcBef>
                <a:spcAft>
                  <a:spcPts val="0"/>
                </a:spcAft>
                <a:buClrTx/>
                <a:buSzTx/>
                <a:buFontTx/>
                <a:buNone/>
                <a:tabLst/>
                <a:defRPr/>
              </a:pPr>
              <a:endParaRPr lang="en-US">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569BAA0C-C1D2-40B6-BD99-7F53530959D9}"/>
                </a:ext>
              </a:extLst>
            </p:cNvPr>
            <p:cNvSpPr/>
            <p:nvPr/>
          </p:nvSpPr>
          <p:spPr>
            <a:xfrm>
              <a:off x="1041210" y="359605"/>
              <a:ext cx="5395304" cy="400110"/>
            </a:xfrm>
            <a:prstGeom prst="rect">
              <a:avLst/>
            </a:prstGeom>
          </p:spPr>
          <p:txBody>
            <a:bodyPr wrap="square">
              <a:spAutoFit/>
            </a:bodyPr>
            <a:lstStyle/>
            <a:p>
              <a:pPr lvl="0" algn="ctr">
                <a:defRPr/>
              </a:pPr>
              <a:r>
                <a:rPr lang="id-ID" sz="2000" b="1">
                  <a:solidFill>
                    <a:srgbClr val="D32D41"/>
                  </a:solidFill>
                  <a:latin typeface="Arial Black" panose="020B0A04020102020204" pitchFamily="34" charset="0"/>
                </a:rPr>
                <a:t>JENIS-JENIS</a:t>
              </a:r>
              <a:r>
                <a:rPr lang="en-US" sz="2000" b="1">
                  <a:solidFill>
                    <a:srgbClr val="D32D41"/>
                  </a:solidFill>
                  <a:latin typeface="Arial Black" panose="020B0A04020102020204" pitchFamily="34" charset="0"/>
                </a:rPr>
                <a:t> </a:t>
              </a:r>
              <a:r>
                <a:rPr lang="id-ID" sz="2000" b="1">
                  <a:solidFill>
                    <a:srgbClr val="D32D41"/>
                  </a:solidFill>
                  <a:latin typeface="Arial Black" panose="020B0A04020102020204" pitchFamily="34" charset="0"/>
                </a:rPr>
                <a:t>KEJUARAN</a:t>
              </a:r>
              <a:endParaRPr kumimoji="0" lang="en-US" sz="2000" b="1" i="0" u="none" strike="noStrike" kern="1200" cap="none" spc="0" normalizeH="0" baseline="0" noProof="0" dirty="0">
                <a:ln>
                  <a:noFill/>
                </a:ln>
                <a:solidFill>
                  <a:srgbClr val="005E74"/>
                </a:solidFill>
                <a:effectLst/>
                <a:uLnTx/>
                <a:uFillTx/>
                <a:latin typeface="Arial Black" panose="020B0A04020102020204" pitchFamily="34" charset="0"/>
                <a:ea typeface="+mn-ea"/>
                <a:cs typeface="+mn-cs"/>
              </a:endParaRPr>
            </a:p>
          </p:txBody>
        </p:sp>
      </p:grpSp>
      <p:sp>
        <p:nvSpPr>
          <p:cNvPr id="37" name="Rectangle 36">
            <a:extLst>
              <a:ext uri="{FF2B5EF4-FFF2-40B4-BE49-F238E27FC236}">
                <a16:creationId xmlns:a16="http://schemas.microsoft.com/office/drawing/2014/main" id="{61C63741-1E45-47D3-B298-FC18BF6DB286}"/>
              </a:ext>
            </a:extLst>
          </p:cNvPr>
          <p:cNvSpPr/>
          <p:nvPr/>
        </p:nvSpPr>
        <p:spPr>
          <a:xfrm>
            <a:off x="6629400" y="1599520"/>
            <a:ext cx="5905035" cy="958980"/>
          </a:xfrm>
          <a:prstGeom prst="rect">
            <a:avLst/>
          </a:prstGeom>
        </p:spPr>
        <p:txBody>
          <a:bodyPr wrap="square">
            <a:spAutoFit/>
          </a:bodyPr>
          <a:lstStyle/>
          <a:p>
            <a:pPr marL="285750" indent="-285750">
              <a:lnSpc>
                <a:spcPct val="120000"/>
              </a:lnSpc>
              <a:spcAft>
                <a:spcPts val="0"/>
              </a:spcAft>
              <a:buFont typeface="Arial" panose="020B0604020202020204" pitchFamily="34" charset="0"/>
              <a:buChar char="•"/>
            </a:pPr>
            <a:r>
              <a:rPr lang="en-US" sz="1600" b="1"/>
              <a:t>Tidak Berjenjang adalah semua prestasi dari sebuah kejuaraan/lomba selain yang tersebut pada jenis lomba berjenjang</a:t>
            </a:r>
          </a:p>
        </p:txBody>
      </p:sp>
      <p:pic>
        <p:nvPicPr>
          <p:cNvPr id="38" name="Picture 37">
            <a:extLst>
              <a:ext uri="{FF2B5EF4-FFF2-40B4-BE49-F238E27FC236}">
                <a16:creationId xmlns:a16="http://schemas.microsoft.com/office/drawing/2014/main" id="{FF629778-1BC7-4ED9-ACA7-2CE682BC6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7565" y="2087088"/>
            <a:ext cx="5188505" cy="5188505"/>
          </a:xfrm>
          <a:prstGeom prst="rect">
            <a:avLst/>
          </a:prstGeom>
        </p:spPr>
      </p:pic>
      <p:pic>
        <p:nvPicPr>
          <p:cNvPr id="39" name="Picture 38">
            <a:extLst>
              <a:ext uri="{FF2B5EF4-FFF2-40B4-BE49-F238E27FC236}">
                <a16:creationId xmlns:a16="http://schemas.microsoft.com/office/drawing/2014/main" id="{7C1CB1DE-336F-4218-A554-D3587B1C7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8442" y="2169214"/>
            <a:ext cx="3496943" cy="5245415"/>
          </a:xfrm>
          <a:prstGeom prst="rect">
            <a:avLst/>
          </a:prstGeom>
        </p:spPr>
      </p:pic>
    </p:spTree>
    <p:extLst>
      <p:ext uri="{BB962C8B-B14F-4D97-AF65-F5344CB8AC3E}">
        <p14:creationId xmlns:p14="http://schemas.microsoft.com/office/powerpoint/2010/main" val="3201221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57C7B95-4D44-4ADA-8372-80989FB1A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 y="0"/>
            <a:ext cx="12192000" cy="6858000"/>
          </a:xfrm>
          <a:prstGeom prst="rect">
            <a:avLst/>
          </a:prstGeom>
          <a:solidFill>
            <a:schemeClr val="bg1"/>
          </a:solidFill>
        </p:spPr>
      </p:pic>
      <p:grpSp>
        <p:nvGrpSpPr>
          <p:cNvPr id="8" name="Group 7">
            <a:extLst>
              <a:ext uri="{FF2B5EF4-FFF2-40B4-BE49-F238E27FC236}">
                <a16:creationId xmlns:a16="http://schemas.microsoft.com/office/drawing/2014/main" id="{D4FE9449-3A99-40B9-BD78-DB73A10555F4}"/>
              </a:ext>
            </a:extLst>
          </p:cNvPr>
          <p:cNvGrpSpPr/>
          <p:nvPr/>
        </p:nvGrpSpPr>
        <p:grpSpPr>
          <a:xfrm>
            <a:off x="0" y="-1915"/>
            <a:ext cx="12192001" cy="6864647"/>
            <a:chOff x="0" y="-1915"/>
            <a:chExt cx="12192001" cy="6864647"/>
          </a:xfrm>
        </p:grpSpPr>
        <p:pic>
          <p:nvPicPr>
            <p:cNvPr id="9" name="Picture 8">
              <a:extLst>
                <a:ext uri="{FF2B5EF4-FFF2-40B4-BE49-F238E27FC236}">
                  <a16:creationId xmlns:a16="http://schemas.microsoft.com/office/drawing/2014/main" id="{F1997E02-A02F-4F4E-B8AC-A4342D40F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10" name="Group 9">
              <a:extLst>
                <a:ext uri="{FF2B5EF4-FFF2-40B4-BE49-F238E27FC236}">
                  <a16:creationId xmlns:a16="http://schemas.microsoft.com/office/drawing/2014/main" id="{A4790AAE-07E0-434F-A362-57F2122DAB59}"/>
                </a:ext>
              </a:extLst>
            </p:cNvPr>
            <p:cNvGrpSpPr/>
            <p:nvPr/>
          </p:nvGrpSpPr>
          <p:grpSpPr>
            <a:xfrm>
              <a:off x="0" y="-1915"/>
              <a:ext cx="12192001" cy="6864647"/>
              <a:chOff x="0" y="-1915"/>
              <a:chExt cx="12192001" cy="6864647"/>
            </a:xfrm>
          </p:grpSpPr>
          <p:grpSp>
            <p:nvGrpSpPr>
              <p:cNvPr id="11" name="Group 10">
                <a:extLst>
                  <a:ext uri="{FF2B5EF4-FFF2-40B4-BE49-F238E27FC236}">
                    <a16:creationId xmlns:a16="http://schemas.microsoft.com/office/drawing/2014/main" id="{AFDDFCCC-E340-4F4F-A55B-9ED262966F0B}"/>
                  </a:ext>
                </a:extLst>
              </p:cNvPr>
              <p:cNvGrpSpPr/>
              <p:nvPr/>
            </p:nvGrpSpPr>
            <p:grpSpPr>
              <a:xfrm>
                <a:off x="0" y="-1915"/>
                <a:ext cx="12192001" cy="6864647"/>
                <a:chOff x="0" y="-1915"/>
                <a:chExt cx="12192001" cy="6864647"/>
              </a:xfrm>
            </p:grpSpPr>
            <p:grpSp>
              <p:nvGrpSpPr>
                <p:cNvPr id="13" name="Group 12">
                  <a:extLst>
                    <a:ext uri="{FF2B5EF4-FFF2-40B4-BE49-F238E27FC236}">
                      <a16:creationId xmlns:a16="http://schemas.microsoft.com/office/drawing/2014/main" id="{DD8DFF8C-6BE7-49E3-A2B5-E5A8F3AD0594}"/>
                    </a:ext>
                  </a:extLst>
                </p:cNvPr>
                <p:cNvGrpSpPr/>
                <p:nvPr/>
              </p:nvGrpSpPr>
              <p:grpSpPr>
                <a:xfrm>
                  <a:off x="0" y="6099717"/>
                  <a:ext cx="12192001" cy="763015"/>
                  <a:chOff x="0" y="6099717"/>
                  <a:chExt cx="12192001" cy="763015"/>
                </a:xfrm>
              </p:grpSpPr>
              <p:sp>
                <p:nvSpPr>
                  <p:cNvPr id="19" name="Isosceles Triangle 18">
                    <a:extLst>
                      <a:ext uri="{FF2B5EF4-FFF2-40B4-BE49-F238E27FC236}">
                        <a16:creationId xmlns:a16="http://schemas.microsoft.com/office/drawing/2014/main" id="{FEC1FA4C-0A07-470D-94B3-39E8ABB37DDE}"/>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C9B5665F-C218-4EEC-B701-050F6466B10B}"/>
                      </a:ext>
                    </a:extLst>
                  </p:cNvPr>
                  <p:cNvGrpSpPr/>
                  <p:nvPr/>
                </p:nvGrpSpPr>
                <p:grpSpPr>
                  <a:xfrm flipH="1">
                    <a:off x="11489474" y="6099717"/>
                    <a:ext cx="702527" cy="758283"/>
                    <a:chOff x="4661210" y="3428999"/>
                    <a:chExt cx="1045616" cy="875372"/>
                  </a:xfrm>
                </p:grpSpPr>
                <p:sp>
                  <p:nvSpPr>
                    <p:cNvPr id="22" name="Isosceles Triangle 21">
                      <a:extLst>
                        <a:ext uri="{FF2B5EF4-FFF2-40B4-BE49-F238E27FC236}">
                          <a16:creationId xmlns:a16="http://schemas.microsoft.com/office/drawing/2014/main" id="{70318E46-19D6-47CA-AC01-3D59A6AFC906}"/>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F0F38D55-5C39-4CCD-A4D6-552E7B116B79}"/>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5">
                      <a:extLst>
                        <a:ext uri="{FF2B5EF4-FFF2-40B4-BE49-F238E27FC236}">
                          <a16:creationId xmlns:a16="http://schemas.microsoft.com/office/drawing/2014/main" id="{C1EF2BE7-D52D-461F-B284-8E02F9FA3A9B}"/>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Freeform: Shape 20">
                    <a:extLst>
                      <a:ext uri="{FF2B5EF4-FFF2-40B4-BE49-F238E27FC236}">
                        <a16:creationId xmlns:a16="http://schemas.microsoft.com/office/drawing/2014/main" id="{F3EC3EC3-7F4A-4E93-BF34-97520D1F5D0C}"/>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3C2589A9-19B8-403D-A608-545C66F890E9}"/>
                    </a:ext>
                  </a:extLst>
                </p:cNvPr>
                <p:cNvGrpSpPr/>
                <p:nvPr/>
              </p:nvGrpSpPr>
              <p:grpSpPr>
                <a:xfrm>
                  <a:off x="174172" y="-1915"/>
                  <a:ext cx="10310948" cy="543017"/>
                  <a:chOff x="174172" y="56628"/>
                  <a:chExt cx="10310948" cy="543017"/>
                </a:xfrm>
              </p:grpSpPr>
              <p:sp>
                <p:nvSpPr>
                  <p:cNvPr id="15" name="Freeform: Shape 14">
                    <a:extLst>
                      <a:ext uri="{FF2B5EF4-FFF2-40B4-BE49-F238E27FC236}">
                        <a16:creationId xmlns:a16="http://schemas.microsoft.com/office/drawing/2014/main" id="{21E22963-BC76-42FD-9D10-E3520E07F73E}"/>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C0C16B96-F04C-4DFF-B169-2A70794B59D7}"/>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9EA0DEB-42AB-48BB-8F94-A6ED5C963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18" name="Picture 17">
                    <a:extLst>
                      <a:ext uri="{FF2B5EF4-FFF2-40B4-BE49-F238E27FC236}">
                        <a16:creationId xmlns:a16="http://schemas.microsoft.com/office/drawing/2014/main" id="{D52D53E8-5380-47FA-B89F-69C4A8912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12" name="Picture 11">
                <a:extLst>
                  <a:ext uri="{FF2B5EF4-FFF2-40B4-BE49-F238E27FC236}">
                    <a16:creationId xmlns:a16="http://schemas.microsoft.com/office/drawing/2014/main" id="{958D6FCA-632C-4657-9E3F-85D97B4083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pic>
        <p:nvPicPr>
          <p:cNvPr id="3" name="Picture 2">
            <a:extLst>
              <a:ext uri="{FF2B5EF4-FFF2-40B4-BE49-F238E27FC236}">
                <a16:creationId xmlns:a16="http://schemas.microsoft.com/office/drawing/2014/main" id="{C7FFE3B3-DE69-4FF9-8E40-3E298DEBDD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316" y="298786"/>
            <a:ext cx="11133480" cy="6420764"/>
          </a:xfrm>
          <a:prstGeom prst="rect">
            <a:avLst/>
          </a:prstGeom>
        </p:spPr>
      </p:pic>
      <p:sp>
        <p:nvSpPr>
          <p:cNvPr id="2" name="TextBox 1">
            <a:extLst>
              <a:ext uri="{FF2B5EF4-FFF2-40B4-BE49-F238E27FC236}">
                <a16:creationId xmlns:a16="http://schemas.microsoft.com/office/drawing/2014/main" id="{0A2FF023-9DDA-4160-8F07-B17325C1D9FB}"/>
              </a:ext>
            </a:extLst>
          </p:cNvPr>
          <p:cNvSpPr txBox="1"/>
          <p:nvPr/>
        </p:nvSpPr>
        <p:spPr>
          <a:xfrm>
            <a:off x="581265" y="1981200"/>
            <a:ext cx="301686" cy="369332"/>
          </a:xfrm>
          <a:prstGeom prst="rect">
            <a:avLst/>
          </a:prstGeom>
          <a:noFill/>
        </p:spPr>
        <p:txBody>
          <a:bodyPr wrap="none" rtlCol="0">
            <a:spAutoFit/>
          </a:bodyPr>
          <a:lstStyle/>
          <a:p>
            <a:r>
              <a:rPr lang="en-US" b="1"/>
              <a:t>1</a:t>
            </a:r>
            <a:endParaRPr lang="en-ID" b="1"/>
          </a:p>
        </p:txBody>
      </p:sp>
    </p:spTree>
    <p:extLst>
      <p:ext uri="{BB962C8B-B14F-4D97-AF65-F5344CB8AC3E}">
        <p14:creationId xmlns:p14="http://schemas.microsoft.com/office/powerpoint/2010/main" val="2454260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C697B4-AD05-4213-B181-B86F4E1C88C0}"/>
              </a:ext>
            </a:extLst>
          </p:cNvPr>
          <p:cNvGrpSpPr/>
          <p:nvPr/>
        </p:nvGrpSpPr>
        <p:grpSpPr>
          <a:xfrm>
            <a:off x="228600" y="228600"/>
            <a:ext cx="11963400" cy="6411897"/>
            <a:chOff x="339598" y="749145"/>
            <a:chExt cx="23704803" cy="12749352"/>
          </a:xfrm>
        </p:grpSpPr>
        <p:grpSp>
          <p:nvGrpSpPr>
            <p:cNvPr id="5" name="Group 4">
              <a:extLst>
                <a:ext uri="{FF2B5EF4-FFF2-40B4-BE49-F238E27FC236}">
                  <a16:creationId xmlns:a16="http://schemas.microsoft.com/office/drawing/2014/main" id="{D3578790-ED58-413F-83AA-2ECC7E0CF4FA}"/>
                </a:ext>
              </a:extLst>
            </p:cNvPr>
            <p:cNvGrpSpPr/>
            <p:nvPr/>
          </p:nvGrpSpPr>
          <p:grpSpPr>
            <a:xfrm>
              <a:off x="339598" y="1947830"/>
              <a:ext cx="23704803" cy="11550667"/>
              <a:chOff x="-261154" y="1695449"/>
              <a:chExt cx="23704803" cy="11550667"/>
            </a:xfrm>
          </p:grpSpPr>
          <p:cxnSp>
            <p:nvCxnSpPr>
              <p:cNvPr id="19" name="Connector: Elbow 18">
                <a:extLst>
                  <a:ext uri="{FF2B5EF4-FFF2-40B4-BE49-F238E27FC236}">
                    <a16:creationId xmlns:a16="http://schemas.microsoft.com/office/drawing/2014/main" id="{C35FEC9F-3531-4854-98F2-EF2A3A68C606}"/>
                  </a:ext>
                </a:extLst>
              </p:cNvPr>
              <p:cNvCxnSpPr/>
              <p:nvPr/>
            </p:nvCxnSpPr>
            <p:spPr>
              <a:xfrm>
                <a:off x="2380195" y="7050847"/>
                <a:ext cx="20147371" cy="4700408"/>
              </a:xfrm>
              <a:prstGeom prst="bentConnector3">
                <a:avLst>
                  <a:gd name="adj1" fmla="val -12567"/>
                </a:avLst>
              </a:prstGeom>
              <a:ln w="984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5A66371-980A-4172-B1DE-CBA81C93D47F}"/>
                  </a:ext>
                </a:extLst>
              </p:cNvPr>
              <p:cNvCxnSpPr>
                <a:cxnSpLocks/>
                <a:stCxn id="79" idx="3"/>
                <a:endCxn id="52" idx="3"/>
              </p:cNvCxnSpPr>
              <p:nvPr/>
            </p:nvCxnSpPr>
            <p:spPr>
              <a:xfrm flipH="1">
                <a:off x="5359942" y="3385834"/>
                <a:ext cx="924660" cy="3784972"/>
              </a:xfrm>
              <a:prstGeom prst="bentConnector3">
                <a:avLst>
                  <a:gd name="adj1" fmla="val -1802690"/>
                </a:avLst>
              </a:prstGeom>
              <a:ln w="984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5E59A6C5-84DB-408C-8A50-21FEFB8B6023}"/>
                  </a:ext>
                </a:extLst>
              </p:cNvPr>
              <p:cNvSpPr/>
              <p:nvPr/>
            </p:nvSpPr>
            <p:spPr>
              <a:xfrm>
                <a:off x="7407441" y="2071021"/>
                <a:ext cx="4072574" cy="2715893"/>
              </a:xfrm>
              <a:prstGeom prst="roundRect">
                <a:avLst/>
              </a:prstGeom>
              <a:gradFill>
                <a:gsLst>
                  <a:gs pos="0">
                    <a:srgbClr val="021540"/>
                  </a:gs>
                  <a:gs pos="100000">
                    <a:srgbClr val="0D64A5"/>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2C220546-DE73-46F7-AFA4-D97F5F204809}"/>
                  </a:ext>
                </a:extLst>
              </p:cNvPr>
              <p:cNvSpPr/>
              <p:nvPr/>
            </p:nvSpPr>
            <p:spPr>
              <a:xfrm>
                <a:off x="8237577" y="1769700"/>
                <a:ext cx="2934439" cy="937239"/>
              </a:xfrm>
              <a:prstGeom prst="roundRect">
                <a:avLst>
                  <a:gd name="adj" fmla="val 48191"/>
                </a:avLst>
              </a:prstGeom>
              <a:solidFill>
                <a:srgbClr val="FFC00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black"/>
                    </a:solidFill>
                    <a:effectLst/>
                    <a:uLnTx/>
                    <a:uFillTx/>
                    <a:latin typeface="Calibri" panose="020F0502020204030204"/>
                    <a:ea typeface="+mn-ea"/>
                    <a:cs typeface="+mn-cs"/>
                  </a:rPr>
                  <a:t>03 - 12 Juni 2026</a:t>
                </a:r>
                <a:endParaRPr kumimoji="0" lang="en-ID"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EB4363F6-8246-4A54-9557-33CB5F909801}"/>
                  </a:ext>
                </a:extLst>
              </p:cNvPr>
              <p:cNvGrpSpPr/>
              <p:nvPr/>
            </p:nvGrpSpPr>
            <p:grpSpPr>
              <a:xfrm>
                <a:off x="6964631" y="2238381"/>
                <a:ext cx="1282183" cy="2715893"/>
                <a:chOff x="3706476" y="1412098"/>
                <a:chExt cx="1769130" cy="3596944"/>
              </a:xfrm>
            </p:grpSpPr>
            <p:pic>
              <p:nvPicPr>
                <p:cNvPr id="138" name="Picture 137">
                  <a:extLst>
                    <a:ext uri="{FF2B5EF4-FFF2-40B4-BE49-F238E27FC236}">
                      <a16:creationId xmlns:a16="http://schemas.microsoft.com/office/drawing/2014/main" id="{B0EE2454-43C0-4F3F-A74A-9B6D981C980B}"/>
                    </a:ext>
                  </a:extLst>
                </p:cNvPr>
                <p:cNvPicPr>
                  <a:picLocks noChangeAspect="1"/>
                </p:cNvPicPr>
                <p:nvPr/>
              </p:nvPicPr>
              <p:blipFill rotWithShape="1">
                <a:blip r:embed="rId2"/>
                <a:srcRect t="4465" b="1498"/>
                <a:stretch/>
              </p:blipFill>
              <p:spPr>
                <a:xfrm>
                  <a:off x="3758000" y="1446809"/>
                  <a:ext cx="1681211" cy="3542020"/>
                </a:xfrm>
                <a:custGeom>
                  <a:avLst/>
                  <a:gdLst>
                    <a:gd name="connsiteX0" fmla="*/ 368840 w 2278097"/>
                    <a:gd name="connsiteY0" fmla="*/ 0 h 4760592"/>
                    <a:gd name="connsiteX1" fmla="*/ 1896237 w 2278097"/>
                    <a:gd name="connsiteY1" fmla="*/ 0 h 4760592"/>
                    <a:gd name="connsiteX2" fmla="*/ 2278097 w 2278097"/>
                    <a:gd name="connsiteY2" fmla="*/ 381860 h 4760592"/>
                    <a:gd name="connsiteX3" fmla="*/ 2278097 w 2278097"/>
                    <a:gd name="connsiteY3" fmla="*/ 4378732 h 4760592"/>
                    <a:gd name="connsiteX4" fmla="*/ 1896237 w 2278097"/>
                    <a:gd name="connsiteY4" fmla="*/ 4760592 h 4760592"/>
                    <a:gd name="connsiteX5" fmla="*/ 368840 w 2278097"/>
                    <a:gd name="connsiteY5" fmla="*/ 4760592 h 4760592"/>
                    <a:gd name="connsiteX6" fmla="*/ 16989 w 2278097"/>
                    <a:gd name="connsiteY6" fmla="*/ 4527369 h 4760592"/>
                    <a:gd name="connsiteX7" fmla="*/ 0 w 2278097"/>
                    <a:gd name="connsiteY7" fmla="*/ 4472641 h 4760592"/>
                    <a:gd name="connsiteX8" fmla="*/ 0 w 2278097"/>
                    <a:gd name="connsiteY8" fmla="*/ 287951 h 4760592"/>
                    <a:gd name="connsiteX9" fmla="*/ 16989 w 2278097"/>
                    <a:gd name="connsiteY9" fmla="*/ 233223 h 4760592"/>
                    <a:gd name="connsiteX10" fmla="*/ 368840 w 2278097"/>
                    <a:gd name="connsiteY10" fmla="*/ 0 h 476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097" h="4760592">
                      <a:moveTo>
                        <a:pt x="368840" y="0"/>
                      </a:moveTo>
                      <a:lnTo>
                        <a:pt x="1896237" y="0"/>
                      </a:lnTo>
                      <a:cubicBezTo>
                        <a:pt x="2107132" y="0"/>
                        <a:pt x="2278097" y="170965"/>
                        <a:pt x="2278097" y="381860"/>
                      </a:cubicBezTo>
                      <a:lnTo>
                        <a:pt x="2278097" y="4378732"/>
                      </a:lnTo>
                      <a:cubicBezTo>
                        <a:pt x="2278097" y="4589627"/>
                        <a:pt x="2107132" y="4760592"/>
                        <a:pt x="1896237" y="4760592"/>
                      </a:cubicBezTo>
                      <a:lnTo>
                        <a:pt x="368840" y="4760592"/>
                      </a:lnTo>
                      <a:cubicBezTo>
                        <a:pt x="210669" y="4760592"/>
                        <a:pt x="74958" y="4664424"/>
                        <a:pt x="16989" y="4527369"/>
                      </a:cubicBezTo>
                      <a:lnTo>
                        <a:pt x="0" y="4472641"/>
                      </a:lnTo>
                      <a:lnTo>
                        <a:pt x="0" y="287951"/>
                      </a:lnTo>
                      <a:lnTo>
                        <a:pt x="16989" y="233223"/>
                      </a:lnTo>
                      <a:cubicBezTo>
                        <a:pt x="74958" y="96168"/>
                        <a:pt x="210669" y="0"/>
                        <a:pt x="368840" y="0"/>
                      </a:cubicBezTo>
                      <a:close/>
                    </a:path>
                  </a:pathLst>
                </a:custGeom>
              </p:spPr>
            </p:pic>
            <p:sp>
              <p:nvSpPr>
                <p:cNvPr id="139" name="Freeform: Shape 138">
                  <a:extLst>
                    <a:ext uri="{FF2B5EF4-FFF2-40B4-BE49-F238E27FC236}">
                      <a16:creationId xmlns:a16="http://schemas.microsoft.com/office/drawing/2014/main" id="{FA310460-5286-460E-8F86-D542715CC432}"/>
                    </a:ext>
                  </a:extLst>
                </p:cNvPr>
                <p:cNvSpPr/>
                <p:nvPr/>
              </p:nvSpPr>
              <p:spPr>
                <a:xfrm>
                  <a:off x="3721424" y="1412098"/>
                  <a:ext cx="1738985" cy="3596944"/>
                </a:xfrm>
                <a:custGeom>
                  <a:avLst/>
                  <a:gdLst>
                    <a:gd name="connsiteX0" fmla="*/ 326231 w 1994535"/>
                    <a:gd name="connsiteY0" fmla="*/ 96489 h 4092035"/>
                    <a:gd name="connsiteX1" fmla="*/ 97155 w 1994535"/>
                    <a:gd name="connsiteY1" fmla="*/ 325565 h 4092035"/>
                    <a:gd name="connsiteX2" fmla="*/ 97155 w 1994535"/>
                    <a:gd name="connsiteY2" fmla="*/ 3766376 h 4092035"/>
                    <a:gd name="connsiteX3" fmla="*/ 326231 w 1994535"/>
                    <a:gd name="connsiteY3" fmla="*/ 3995453 h 4092035"/>
                    <a:gd name="connsiteX4" fmla="*/ 1668209 w 1994535"/>
                    <a:gd name="connsiteY4" fmla="*/ 3995453 h 4092035"/>
                    <a:gd name="connsiteX5" fmla="*/ 1897285 w 1994535"/>
                    <a:gd name="connsiteY5" fmla="*/ 3766376 h 4092035"/>
                    <a:gd name="connsiteX6" fmla="*/ 1897285 w 1994535"/>
                    <a:gd name="connsiteY6" fmla="*/ 325565 h 4092035"/>
                    <a:gd name="connsiteX7" fmla="*/ 1668209 w 1994535"/>
                    <a:gd name="connsiteY7" fmla="*/ 96489 h 4092035"/>
                    <a:gd name="connsiteX8" fmla="*/ 1512475 w 1994535"/>
                    <a:gd name="connsiteY8" fmla="*/ 96489 h 4092035"/>
                    <a:gd name="connsiteX9" fmla="*/ 480155 w 1994535"/>
                    <a:gd name="connsiteY9" fmla="*/ 96489 h 4092035"/>
                    <a:gd name="connsiteX10" fmla="*/ 326231 w 1994535"/>
                    <a:gd name="connsiteY10" fmla="*/ 96489 h 4092035"/>
                    <a:gd name="connsiteX11" fmla="*/ 319754 w 1994535"/>
                    <a:gd name="connsiteY11" fmla="*/ 0 h 4092035"/>
                    <a:gd name="connsiteX12" fmla="*/ 1674781 w 1994535"/>
                    <a:gd name="connsiteY12" fmla="*/ 0 h 4092035"/>
                    <a:gd name="connsiteX13" fmla="*/ 1994535 w 1994535"/>
                    <a:gd name="connsiteY13" fmla="*/ 319754 h 4092035"/>
                    <a:gd name="connsiteX14" fmla="*/ 1994535 w 1994535"/>
                    <a:gd name="connsiteY14" fmla="*/ 3772281 h 4092035"/>
                    <a:gd name="connsiteX15" fmla="*/ 1674781 w 1994535"/>
                    <a:gd name="connsiteY15" fmla="*/ 4092035 h 4092035"/>
                    <a:gd name="connsiteX16" fmla="*/ 319754 w 1994535"/>
                    <a:gd name="connsiteY16" fmla="*/ 4092035 h 4092035"/>
                    <a:gd name="connsiteX17" fmla="*/ 0 w 1994535"/>
                    <a:gd name="connsiteY17" fmla="*/ 3772281 h 4092035"/>
                    <a:gd name="connsiteX18" fmla="*/ 0 w 1994535"/>
                    <a:gd name="connsiteY18" fmla="*/ 319754 h 4092035"/>
                    <a:gd name="connsiteX19" fmla="*/ 319754 w 1994535"/>
                    <a:gd name="connsiteY19" fmla="*/ 0 h 409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94535" h="4092035">
                      <a:moveTo>
                        <a:pt x="326231" y="96489"/>
                      </a:moveTo>
                      <a:cubicBezTo>
                        <a:pt x="199739" y="96489"/>
                        <a:pt x="97155" y="198978"/>
                        <a:pt x="97155" y="325565"/>
                      </a:cubicBezTo>
                      <a:lnTo>
                        <a:pt x="97155" y="3766376"/>
                      </a:lnTo>
                      <a:cubicBezTo>
                        <a:pt x="97155" y="3892868"/>
                        <a:pt x="199644" y="3995453"/>
                        <a:pt x="326231" y="3995453"/>
                      </a:cubicBezTo>
                      <a:lnTo>
                        <a:pt x="1668209" y="3995453"/>
                      </a:lnTo>
                      <a:cubicBezTo>
                        <a:pt x="1794701" y="3995453"/>
                        <a:pt x="1897285" y="3892964"/>
                        <a:pt x="1897285" y="3766376"/>
                      </a:cubicBezTo>
                      <a:lnTo>
                        <a:pt x="1897285" y="325565"/>
                      </a:lnTo>
                      <a:cubicBezTo>
                        <a:pt x="1897285" y="199073"/>
                        <a:pt x="1794796" y="96489"/>
                        <a:pt x="1668209" y="96489"/>
                      </a:cubicBezTo>
                      <a:lnTo>
                        <a:pt x="1512475" y="96489"/>
                      </a:lnTo>
                      <a:lnTo>
                        <a:pt x="480155" y="96489"/>
                      </a:lnTo>
                      <a:cubicBezTo>
                        <a:pt x="426910" y="96489"/>
                        <a:pt x="376428" y="96489"/>
                        <a:pt x="326231" y="96489"/>
                      </a:cubicBezTo>
                      <a:close/>
                      <a:moveTo>
                        <a:pt x="319754" y="0"/>
                      </a:moveTo>
                      <a:lnTo>
                        <a:pt x="1674781" y="0"/>
                      </a:lnTo>
                      <a:cubicBezTo>
                        <a:pt x="1851374" y="0"/>
                        <a:pt x="1994535" y="143161"/>
                        <a:pt x="1994535" y="319754"/>
                      </a:cubicBezTo>
                      <a:lnTo>
                        <a:pt x="1994535" y="3772281"/>
                      </a:lnTo>
                      <a:cubicBezTo>
                        <a:pt x="1994535" y="3948875"/>
                        <a:pt x="1851374" y="4092035"/>
                        <a:pt x="1674781" y="4092035"/>
                      </a:cubicBezTo>
                      <a:lnTo>
                        <a:pt x="319754" y="4092035"/>
                      </a:lnTo>
                      <a:cubicBezTo>
                        <a:pt x="143161" y="4092035"/>
                        <a:pt x="0" y="3948875"/>
                        <a:pt x="0" y="3772281"/>
                      </a:cubicBezTo>
                      <a:lnTo>
                        <a:pt x="0" y="319754"/>
                      </a:lnTo>
                      <a:cubicBezTo>
                        <a:pt x="0" y="143161"/>
                        <a:pt x="143161" y="0"/>
                        <a:pt x="319754" y="0"/>
                      </a:cubicBezTo>
                      <a:close/>
                    </a:path>
                  </a:pathLst>
                </a:custGeom>
                <a:solidFill>
                  <a:srgbClr val="5E46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A37E741-16AD-4B2F-BA94-62B014789427}"/>
                    </a:ext>
                  </a:extLst>
                </p:cNvPr>
                <p:cNvSpPr/>
                <p:nvPr/>
              </p:nvSpPr>
              <p:spPr>
                <a:xfrm>
                  <a:off x="3729729" y="1420471"/>
                  <a:ext cx="1722374" cy="3580115"/>
                </a:xfrm>
                <a:custGeom>
                  <a:avLst/>
                  <a:gdLst>
                    <a:gd name="connsiteX0" fmla="*/ 1662779 w 1975484"/>
                    <a:gd name="connsiteY0" fmla="*/ 0 h 4072890"/>
                    <a:gd name="connsiteX1" fmla="*/ 312706 w 1975484"/>
                    <a:gd name="connsiteY1" fmla="*/ 0 h 4072890"/>
                    <a:gd name="connsiteX2" fmla="*/ 0 w 1975484"/>
                    <a:gd name="connsiteY2" fmla="*/ 312706 h 4072890"/>
                    <a:gd name="connsiteX3" fmla="*/ 0 w 1975484"/>
                    <a:gd name="connsiteY3" fmla="*/ 3760184 h 4072890"/>
                    <a:gd name="connsiteX4" fmla="*/ 312706 w 1975484"/>
                    <a:gd name="connsiteY4" fmla="*/ 4072890 h 4072890"/>
                    <a:gd name="connsiteX5" fmla="*/ 1662779 w 1975484"/>
                    <a:gd name="connsiteY5" fmla="*/ 4072890 h 4072890"/>
                    <a:gd name="connsiteX6" fmla="*/ 1975485 w 1975484"/>
                    <a:gd name="connsiteY6" fmla="*/ 3760184 h 4072890"/>
                    <a:gd name="connsiteX7" fmla="*/ 1975485 w 1975484"/>
                    <a:gd name="connsiteY7" fmla="*/ 312801 h 4072890"/>
                    <a:gd name="connsiteX8" fmla="*/ 1662779 w 1975484"/>
                    <a:gd name="connsiteY8" fmla="*/ 0 h 4072890"/>
                    <a:gd name="connsiteX9" fmla="*/ 1965960 w 1975484"/>
                    <a:gd name="connsiteY9" fmla="*/ 3757708 h 4072890"/>
                    <a:gd name="connsiteX10" fmla="*/ 1660208 w 1975484"/>
                    <a:gd name="connsiteY10" fmla="*/ 4063460 h 4072890"/>
                    <a:gd name="connsiteX11" fmla="*/ 315182 w 1975484"/>
                    <a:gd name="connsiteY11" fmla="*/ 4063460 h 4072890"/>
                    <a:gd name="connsiteX12" fmla="*/ 9430 w 1975484"/>
                    <a:gd name="connsiteY12" fmla="*/ 3757708 h 4072890"/>
                    <a:gd name="connsiteX13" fmla="*/ 9430 w 1975484"/>
                    <a:gd name="connsiteY13" fmla="*/ 315278 h 4072890"/>
                    <a:gd name="connsiteX14" fmla="*/ 315182 w 1975484"/>
                    <a:gd name="connsiteY14" fmla="*/ 9525 h 4072890"/>
                    <a:gd name="connsiteX15" fmla="*/ 1660208 w 1975484"/>
                    <a:gd name="connsiteY15" fmla="*/ 9525 h 4072890"/>
                    <a:gd name="connsiteX16" fmla="*/ 1965960 w 1975484"/>
                    <a:gd name="connsiteY16" fmla="*/ 315278 h 4072890"/>
                    <a:gd name="connsiteX17" fmla="*/ 1965960 w 1975484"/>
                    <a:gd name="connsiteY17" fmla="*/ 3757708 h 407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5484" h="4072890">
                      <a:moveTo>
                        <a:pt x="1662779" y="0"/>
                      </a:moveTo>
                      <a:lnTo>
                        <a:pt x="312706" y="0"/>
                      </a:lnTo>
                      <a:cubicBezTo>
                        <a:pt x="140017" y="0"/>
                        <a:pt x="0" y="140018"/>
                        <a:pt x="0" y="312706"/>
                      </a:cubicBezTo>
                      <a:lnTo>
                        <a:pt x="0" y="3760184"/>
                      </a:lnTo>
                      <a:cubicBezTo>
                        <a:pt x="0" y="3932873"/>
                        <a:pt x="140017" y="4072890"/>
                        <a:pt x="312706" y="4072890"/>
                      </a:cubicBezTo>
                      <a:lnTo>
                        <a:pt x="1662779" y="4072890"/>
                      </a:lnTo>
                      <a:cubicBezTo>
                        <a:pt x="1835468" y="4072890"/>
                        <a:pt x="1975485" y="3932873"/>
                        <a:pt x="1975485" y="3760184"/>
                      </a:cubicBezTo>
                      <a:lnTo>
                        <a:pt x="1975485" y="312801"/>
                      </a:lnTo>
                      <a:cubicBezTo>
                        <a:pt x="1975485" y="140018"/>
                        <a:pt x="1835468" y="0"/>
                        <a:pt x="1662779" y="0"/>
                      </a:cubicBezTo>
                      <a:close/>
                      <a:moveTo>
                        <a:pt x="1965960" y="3757708"/>
                      </a:moveTo>
                      <a:cubicBezTo>
                        <a:pt x="1965960" y="3926586"/>
                        <a:pt x="1829086" y="4063460"/>
                        <a:pt x="1660208" y="4063460"/>
                      </a:cubicBezTo>
                      <a:lnTo>
                        <a:pt x="315182" y="4063460"/>
                      </a:lnTo>
                      <a:cubicBezTo>
                        <a:pt x="146304" y="4063460"/>
                        <a:pt x="9430" y="3926586"/>
                        <a:pt x="9430" y="3757708"/>
                      </a:cubicBezTo>
                      <a:lnTo>
                        <a:pt x="9430" y="315278"/>
                      </a:lnTo>
                      <a:cubicBezTo>
                        <a:pt x="9430" y="146399"/>
                        <a:pt x="146304" y="9525"/>
                        <a:pt x="315182" y="9525"/>
                      </a:cubicBezTo>
                      <a:lnTo>
                        <a:pt x="1660208" y="9525"/>
                      </a:lnTo>
                      <a:cubicBezTo>
                        <a:pt x="1829086" y="9525"/>
                        <a:pt x="1965960" y="146399"/>
                        <a:pt x="1965960" y="315278"/>
                      </a:cubicBezTo>
                      <a:lnTo>
                        <a:pt x="1965960" y="3757708"/>
                      </a:lnTo>
                      <a:close/>
                    </a:path>
                  </a:pathLst>
                </a:custGeom>
                <a:solidFill>
                  <a:srgbClr val="706F6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808B4E7A-D502-4070-8C57-DF2891F6AB29}"/>
                    </a:ext>
                  </a:extLst>
                </p:cNvPr>
                <p:cNvSpPr/>
                <p:nvPr/>
              </p:nvSpPr>
              <p:spPr>
                <a:xfrm>
                  <a:off x="3750822" y="1439561"/>
                  <a:ext cx="1680188" cy="3542020"/>
                </a:xfrm>
                <a:custGeom>
                  <a:avLst/>
                  <a:gdLst>
                    <a:gd name="connsiteX0" fmla="*/ 292513 w 1927098"/>
                    <a:gd name="connsiteY0" fmla="*/ 65246 h 4029551"/>
                    <a:gd name="connsiteX1" fmla="*/ 63437 w 1927098"/>
                    <a:gd name="connsiteY1" fmla="*/ 294322 h 4029551"/>
                    <a:gd name="connsiteX2" fmla="*/ 63437 w 1927098"/>
                    <a:gd name="connsiteY2" fmla="*/ 3735133 h 4029551"/>
                    <a:gd name="connsiteX3" fmla="*/ 292513 w 1927098"/>
                    <a:gd name="connsiteY3" fmla="*/ 3964210 h 4029551"/>
                    <a:gd name="connsiteX4" fmla="*/ 1634491 w 1927098"/>
                    <a:gd name="connsiteY4" fmla="*/ 3964210 h 4029551"/>
                    <a:gd name="connsiteX5" fmla="*/ 1863567 w 1927098"/>
                    <a:gd name="connsiteY5" fmla="*/ 3735133 h 4029551"/>
                    <a:gd name="connsiteX6" fmla="*/ 1863567 w 1927098"/>
                    <a:gd name="connsiteY6" fmla="*/ 294322 h 4029551"/>
                    <a:gd name="connsiteX7" fmla="*/ 1634491 w 1927098"/>
                    <a:gd name="connsiteY7" fmla="*/ 65246 h 4029551"/>
                    <a:gd name="connsiteX8" fmla="*/ 1478757 w 1927098"/>
                    <a:gd name="connsiteY8" fmla="*/ 65246 h 4029551"/>
                    <a:gd name="connsiteX9" fmla="*/ 446437 w 1927098"/>
                    <a:gd name="connsiteY9" fmla="*/ 65246 h 4029551"/>
                    <a:gd name="connsiteX10" fmla="*/ 292513 w 1927098"/>
                    <a:gd name="connsiteY10" fmla="*/ 65246 h 4029551"/>
                    <a:gd name="connsiteX11" fmla="*/ 294037 w 1927098"/>
                    <a:gd name="connsiteY11" fmla="*/ 0 h 4029551"/>
                    <a:gd name="connsiteX12" fmla="*/ 1633061 w 1927098"/>
                    <a:gd name="connsiteY12" fmla="*/ 0 h 4029551"/>
                    <a:gd name="connsiteX13" fmla="*/ 1927098 w 1927098"/>
                    <a:gd name="connsiteY13" fmla="*/ 294037 h 4029551"/>
                    <a:gd name="connsiteX14" fmla="*/ 1927098 w 1927098"/>
                    <a:gd name="connsiteY14" fmla="*/ 3735610 h 4029551"/>
                    <a:gd name="connsiteX15" fmla="*/ 1633061 w 1927098"/>
                    <a:gd name="connsiteY15" fmla="*/ 4029551 h 4029551"/>
                    <a:gd name="connsiteX16" fmla="*/ 294037 w 1927098"/>
                    <a:gd name="connsiteY16" fmla="*/ 4029551 h 4029551"/>
                    <a:gd name="connsiteX17" fmla="*/ 0 w 1927098"/>
                    <a:gd name="connsiteY17" fmla="*/ 3735515 h 4029551"/>
                    <a:gd name="connsiteX18" fmla="*/ 0 w 1927098"/>
                    <a:gd name="connsiteY18" fmla="*/ 294037 h 4029551"/>
                    <a:gd name="connsiteX19" fmla="*/ 294037 w 1927098"/>
                    <a:gd name="connsiteY19" fmla="*/ 0 h 402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7098" h="4029551">
                      <a:moveTo>
                        <a:pt x="292513" y="65246"/>
                      </a:moveTo>
                      <a:cubicBezTo>
                        <a:pt x="166021" y="65246"/>
                        <a:pt x="63437" y="167735"/>
                        <a:pt x="63437" y="294322"/>
                      </a:cubicBezTo>
                      <a:lnTo>
                        <a:pt x="63437" y="3735133"/>
                      </a:lnTo>
                      <a:cubicBezTo>
                        <a:pt x="63437" y="3861625"/>
                        <a:pt x="165926" y="3964210"/>
                        <a:pt x="292513" y="3964210"/>
                      </a:cubicBezTo>
                      <a:lnTo>
                        <a:pt x="1634491" y="3964210"/>
                      </a:lnTo>
                      <a:cubicBezTo>
                        <a:pt x="1760983" y="3964210"/>
                        <a:pt x="1863567" y="3861721"/>
                        <a:pt x="1863567" y="3735133"/>
                      </a:cubicBezTo>
                      <a:lnTo>
                        <a:pt x="1863567" y="294322"/>
                      </a:lnTo>
                      <a:cubicBezTo>
                        <a:pt x="1863567" y="167830"/>
                        <a:pt x="1761078" y="65246"/>
                        <a:pt x="1634491" y="65246"/>
                      </a:cubicBezTo>
                      <a:lnTo>
                        <a:pt x="1478757" y="65246"/>
                      </a:lnTo>
                      <a:lnTo>
                        <a:pt x="446437" y="65246"/>
                      </a:lnTo>
                      <a:cubicBezTo>
                        <a:pt x="393192" y="65246"/>
                        <a:pt x="342710" y="65246"/>
                        <a:pt x="292513" y="65246"/>
                      </a:cubicBezTo>
                      <a:close/>
                      <a:moveTo>
                        <a:pt x="294037" y="0"/>
                      </a:moveTo>
                      <a:lnTo>
                        <a:pt x="1633061" y="0"/>
                      </a:lnTo>
                      <a:cubicBezTo>
                        <a:pt x="1795463" y="0"/>
                        <a:pt x="1927098" y="131636"/>
                        <a:pt x="1927098" y="294037"/>
                      </a:cubicBezTo>
                      <a:lnTo>
                        <a:pt x="1927098" y="3735610"/>
                      </a:lnTo>
                      <a:cubicBezTo>
                        <a:pt x="1927003" y="3897916"/>
                        <a:pt x="1795367" y="4029551"/>
                        <a:pt x="1633061" y="4029551"/>
                      </a:cubicBezTo>
                      <a:lnTo>
                        <a:pt x="294037" y="4029551"/>
                      </a:lnTo>
                      <a:cubicBezTo>
                        <a:pt x="131636" y="4029551"/>
                        <a:pt x="0" y="3897916"/>
                        <a:pt x="0" y="3735515"/>
                      </a:cubicBezTo>
                      <a:lnTo>
                        <a:pt x="0" y="294037"/>
                      </a:lnTo>
                      <a:cubicBezTo>
                        <a:pt x="0" y="131636"/>
                        <a:pt x="131636" y="0"/>
                        <a:pt x="294037" y="0"/>
                      </a:cubicBez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2" name="Graphic 5">
                  <a:extLst>
                    <a:ext uri="{FF2B5EF4-FFF2-40B4-BE49-F238E27FC236}">
                      <a16:creationId xmlns:a16="http://schemas.microsoft.com/office/drawing/2014/main" id="{6CF8AA7C-FA5F-4F15-80EC-ADB784A9A9C4}"/>
                    </a:ext>
                  </a:extLst>
                </p:cNvPr>
                <p:cNvGrpSpPr/>
                <p:nvPr/>
              </p:nvGrpSpPr>
              <p:grpSpPr>
                <a:xfrm>
                  <a:off x="3706476" y="1980430"/>
                  <a:ext cx="1769130" cy="879623"/>
                  <a:chOff x="2045972" y="2023872"/>
                  <a:chExt cx="2029110" cy="1000696"/>
                </a:xfrm>
                <a:solidFill>
                  <a:schemeClr val="accent1"/>
                </a:solidFill>
              </p:grpSpPr>
              <p:grpSp>
                <p:nvGrpSpPr>
                  <p:cNvPr id="153" name="Graphic 5">
                    <a:extLst>
                      <a:ext uri="{FF2B5EF4-FFF2-40B4-BE49-F238E27FC236}">
                        <a16:creationId xmlns:a16="http://schemas.microsoft.com/office/drawing/2014/main" id="{E04F3D8A-A22A-4182-9CDA-B1776E33270E}"/>
                      </a:ext>
                    </a:extLst>
                  </p:cNvPr>
                  <p:cNvGrpSpPr/>
                  <p:nvPr/>
                </p:nvGrpSpPr>
                <p:grpSpPr>
                  <a:xfrm>
                    <a:off x="4057652" y="2422874"/>
                    <a:ext cx="17430" cy="493204"/>
                    <a:chOff x="4057652" y="2422874"/>
                    <a:chExt cx="17430" cy="493204"/>
                  </a:xfrm>
                  <a:solidFill>
                    <a:schemeClr val="accent1"/>
                  </a:solidFill>
                </p:grpSpPr>
                <p:sp>
                  <p:nvSpPr>
                    <p:cNvPr id="166" name="Freeform: Shape 165">
                      <a:extLst>
                        <a:ext uri="{FF2B5EF4-FFF2-40B4-BE49-F238E27FC236}">
                          <a16:creationId xmlns:a16="http://schemas.microsoft.com/office/drawing/2014/main" id="{D353B289-AA34-4580-874C-6C2119C71302}"/>
                        </a:ext>
                      </a:extLst>
                    </p:cNvPr>
                    <p:cNvSpPr/>
                    <p:nvPr/>
                  </p:nvSpPr>
                  <p:spPr>
                    <a:xfrm>
                      <a:off x="4057652" y="2422874"/>
                      <a:ext cx="11715" cy="493204"/>
                    </a:xfrm>
                    <a:custGeom>
                      <a:avLst/>
                      <a:gdLst>
                        <a:gd name="connsiteX0" fmla="*/ 0 w 11715"/>
                        <a:gd name="connsiteY0" fmla="*/ 0 h 493204"/>
                        <a:gd name="connsiteX1" fmla="*/ 11716 w 11715"/>
                        <a:gd name="connsiteY1" fmla="*/ 0 h 493204"/>
                        <a:gd name="connsiteX2" fmla="*/ 11716 w 11715"/>
                        <a:gd name="connsiteY2" fmla="*/ 493204 h 493204"/>
                        <a:gd name="connsiteX3" fmla="*/ 0 w 11715"/>
                        <a:gd name="connsiteY3" fmla="*/ 493204 h 493204"/>
                      </a:gdLst>
                      <a:ahLst/>
                      <a:cxnLst>
                        <a:cxn ang="0">
                          <a:pos x="connsiteX0" y="connsiteY0"/>
                        </a:cxn>
                        <a:cxn ang="0">
                          <a:pos x="connsiteX1" y="connsiteY1"/>
                        </a:cxn>
                        <a:cxn ang="0">
                          <a:pos x="connsiteX2" y="connsiteY2"/>
                        </a:cxn>
                        <a:cxn ang="0">
                          <a:pos x="connsiteX3" y="connsiteY3"/>
                        </a:cxn>
                      </a:cxnLst>
                      <a:rect l="l" t="t" r="r" b="b"/>
                      <a:pathLst>
                        <a:path w="11715" h="493204">
                          <a:moveTo>
                            <a:pt x="0" y="0"/>
                          </a:moveTo>
                          <a:lnTo>
                            <a:pt x="11716" y="0"/>
                          </a:lnTo>
                          <a:lnTo>
                            <a:pt x="11716" y="493204"/>
                          </a:lnTo>
                          <a:lnTo>
                            <a:pt x="0" y="493204"/>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D7D9282B-DB6E-46E8-9050-09417B20DC58}"/>
                        </a:ext>
                      </a:extLst>
                    </p:cNvPr>
                    <p:cNvSpPr/>
                    <p:nvPr/>
                  </p:nvSpPr>
                  <p:spPr>
                    <a:xfrm>
                      <a:off x="4069272" y="2422969"/>
                      <a:ext cx="5810" cy="493109"/>
                    </a:xfrm>
                    <a:custGeom>
                      <a:avLst/>
                      <a:gdLst>
                        <a:gd name="connsiteX0" fmla="*/ 0 w 5810"/>
                        <a:gd name="connsiteY0" fmla="*/ 493109 h 493109"/>
                        <a:gd name="connsiteX1" fmla="*/ 0 w 5810"/>
                        <a:gd name="connsiteY1" fmla="*/ 0 h 493109"/>
                        <a:gd name="connsiteX2" fmla="*/ 5810 w 5810"/>
                        <a:gd name="connsiteY2" fmla="*/ 6382 h 493109"/>
                        <a:gd name="connsiteX3" fmla="*/ 5810 w 5810"/>
                        <a:gd name="connsiteY3" fmla="*/ 486632 h 493109"/>
                        <a:gd name="connsiteX4" fmla="*/ 0 w 5810"/>
                        <a:gd name="connsiteY4" fmla="*/ 493109 h 49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493109">
                          <a:moveTo>
                            <a:pt x="0" y="493109"/>
                          </a:moveTo>
                          <a:lnTo>
                            <a:pt x="0" y="0"/>
                          </a:lnTo>
                          <a:lnTo>
                            <a:pt x="5810" y="6382"/>
                          </a:lnTo>
                          <a:cubicBezTo>
                            <a:pt x="2858" y="58864"/>
                            <a:pt x="3048" y="434245"/>
                            <a:pt x="5810" y="486632"/>
                          </a:cubicBezTo>
                          <a:lnTo>
                            <a:pt x="0" y="493109"/>
                          </a:lnTo>
                          <a:close/>
                        </a:path>
                      </a:pathLst>
                    </a:custGeom>
                    <a:solidFill>
                      <a:srgbClr val="6760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4" name="Graphic 5">
                    <a:extLst>
                      <a:ext uri="{FF2B5EF4-FFF2-40B4-BE49-F238E27FC236}">
                        <a16:creationId xmlns:a16="http://schemas.microsoft.com/office/drawing/2014/main" id="{5A1687F8-B584-4766-9960-99974974EF4E}"/>
                      </a:ext>
                    </a:extLst>
                  </p:cNvPr>
                  <p:cNvGrpSpPr/>
                  <p:nvPr/>
                </p:nvGrpSpPr>
                <p:grpSpPr>
                  <a:xfrm>
                    <a:off x="2045972" y="2319051"/>
                    <a:ext cx="17144" cy="312515"/>
                    <a:chOff x="2045972" y="2319051"/>
                    <a:chExt cx="17144" cy="312515"/>
                  </a:xfrm>
                  <a:solidFill>
                    <a:schemeClr val="accent1"/>
                  </a:solidFill>
                </p:grpSpPr>
                <p:sp>
                  <p:nvSpPr>
                    <p:cNvPr id="163" name="Freeform: Shape 162">
                      <a:extLst>
                        <a:ext uri="{FF2B5EF4-FFF2-40B4-BE49-F238E27FC236}">
                          <a16:creationId xmlns:a16="http://schemas.microsoft.com/office/drawing/2014/main" id="{905E5EB5-F1F6-4CDC-A54B-F8DF89013566}"/>
                        </a:ext>
                      </a:extLst>
                    </p:cNvPr>
                    <p:cNvSpPr/>
                    <p:nvPr/>
                  </p:nvSpPr>
                  <p:spPr>
                    <a:xfrm>
                      <a:off x="2049306" y="2319051"/>
                      <a:ext cx="6667" cy="312419"/>
                    </a:xfrm>
                    <a:custGeom>
                      <a:avLst/>
                      <a:gdLst>
                        <a:gd name="connsiteX0" fmla="*/ 0 w 6667"/>
                        <a:gd name="connsiteY0" fmla="*/ 0 h 312419"/>
                        <a:gd name="connsiteX1" fmla="*/ 6667 w 6667"/>
                        <a:gd name="connsiteY1" fmla="*/ 0 h 312419"/>
                        <a:gd name="connsiteX2" fmla="*/ 6667 w 6667"/>
                        <a:gd name="connsiteY2" fmla="*/ 312420 h 312419"/>
                        <a:gd name="connsiteX3" fmla="*/ 0 w 6667"/>
                        <a:gd name="connsiteY3" fmla="*/ 312420 h 312419"/>
                      </a:gdLst>
                      <a:ahLst/>
                      <a:cxnLst>
                        <a:cxn ang="0">
                          <a:pos x="connsiteX0" y="connsiteY0"/>
                        </a:cxn>
                        <a:cxn ang="0">
                          <a:pos x="connsiteX1" y="connsiteY1"/>
                        </a:cxn>
                        <a:cxn ang="0">
                          <a:pos x="connsiteX2" y="connsiteY2"/>
                        </a:cxn>
                        <a:cxn ang="0">
                          <a:pos x="connsiteX3" y="connsiteY3"/>
                        </a:cxn>
                      </a:cxnLst>
                      <a:rect l="l" t="t" r="r" b="b"/>
                      <a:pathLst>
                        <a:path w="6667" h="312419">
                          <a:moveTo>
                            <a:pt x="0" y="0"/>
                          </a:moveTo>
                          <a:lnTo>
                            <a:pt x="6667" y="0"/>
                          </a:lnTo>
                          <a:lnTo>
                            <a:pt x="6667" y="312420"/>
                          </a:lnTo>
                          <a:lnTo>
                            <a:pt x="0" y="312420"/>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44F02FF2-D401-4AD8-BBDA-B0C5A1AC28D5}"/>
                        </a:ext>
                      </a:extLst>
                    </p:cNvPr>
                    <p:cNvSpPr/>
                    <p:nvPr/>
                  </p:nvSpPr>
                  <p:spPr>
                    <a:xfrm>
                      <a:off x="2045972" y="2319146"/>
                      <a:ext cx="3333" cy="312324"/>
                    </a:xfrm>
                    <a:custGeom>
                      <a:avLst/>
                      <a:gdLst>
                        <a:gd name="connsiteX0" fmla="*/ 3334 w 3333"/>
                        <a:gd name="connsiteY0" fmla="*/ 312325 h 312324"/>
                        <a:gd name="connsiteX1" fmla="*/ 3334 w 3333"/>
                        <a:gd name="connsiteY1" fmla="*/ 0 h 312324"/>
                        <a:gd name="connsiteX2" fmla="*/ 0 w 3333"/>
                        <a:gd name="connsiteY2" fmla="*/ 4096 h 312324"/>
                        <a:gd name="connsiteX3" fmla="*/ 0 w 3333"/>
                        <a:gd name="connsiteY3" fmla="*/ 308324 h 312324"/>
                        <a:gd name="connsiteX4" fmla="*/ 3334 w 3333"/>
                        <a:gd name="connsiteY4" fmla="*/ 312325 h 312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2324">
                          <a:moveTo>
                            <a:pt x="3334" y="312325"/>
                          </a:moveTo>
                          <a:lnTo>
                            <a:pt x="3334" y="0"/>
                          </a:lnTo>
                          <a:lnTo>
                            <a:pt x="0" y="4096"/>
                          </a:lnTo>
                          <a:cubicBezTo>
                            <a:pt x="1714" y="37338"/>
                            <a:pt x="1524" y="275177"/>
                            <a:pt x="0" y="308324"/>
                          </a:cubicBezTo>
                          <a:lnTo>
                            <a:pt x="3334" y="312325"/>
                          </a:lnTo>
                          <a:close/>
                        </a:path>
                      </a:pathLst>
                    </a:custGeom>
                    <a:solidFill>
                      <a:srgbClr val="6760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83802667-136E-4D8D-B159-9FD29BE4E809}"/>
                        </a:ext>
                      </a:extLst>
                    </p:cNvPr>
                    <p:cNvSpPr/>
                    <p:nvPr/>
                  </p:nvSpPr>
                  <p:spPr>
                    <a:xfrm>
                      <a:off x="2055973" y="2319147"/>
                      <a:ext cx="7143" cy="312419"/>
                    </a:xfrm>
                    <a:custGeom>
                      <a:avLst/>
                      <a:gdLst>
                        <a:gd name="connsiteX0" fmla="*/ 0 w 7143"/>
                        <a:gd name="connsiteY0" fmla="*/ 0 h 312419"/>
                        <a:gd name="connsiteX1" fmla="*/ 7144 w 7143"/>
                        <a:gd name="connsiteY1" fmla="*/ 0 h 312419"/>
                        <a:gd name="connsiteX2" fmla="*/ 7144 w 7143"/>
                        <a:gd name="connsiteY2" fmla="*/ 312420 h 312419"/>
                        <a:gd name="connsiteX3" fmla="*/ 0 w 7143"/>
                        <a:gd name="connsiteY3" fmla="*/ 312420 h 312419"/>
                      </a:gdLst>
                      <a:ahLst/>
                      <a:cxnLst>
                        <a:cxn ang="0">
                          <a:pos x="connsiteX0" y="connsiteY0"/>
                        </a:cxn>
                        <a:cxn ang="0">
                          <a:pos x="connsiteX1" y="connsiteY1"/>
                        </a:cxn>
                        <a:cxn ang="0">
                          <a:pos x="connsiteX2" y="connsiteY2"/>
                        </a:cxn>
                        <a:cxn ang="0">
                          <a:pos x="connsiteX3" y="connsiteY3"/>
                        </a:cxn>
                      </a:cxnLst>
                      <a:rect l="l" t="t" r="r" b="b"/>
                      <a:pathLst>
                        <a:path w="7143" h="312419">
                          <a:moveTo>
                            <a:pt x="0" y="0"/>
                          </a:moveTo>
                          <a:lnTo>
                            <a:pt x="7144" y="0"/>
                          </a:lnTo>
                          <a:lnTo>
                            <a:pt x="7144" y="312420"/>
                          </a:lnTo>
                          <a:lnTo>
                            <a:pt x="0" y="312420"/>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5" name="Graphic 5">
                    <a:extLst>
                      <a:ext uri="{FF2B5EF4-FFF2-40B4-BE49-F238E27FC236}">
                        <a16:creationId xmlns:a16="http://schemas.microsoft.com/office/drawing/2014/main" id="{DF7F699A-7D0F-4925-A81F-FC14AB529D20}"/>
                      </a:ext>
                    </a:extLst>
                  </p:cNvPr>
                  <p:cNvGrpSpPr/>
                  <p:nvPr/>
                </p:nvGrpSpPr>
                <p:grpSpPr>
                  <a:xfrm>
                    <a:off x="2045972" y="2712148"/>
                    <a:ext cx="17144" cy="312420"/>
                    <a:chOff x="2045972" y="2712148"/>
                    <a:chExt cx="17144" cy="312420"/>
                  </a:xfrm>
                  <a:solidFill>
                    <a:schemeClr val="accent1"/>
                  </a:solidFill>
                </p:grpSpPr>
                <p:sp>
                  <p:nvSpPr>
                    <p:cNvPr id="160" name="Freeform: Shape 159">
                      <a:extLst>
                        <a:ext uri="{FF2B5EF4-FFF2-40B4-BE49-F238E27FC236}">
                          <a16:creationId xmlns:a16="http://schemas.microsoft.com/office/drawing/2014/main" id="{89CCADC8-2B01-4883-AFF0-9F221C3E3228}"/>
                        </a:ext>
                      </a:extLst>
                    </p:cNvPr>
                    <p:cNvSpPr/>
                    <p:nvPr/>
                  </p:nvSpPr>
                  <p:spPr>
                    <a:xfrm>
                      <a:off x="2049306" y="2712148"/>
                      <a:ext cx="6667" cy="312420"/>
                    </a:xfrm>
                    <a:custGeom>
                      <a:avLst/>
                      <a:gdLst>
                        <a:gd name="connsiteX0" fmla="*/ 0 w 6667"/>
                        <a:gd name="connsiteY0" fmla="*/ 0 h 312420"/>
                        <a:gd name="connsiteX1" fmla="*/ 6667 w 6667"/>
                        <a:gd name="connsiteY1" fmla="*/ 0 h 312420"/>
                        <a:gd name="connsiteX2" fmla="*/ 6667 w 6667"/>
                        <a:gd name="connsiteY2" fmla="*/ 312420 h 312420"/>
                        <a:gd name="connsiteX3" fmla="*/ 0 w 6667"/>
                        <a:gd name="connsiteY3" fmla="*/ 312420 h 312420"/>
                      </a:gdLst>
                      <a:ahLst/>
                      <a:cxnLst>
                        <a:cxn ang="0">
                          <a:pos x="connsiteX0" y="connsiteY0"/>
                        </a:cxn>
                        <a:cxn ang="0">
                          <a:pos x="connsiteX1" y="connsiteY1"/>
                        </a:cxn>
                        <a:cxn ang="0">
                          <a:pos x="connsiteX2" y="connsiteY2"/>
                        </a:cxn>
                        <a:cxn ang="0">
                          <a:pos x="connsiteX3" y="connsiteY3"/>
                        </a:cxn>
                      </a:cxnLst>
                      <a:rect l="l" t="t" r="r" b="b"/>
                      <a:pathLst>
                        <a:path w="6667" h="312420">
                          <a:moveTo>
                            <a:pt x="0" y="0"/>
                          </a:moveTo>
                          <a:lnTo>
                            <a:pt x="6667" y="0"/>
                          </a:lnTo>
                          <a:lnTo>
                            <a:pt x="6667" y="312420"/>
                          </a:lnTo>
                          <a:lnTo>
                            <a:pt x="0" y="312420"/>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ED152BFE-EA43-438B-9406-763219C9D8EE}"/>
                        </a:ext>
                      </a:extLst>
                    </p:cNvPr>
                    <p:cNvSpPr/>
                    <p:nvPr/>
                  </p:nvSpPr>
                  <p:spPr>
                    <a:xfrm>
                      <a:off x="2045972" y="2712243"/>
                      <a:ext cx="3333" cy="312324"/>
                    </a:xfrm>
                    <a:custGeom>
                      <a:avLst/>
                      <a:gdLst>
                        <a:gd name="connsiteX0" fmla="*/ 3334 w 3333"/>
                        <a:gd name="connsiteY0" fmla="*/ 312325 h 312324"/>
                        <a:gd name="connsiteX1" fmla="*/ 3334 w 3333"/>
                        <a:gd name="connsiteY1" fmla="*/ 0 h 312324"/>
                        <a:gd name="connsiteX2" fmla="*/ 0 w 3333"/>
                        <a:gd name="connsiteY2" fmla="*/ 4096 h 312324"/>
                        <a:gd name="connsiteX3" fmla="*/ 0 w 3333"/>
                        <a:gd name="connsiteY3" fmla="*/ 308324 h 312324"/>
                        <a:gd name="connsiteX4" fmla="*/ 3334 w 3333"/>
                        <a:gd name="connsiteY4" fmla="*/ 312325 h 312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2324">
                          <a:moveTo>
                            <a:pt x="3334" y="312325"/>
                          </a:moveTo>
                          <a:lnTo>
                            <a:pt x="3334" y="0"/>
                          </a:lnTo>
                          <a:lnTo>
                            <a:pt x="0" y="4096"/>
                          </a:lnTo>
                          <a:cubicBezTo>
                            <a:pt x="1714" y="37338"/>
                            <a:pt x="1524" y="275177"/>
                            <a:pt x="0" y="308324"/>
                          </a:cubicBezTo>
                          <a:lnTo>
                            <a:pt x="3334" y="312325"/>
                          </a:lnTo>
                          <a:close/>
                        </a:path>
                      </a:pathLst>
                    </a:custGeom>
                    <a:solidFill>
                      <a:srgbClr val="6760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E2B5F961-7DC5-4931-BB47-7A22D80780C9}"/>
                        </a:ext>
                      </a:extLst>
                    </p:cNvPr>
                    <p:cNvSpPr/>
                    <p:nvPr/>
                  </p:nvSpPr>
                  <p:spPr>
                    <a:xfrm>
                      <a:off x="2055973" y="2712148"/>
                      <a:ext cx="7143" cy="312420"/>
                    </a:xfrm>
                    <a:custGeom>
                      <a:avLst/>
                      <a:gdLst>
                        <a:gd name="connsiteX0" fmla="*/ 0 w 7143"/>
                        <a:gd name="connsiteY0" fmla="*/ 0 h 312420"/>
                        <a:gd name="connsiteX1" fmla="*/ 7144 w 7143"/>
                        <a:gd name="connsiteY1" fmla="*/ 0 h 312420"/>
                        <a:gd name="connsiteX2" fmla="*/ 7144 w 7143"/>
                        <a:gd name="connsiteY2" fmla="*/ 312420 h 312420"/>
                        <a:gd name="connsiteX3" fmla="*/ 0 w 7143"/>
                        <a:gd name="connsiteY3" fmla="*/ 312420 h 312420"/>
                      </a:gdLst>
                      <a:ahLst/>
                      <a:cxnLst>
                        <a:cxn ang="0">
                          <a:pos x="connsiteX0" y="connsiteY0"/>
                        </a:cxn>
                        <a:cxn ang="0">
                          <a:pos x="connsiteX1" y="connsiteY1"/>
                        </a:cxn>
                        <a:cxn ang="0">
                          <a:pos x="connsiteX2" y="connsiteY2"/>
                        </a:cxn>
                        <a:cxn ang="0">
                          <a:pos x="connsiteX3" y="connsiteY3"/>
                        </a:cxn>
                      </a:cxnLst>
                      <a:rect l="l" t="t" r="r" b="b"/>
                      <a:pathLst>
                        <a:path w="7143" h="312420">
                          <a:moveTo>
                            <a:pt x="0" y="0"/>
                          </a:moveTo>
                          <a:lnTo>
                            <a:pt x="7144" y="0"/>
                          </a:lnTo>
                          <a:lnTo>
                            <a:pt x="7144" y="312420"/>
                          </a:lnTo>
                          <a:lnTo>
                            <a:pt x="0" y="312420"/>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6" name="Graphic 5">
                    <a:extLst>
                      <a:ext uri="{FF2B5EF4-FFF2-40B4-BE49-F238E27FC236}">
                        <a16:creationId xmlns:a16="http://schemas.microsoft.com/office/drawing/2014/main" id="{C2EE86F3-FFE9-4024-945E-3387065AB9AF}"/>
                      </a:ext>
                    </a:extLst>
                  </p:cNvPr>
                  <p:cNvGrpSpPr/>
                  <p:nvPr/>
                </p:nvGrpSpPr>
                <p:grpSpPr>
                  <a:xfrm>
                    <a:off x="2045972" y="2023872"/>
                    <a:ext cx="17144" cy="160496"/>
                    <a:chOff x="2045972" y="2023872"/>
                    <a:chExt cx="17144" cy="160496"/>
                  </a:xfrm>
                  <a:solidFill>
                    <a:schemeClr val="accent1"/>
                  </a:solidFill>
                </p:grpSpPr>
                <p:sp>
                  <p:nvSpPr>
                    <p:cNvPr id="157" name="Freeform: Shape 156">
                      <a:extLst>
                        <a:ext uri="{FF2B5EF4-FFF2-40B4-BE49-F238E27FC236}">
                          <a16:creationId xmlns:a16="http://schemas.microsoft.com/office/drawing/2014/main" id="{47214492-29D7-4683-8428-44FE2F030EFC}"/>
                        </a:ext>
                      </a:extLst>
                    </p:cNvPr>
                    <p:cNvSpPr/>
                    <p:nvPr/>
                  </p:nvSpPr>
                  <p:spPr>
                    <a:xfrm>
                      <a:off x="2049306" y="2023872"/>
                      <a:ext cx="6667" cy="160401"/>
                    </a:xfrm>
                    <a:custGeom>
                      <a:avLst/>
                      <a:gdLst>
                        <a:gd name="connsiteX0" fmla="*/ 0 w 6667"/>
                        <a:gd name="connsiteY0" fmla="*/ 0 h 160401"/>
                        <a:gd name="connsiteX1" fmla="*/ 6667 w 6667"/>
                        <a:gd name="connsiteY1" fmla="*/ 0 h 160401"/>
                        <a:gd name="connsiteX2" fmla="*/ 6667 w 6667"/>
                        <a:gd name="connsiteY2" fmla="*/ 160401 h 160401"/>
                        <a:gd name="connsiteX3" fmla="*/ 0 w 6667"/>
                        <a:gd name="connsiteY3" fmla="*/ 160401 h 160401"/>
                      </a:gdLst>
                      <a:ahLst/>
                      <a:cxnLst>
                        <a:cxn ang="0">
                          <a:pos x="connsiteX0" y="connsiteY0"/>
                        </a:cxn>
                        <a:cxn ang="0">
                          <a:pos x="connsiteX1" y="connsiteY1"/>
                        </a:cxn>
                        <a:cxn ang="0">
                          <a:pos x="connsiteX2" y="connsiteY2"/>
                        </a:cxn>
                        <a:cxn ang="0">
                          <a:pos x="connsiteX3" y="connsiteY3"/>
                        </a:cxn>
                      </a:cxnLst>
                      <a:rect l="l" t="t" r="r" b="b"/>
                      <a:pathLst>
                        <a:path w="6667" h="160401">
                          <a:moveTo>
                            <a:pt x="0" y="0"/>
                          </a:moveTo>
                          <a:lnTo>
                            <a:pt x="6667" y="0"/>
                          </a:lnTo>
                          <a:lnTo>
                            <a:pt x="6667" y="160401"/>
                          </a:lnTo>
                          <a:lnTo>
                            <a:pt x="0" y="160401"/>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8241DA4A-977E-4DEE-8A8E-8139B2053D3F}"/>
                        </a:ext>
                      </a:extLst>
                    </p:cNvPr>
                    <p:cNvSpPr/>
                    <p:nvPr/>
                  </p:nvSpPr>
                  <p:spPr>
                    <a:xfrm>
                      <a:off x="2045972" y="2023967"/>
                      <a:ext cx="3333" cy="160305"/>
                    </a:xfrm>
                    <a:custGeom>
                      <a:avLst/>
                      <a:gdLst>
                        <a:gd name="connsiteX0" fmla="*/ 3334 w 3333"/>
                        <a:gd name="connsiteY0" fmla="*/ 160306 h 160305"/>
                        <a:gd name="connsiteX1" fmla="*/ 3334 w 3333"/>
                        <a:gd name="connsiteY1" fmla="*/ 0 h 160305"/>
                        <a:gd name="connsiteX2" fmla="*/ 0 w 3333"/>
                        <a:gd name="connsiteY2" fmla="*/ 3810 h 160305"/>
                        <a:gd name="connsiteX3" fmla="*/ 0 w 3333"/>
                        <a:gd name="connsiteY3" fmla="*/ 156401 h 160305"/>
                        <a:gd name="connsiteX4" fmla="*/ 3334 w 3333"/>
                        <a:gd name="connsiteY4" fmla="*/ 160306 h 160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160305">
                          <a:moveTo>
                            <a:pt x="3334" y="160306"/>
                          </a:moveTo>
                          <a:lnTo>
                            <a:pt x="3334" y="0"/>
                          </a:lnTo>
                          <a:lnTo>
                            <a:pt x="0" y="3810"/>
                          </a:lnTo>
                          <a:cubicBezTo>
                            <a:pt x="1714" y="35243"/>
                            <a:pt x="1524" y="125063"/>
                            <a:pt x="0" y="156401"/>
                          </a:cubicBezTo>
                          <a:lnTo>
                            <a:pt x="3334" y="160306"/>
                          </a:lnTo>
                          <a:close/>
                        </a:path>
                      </a:pathLst>
                    </a:custGeom>
                    <a:solidFill>
                      <a:srgbClr val="6760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40C970C2-5BEA-48EB-AE7F-E2F28D083F6C}"/>
                        </a:ext>
                      </a:extLst>
                    </p:cNvPr>
                    <p:cNvSpPr/>
                    <p:nvPr/>
                  </p:nvSpPr>
                  <p:spPr>
                    <a:xfrm>
                      <a:off x="2055973" y="2023967"/>
                      <a:ext cx="7143" cy="160401"/>
                    </a:xfrm>
                    <a:custGeom>
                      <a:avLst/>
                      <a:gdLst>
                        <a:gd name="connsiteX0" fmla="*/ 0 w 7143"/>
                        <a:gd name="connsiteY0" fmla="*/ 0 h 160401"/>
                        <a:gd name="connsiteX1" fmla="*/ 7144 w 7143"/>
                        <a:gd name="connsiteY1" fmla="*/ 0 h 160401"/>
                        <a:gd name="connsiteX2" fmla="*/ 7144 w 7143"/>
                        <a:gd name="connsiteY2" fmla="*/ 160401 h 160401"/>
                        <a:gd name="connsiteX3" fmla="*/ 0 w 7143"/>
                        <a:gd name="connsiteY3" fmla="*/ 160401 h 160401"/>
                      </a:gdLst>
                      <a:ahLst/>
                      <a:cxnLst>
                        <a:cxn ang="0">
                          <a:pos x="connsiteX0" y="connsiteY0"/>
                        </a:cxn>
                        <a:cxn ang="0">
                          <a:pos x="connsiteX1" y="connsiteY1"/>
                        </a:cxn>
                        <a:cxn ang="0">
                          <a:pos x="connsiteX2" y="connsiteY2"/>
                        </a:cxn>
                        <a:cxn ang="0">
                          <a:pos x="connsiteX3" y="connsiteY3"/>
                        </a:cxn>
                      </a:cxnLst>
                      <a:rect l="l" t="t" r="r" b="b"/>
                      <a:pathLst>
                        <a:path w="7143" h="160401">
                          <a:moveTo>
                            <a:pt x="0" y="0"/>
                          </a:moveTo>
                          <a:lnTo>
                            <a:pt x="7144" y="0"/>
                          </a:lnTo>
                          <a:lnTo>
                            <a:pt x="7144" y="160401"/>
                          </a:lnTo>
                          <a:lnTo>
                            <a:pt x="0" y="160401"/>
                          </a:lnTo>
                          <a:close/>
                        </a:path>
                      </a:pathLst>
                    </a:custGeom>
                    <a:solidFill>
                      <a:srgbClr val="6859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5">
                  <a:extLst>
                    <a:ext uri="{FF2B5EF4-FFF2-40B4-BE49-F238E27FC236}">
                      <a16:creationId xmlns:a16="http://schemas.microsoft.com/office/drawing/2014/main" id="{6D8DD75E-07FF-4F0C-8919-06CDB3D54D38}"/>
                    </a:ext>
                  </a:extLst>
                </p:cNvPr>
                <p:cNvGrpSpPr/>
                <p:nvPr/>
              </p:nvGrpSpPr>
              <p:grpSpPr>
                <a:xfrm>
                  <a:off x="4387951" y="1549576"/>
                  <a:ext cx="390980" cy="114202"/>
                  <a:chOff x="2827593" y="1533715"/>
                  <a:chExt cx="448436" cy="129921"/>
                </a:xfrm>
                <a:solidFill>
                  <a:schemeClr val="accent1"/>
                </a:solidFill>
              </p:grpSpPr>
              <p:sp>
                <p:nvSpPr>
                  <p:cNvPr id="144" name="Freeform: Shape 143">
                    <a:extLst>
                      <a:ext uri="{FF2B5EF4-FFF2-40B4-BE49-F238E27FC236}">
                        <a16:creationId xmlns:a16="http://schemas.microsoft.com/office/drawing/2014/main" id="{7814CBB9-BA44-4C3D-BEB9-3B61C496C5EF}"/>
                      </a:ext>
                    </a:extLst>
                  </p:cNvPr>
                  <p:cNvSpPr/>
                  <p:nvPr/>
                </p:nvSpPr>
                <p:spPr>
                  <a:xfrm>
                    <a:off x="2827593" y="1533715"/>
                    <a:ext cx="448436" cy="129921"/>
                  </a:xfrm>
                  <a:custGeom>
                    <a:avLst/>
                    <a:gdLst>
                      <a:gd name="connsiteX0" fmla="*/ 383477 w 448436"/>
                      <a:gd name="connsiteY0" fmla="*/ 129921 h 129921"/>
                      <a:gd name="connsiteX1" fmla="*/ 64865 w 448436"/>
                      <a:gd name="connsiteY1" fmla="*/ 129921 h 129921"/>
                      <a:gd name="connsiteX2" fmla="*/ 0 w 448436"/>
                      <a:gd name="connsiteY2" fmla="*/ 64960 h 129921"/>
                      <a:gd name="connsiteX3" fmla="*/ 0 w 448436"/>
                      <a:gd name="connsiteY3" fmla="*/ 64960 h 129921"/>
                      <a:gd name="connsiteX4" fmla="*/ 64865 w 448436"/>
                      <a:gd name="connsiteY4" fmla="*/ 0 h 129921"/>
                      <a:gd name="connsiteX5" fmla="*/ 383477 w 448436"/>
                      <a:gd name="connsiteY5" fmla="*/ 0 h 129921"/>
                      <a:gd name="connsiteX6" fmla="*/ 448437 w 448436"/>
                      <a:gd name="connsiteY6" fmla="*/ 64960 h 129921"/>
                      <a:gd name="connsiteX7" fmla="*/ 448437 w 448436"/>
                      <a:gd name="connsiteY7" fmla="*/ 64960 h 129921"/>
                      <a:gd name="connsiteX8" fmla="*/ 383477 w 448436"/>
                      <a:gd name="connsiteY8" fmla="*/ 129921 h 12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436" h="129921">
                        <a:moveTo>
                          <a:pt x="383477" y="129921"/>
                        </a:moveTo>
                        <a:lnTo>
                          <a:pt x="64865" y="129921"/>
                        </a:lnTo>
                        <a:cubicBezTo>
                          <a:pt x="29051" y="129921"/>
                          <a:pt x="0" y="100870"/>
                          <a:pt x="0" y="64960"/>
                        </a:cubicBezTo>
                        <a:lnTo>
                          <a:pt x="0" y="64960"/>
                        </a:lnTo>
                        <a:cubicBezTo>
                          <a:pt x="0" y="29147"/>
                          <a:pt x="29051" y="0"/>
                          <a:pt x="64865" y="0"/>
                        </a:cubicBezTo>
                        <a:lnTo>
                          <a:pt x="383477" y="0"/>
                        </a:lnTo>
                        <a:cubicBezTo>
                          <a:pt x="419290" y="0"/>
                          <a:pt x="448437" y="29051"/>
                          <a:pt x="448437" y="64960"/>
                        </a:cubicBezTo>
                        <a:lnTo>
                          <a:pt x="448437" y="64960"/>
                        </a:lnTo>
                        <a:cubicBezTo>
                          <a:pt x="448342" y="100870"/>
                          <a:pt x="419290" y="129921"/>
                          <a:pt x="383477" y="129921"/>
                        </a:cubicBez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5">
                    <a:extLst>
                      <a:ext uri="{FF2B5EF4-FFF2-40B4-BE49-F238E27FC236}">
                        <a16:creationId xmlns:a16="http://schemas.microsoft.com/office/drawing/2014/main" id="{EBFA8240-3C5D-41EC-A13B-71B0553E1825}"/>
                      </a:ext>
                    </a:extLst>
                  </p:cNvPr>
                  <p:cNvGrpSpPr/>
                  <p:nvPr/>
                </p:nvGrpSpPr>
                <p:grpSpPr>
                  <a:xfrm>
                    <a:off x="3164683" y="1570291"/>
                    <a:ext cx="58483" cy="58483"/>
                    <a:chOff x="3164683" y="1570291"/>
                    <a:chExt cx="58483" cy="58483"/>
                  </a:xfrm>
                  <a:solidFill>
                    <a:schemeClr val="accent1"/>
                  </a:solidFill>
                </p:grpSpPr>
                <p:sp>
                  <p:nvSpPr>
                    <p:cNvPr id="146" name="Freeform: Shape 145">
                      <a:extLst>
                        <a:ext uri="{FF2B5EF4-FFF2-40B4-BE49-F238E27FC236}">
                          <a16:creationId xmlns:a16="http://schemas.microsoft.com/office/drawing/2014/main" id="{C529E39E-3391-45BD-9F1C-40E71436BBDF}"/>
                        </a:ext>
                      </a:extLst>
                    </p:cNvPr>
                    <p:cNvSpPr/>
                    <p:nvPr/>
                  </p:nvSpPr>
                  <p:spPr>
                    <a:xfrm>
                      <a:off x="3164683" y="1570291"/>
                      <a:ext cx="56769" cy="56768"/>
                    </a:xfrm>
                    <a:custGeom>
                      <a:avLst/>
                      <a:gdLst>
                        <a:gd name="connsiteX0" fmla="*/ 56769 w 56769"/>
                        <a:gd name="connsiteY0" fmla="*/ 28385 h 56768"/>
                        <a:gd name="connsiteX1" fmla="*/ 28384 w 56769"/>
                        <a:gd name="connsiteY1" fmla="*/ 56769 h 56768"/>
                        <a:gd name="connsiteX2" fmla="*/ 0 w 56769"/>
                        <a:gd name="connsiteY2" fmla="*/ 28385 h 56768"/>
                        <a:gd name="connsiteX3" fmla="*/ 28384 w 56769"/>
                        <a:gd name="connsiteY3" fmla="*/ 0 h 56768"/>
                        <a:gd name="connsiteX4" fmla="*/ 56769 w 56769"/>
                        <a:gd name="connsiteY4" fmla="*/ 28385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 h="56768">
                          <a:moveTo>
                            <a:pt x="56769" y="28385"/>
                          </a:moveTo>
                          <a:cubicBezTo>
                            <a:pt x="56769" y="44061"/>
                            <a:pt x="44061" y="56769"/>
                            <a:pt x="28384" y="56769"/>
                          </a:cubicBezTo>
                          <a:cubicBezTo>
                            <a:pt x="12708" y="56769"/>
                            <a:pt x="0" y="44061"/>
                            <a:pt x="0" y="28385"/>
                          </a:cubicBezTo>
                          <a:cubicBezTo>
                            <a:pt x="0" y="12708"/>
                            <a:pt x="12708" y="0"/>
                            <a:pt x="28384" y="0"/>
                          </a:cubicBezTo>
                          <a:cubicBezTo>
                            <a:pt x="44061" y="0"/>
                            <a:pt x="56769" y="12708"/>
                            <a:pt x="56769" y="28385"/>
                          </a:cubicBezTo>
                          <a:close/>
                        </a:path>
                      </a:pathLst>
                    </a:custGeom>
                    <a:solidFill>
                      <a:srgbClr val="6666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7" name="Picture 146">
                      <a:extLst>
                        <a:ext uri="{FF2B5EF4-FFF2-40B4-BE49-F238E27FC236}">
                          <a16:creationId xmlns:a16="http://schemas.microsoft.com/office/drawing/2014/main" id="{90855F56-C1B9-4D94-8F88-8825FEFD96BB}"/>
                        </a:ext>
                      </a:extLst>
                    </p:cNvPr>
                    <p:cNvPicPr>
                      <a:picLocks noChangeAspect="1"/>
                    </p:cNvPicPr>
                    <p:nvPr/>
                  </p:nvPicPr>
                  <p:blipFill>
                    <a:blip r:embed="rId3"/>
                    <a:stretch>
                      <a:fillRect/>
                    </a:stretch>
                  </p:blipFill>
                  <p:spPr>
                    <a:xfrm>
                      <a:off x="3166017" y="1571625"/>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p:spPr>
                </p:pic>
                <p:sp>
                  <p:nvSpPr>
                    <p:cNvPr id="148" name="Freeform: Shape 147">
                      <a:extLst>
                        <a:ext uri="{FF2B5EF4-FFF2-40B4-BE49-F238E27FC236}">
                          <a16:creationId xmlns:a16="http://schemas.microsoft.com/office/drawing/2014/main" id="{90A7F09B-58C8-4DEE-998D-54740D88E3CF}"/>
                        </a:ext>
                      </a:extLst>
                    </p:cNvPr>
                    <p:cNvSpPr/>
                    <p:nvPr/>
                  </p:nvSpPr>
                  <p:spPr>
                    <a:xfrm>
                      <a:off x="3176875" y="1582483"/>
                      <a:ext cx="32384" cy="32385"/>
                    </a:xfrm>
                    <a:custGeom>
                      <a:avLst/>
                      <a:gdLst>
                        <a:gd name="connsiteX0" fmla="*/ 32385 w 32384"/>
                        <a:gd name="connsiteY0" fmla="*/ 16193 h 32385"/>
                        <a:gd name="connsiteX1" fmla="*/ 16192 w 32384"/>
                        <a:gd name="connsiteY1" fmla="*/ 32385 h 32385"/>
                        <a:gd name="connsiteX2" fmla="*/ 0 w 32384"/>
                        <a:gd name="connsiteY2" fmla="*/ 16193 h 32385"/>
                        <a:gd name="connsiteX3" fmla="*/ 16192 w 32384"/>
                        <a:gd name="connsiteY3" fmla="*/ 0 h 32385"/>
                        <a:gd name="connsiteX4" fmla="*/ 32385 w 32384"/>
                        <a:gd name="connsiteY4" fmla="*/ 16193 h 32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4" h="32385">
                          <a:moveTo>
                            <a:pt x="32385" y="16193"/>
                          </a:moveTo>
                          <a:cubicBezTo>
                            <a:pt x="32385" y="25135"/>
                            <a:pt x="25136" y="32385"/>
                            <a:pt x="16192" y="32385"/>
                          </a:cubicBezTo>
                          <a:cubicBezTo>
                            <a:pt x="7250" y="32385"/>
                            <a:pt x="0" y="25135"/>
                            <a:pt x="0" y="16193"/>
                          </a:cubicBezTo>
                          <a:cubicBezTo>
                            <a:pt x="0" y="7250"/>
                            <a:pt x="7249" y="0"/>
                            <a:pt x="16192" y="0"/>
                          </a:cubicBezTo>
                          <a:cubicBezTo>
                            <a:pt x="25135" y="0"/>
                            <a:pt x="32385" y="7250"/>
                            <a:pt x="32385" y="16193"/>
                          </a:cubicBezTo>
                          <a:close/>
                        </a:path>
                      </a:pathLst>
                    </a:custGeom>
                    <a:solidFill>
                      <a:srgbClr val="0B13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5">
                      <a:extLst>
                        <a:ext uri="{FF2B5EF4-FFF2-40B4-BE49-F238E27FC236}">
                          <a16:creationId xmlns:a16="http://schemas.microsoft.com/office/drawing/2014/main" id="{31ECF116-3C4F-43FD-86D5-72B92305E524}"/>
                        </a:ext>
                      </a:extLst>
                    </p:cNvPr>
                    <p:cNvGrpSpPr/>
                    <p:nvPr/>
                  </p:nvGrpSpPr>
                  <p:grpSpPr>
                    <a:xfrm>
                      <a:off x="3178875" y="1584483"/>
                      <a:ext cx="28384" cy="28384"/>
                      <a:chOff x="3178875" y="1584483"/>
                      <a:chExt cx="28384" cy="28384"/>
                    </a:xfrm>
                    <a:solidFill>
                      <a:srgbClr val="231F20"/>
                    </a:solidFill>
                  </p:grpSpPr>
                  <p:sp>
                    <p:nvSpPr>
                      <p:cNvPr id="151" name="Freeform: Shape 150">
                        <a:extLst>
                          <a:ext uri="{FF2B5EF4-FFF2-40B4-BE49-F238E27FC236}">
                            <a16:creationId xmlns:a16="http://schemas.microsoft.com/office/drawing/2014/main" id="{CFAD9423-6BE2-44AF-9A72-D7F6A69F8BBB}"/>
                          </a:ext>
                        </a:extLst>
                      </p:cNvPr>
                      <p:cNvSpPr/>
                      <p:nvPr/>
                    </p:nvSpPr>
                    <p:spPr>
                      <a:xfrm>
                        <a:off x="3178875" y="1584483"/>
                        <a:ext cx="28384" cy="28384"/>
                      </a:xfrm>
                      <a:custGeom>
                        <a:avLst/>
                        <a:gdLst>
                          <a:gd name="connsiteX0" fmla="*/ 28384 w 28384"/>
                          <a:gd name="connsiteY0" fmla="*/ 14192 h 28384"/>
                          <a:gd name="connsiteX1" fmla="*/ 14192 w 28384"/>
                          <a:gd name="connsiteY1" fmla="*/ 28385 h 28384"/>
                          <a:gd name="connsiteX2" fmla="*/ 0 w 28384"/>
                          <a:gd name="connsiteY2" fmla="*/ 14192 h 28384"/>
                          <a:gd name="connsiteX3" fmla="*/ 14192 w 28384"/>
                          <a:gd name="connsiteY3" fmla="*/ 0 h 28384"/>
                          <a:gd name="connsiteX4" fmla="*/ 28384 w 28384"/>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28384">
                            <a:moveTo>
                              <a:pt x="28384" y="14192"/>
                            </a:moveTo>
                            <a:cubicBezTo>
                              <a:pt x="28384" y="22003"/>
                              <a:pt x="22003" y="28385"/>
                              <a:pt x="14192" y="28385"/>
                            </a:cubicBezTo>
                            <a:cubicBezTo>
                              <a:pt x="6287" y="28385"/>
                              <a:pt x="0" y="22003"/>
                              <a:pt x="0" y="14192"/>
                            </a:cubicBezTo>
                            <a:cubicBezTo>
                              <a:pt x="0" y="6382"/>
                              <a:pt x="6287" y="0"/>
                              <a:pt x="14192" y="0"/>
                            </a:cubicBezTo>
                            <a:cubicBezTo>
                              <a:pt x="22003" y="95"/>
                              <a:pt x="28384" y="6382"/>
                              <a:pt x="28384" y="14192"/>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7EDA6D31-F138-443E-AAD1-4E15FB62A804}"/>
                          </a:ext>
                        </a:extLst>
                      </p:cNvPr>
                      <p:cNvSpPr/>
                      <p:nvPr/>
                    </p:nvSpPr>
                    <p:spPr>
                      <a:xfrm>
                        <a:off x="3178875" y="1584483"/>
                        <a:ext cx="28384" cy="28384"/>
                      </a:xfrm>
                      <a:custGeom>
                        <a:avLst/>
                        <a:gdLst>
                          <a:gd name="connsiteX0" fmla="*/ 28384 w 28384"/>
                          <a:gd name="connsiteY0" fmla="*/ 14192 h 28384"/>
                          <a:gd name="connsiteX1" fmla="*/ 14192 w 28384"/>
                          <a:gd name="connsiteY1" fmla="*/ 28385 h 28384"/>
                          <a:gd name="connsiteX2" fmla="*/ 0 w 28384"/>
                          <a:gd name="connsiteY2" fmla="*/ 14192 h 28384"/>
                          <a:gd name="connsiteX3" fmla="*/ 14192 w 28384"/>
                          <a:gd name="connsiteY3" fmla="*/ 0 h 28384"/>
                          <a:gd name="connsiteX4" fmla="*/ 28384 w 28384"/>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28384">
                            <a:moveTo>
                              <a:pt x="28384" y="14192"/>
                            </a:moveTo>
                            <a:cubicBezTo>
                              <a:pt x="28384" y="22003"/>
                              <a:pt x="22003" y="28385"/>
                              <a:pt x="14192" y="28385"/>
                            </a:cubicBezTo>
                            <a:cubicBezTo>
                              <a:pt x="6287" y="28385"/>
                              <a:pt x="0" y="22003"/>
                              <a:pt x="0" y="14192"/>
                            </a:cubicBezTo>
                            <a:cubicBezTo>
                              <a:pt x="0" y="6382"/>
                              <a:pt x="6287" y="0"/>
                              <a:pt x="14192" y="0"/>
                            </a:cubicBezTo>
                            <a:cubicBezTo>
                              <a:pt x="22003" y="95"/>
                              <a:pt x="28384" y="6382"/>
                              <a:pt x="28384" y="14192"/>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E3A6FF50-32B1-40F7-8399-344524E066DD}"/>
                        </a:ext>
                      </a:extLst>
                    </p:cNvPr>
                    <p:cNvSpPr/>
                    <p:nvPr/>
                  </p:nvSpPr>
                  <p:spPr>
                    <a:xfrm>
                      <a:off x="3195830" y="1601057"/>
                      <a:ext cx="10096" cy="10096"/>
                    </a:xfrm>
                    <a:custGeom>
                      <a:avLst/>
                      <a:gdLst>
                        <a:gd name="connsiteX0" fmla="*/ 10096 w 10096"/>
                        <a:gd name="connsiteY0" fmla="*/ 5048 h 10096"/>
                        <a:gd name="connsiteX1" fmla="*/ 5048 w 10096"/>
                        <a:gd name="connsiteY1" fmla="*/ 0 h 10096"/>
                        <a:gd name="connsiteX2" fmla="*/ 0 w 10096"/>
                        <a:gd name="connsiteY2" fmla="*/ 5048 h 10096"/>
                        <a:gd name="connsiteX3" fmla="*/ 5048 w 10096"/>
                        <a:gd name="connsiteY3" fmla="*/ 10097 h 10096"/>
                        <a:gd name="connsiteX4" fmla="*/ 10096 w 10096"/>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096">
                          <a:moveTo>
                            <a:pt x="10096" y="5048"/>
                          </a:moveTo>
                          <a:cubicBezTo>
                            <a:pt x="10096" y="2286"/>
                            <a:pt x="7811" y="0"/>
                            <a:pt x="5048" y="0"/>
                          </a:cubicBezTo>
                          <a:cubicBezTo>
                            <a:pt x="2286" y="0"/>
                            <a:pt x="0" y="2286"/>
                            <a:pt x="0" y="5048"/>
                          </a:cubicBezTo>
                          <a:cubicBezTo>
                            <a:pt x="0" y="7810"/>
                            <a:pt x="2286" y="10097"/>
                            <a:pt x="5048" y="10097"/>
                          </a:cubicBezTo>
                          <a:cubicBezTo>
                            <a:pt x="7811" y="10097"/>
                            <a:pt x="10096" y="7810"/>
                            <a:pt x="10096" y="5048"/>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24" name="Picture 23">
                <a:extLst>
                  <a:ext uri="{FF2B5EF4-FFF2-40B4-BE49-F238E27FC236}">
                    <a16:creationId xmlns:a16="http://schemas.microsoft.com/office/drawing/2014/main" id="{ED67BBE1-0BA3-4777-9367-0F71F70A9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889" y="3049068"/>
                <a:ext cx="1036534" cy="2253646"/>
              </a:xfrm>
              <a:prstGeom prst="rect">
                <a:avLst/>
              </a:prstGeom>
            </p:spPr>
          </p:pic>
          <p:sp>
            <p:nvSpPr>
              <p:cNvPr id="25" name="TextBox 24">
                <a:extLst>
                  <a:ext uri="{FF2B5EF4-FFF2-40B4-BE49-F238E27FC236}">
                    <a16:creationId xmlns:a16="http://schemas.microsoft.com/office/drawing/2014/main" id="{E706EEFF-FCDD-4151-8F6E-664598DD0280}"/>
                  </a:ext>
                </a:extLst>
              </p:cNvPr>
              <p:cNvSpPr txBox="1"/>
              <p:nvPr/>
            </p:nvSpPr>
            <p:spPr>
              <a:xfrm>
                <a:off x="8530817" y="2824711"/>
                <a:ext cx="2380132" cy="91503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Pengajuan Akun </a:t>
                </a:r>
                <a:endParaRPr kumimoji="0" lang="en-ID"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98BE3AE-C7D0-454C-9C9B-C4D245558C4D}"/>
                  </a:ext>
                </a:extLst>
              </p:cNvPr>
              <p:cNvSpPr txBox="1"/>
              <p:nvPr/>
            </p:nvSpPr>
            <p:spPr>
              <a:xfrm>
                <a:off x="8216272" y="3564390"/>
                <a:ext cx="3075819" cy="112272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a:ln>
                      <a:noFill/>
                    </a:ln>
                    <a:solidFill>
                      <a:prstClr val="white"/>
                    </a:solidFill>
                    <a:effectLst/>
                    <a:uLnTx/>
                    <a:uFillTx/>
                    <a:latin typeface="Calibri" panose="020F0502020204030204"/>
                    <a:ea typeface="+mn-ea"/>
                    <a:cs typeface="+mn-cs"/>
                  </a:rPr>
                  <a:t>CMB mengajukan akun SMPB secara daring</a:t>
                </a:r>
                <a:endParaRPr kumimoji="0" lang="en-ID"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5669753A-9645-4504-AD3B-ABA6C74CEE4D}"/>
                  </a:ext>
                </a:extLst>
              </p:cNvPr>
              <p:cNvSpPr/>
              <p:nvPr/>
            </p:nvSpPr>
            <p:spPr>
              <a:xfrm>
                <a:off x="12831383" y="2152446"/>
                <a:ext cx="4072574" cy="2715893"/>
              </a:xfrm>
              <a:prstGeom prst="roundRect">
                <a:avLst/>
              </a:prstGeom>
              <a:gradFill>
                <a:gsLst>
                  <a:gs pos="0">
                    <a:srgbClr val="021540"/>
                  </a:gs>
                  <a:gs pos="100000">
                    <a:srgbClr val="0D64A5"/>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21D2298-3A00-45F5-BDCD-2F2B35A6E014}"/>
                  </a:ext>
                </a:extLst>
              </p:cNvPr>
              <p:cNvSpPr/>
              <p:nvPr/>
            </p:nvSpPr>
            <p:spPr>
              <a:xfrm>
                <a:off x="13400450" y="1851124"/>
                <a:ext cx="2934439" cy="937239"/>
              </a:xfrm>
              <a:prstGeom prst="roundRect">
                <a:avLst>
                  <a:gd name="adj" fmla="val 48191"/>
                </a:avLst>
              </a:prstGeom>
              <a:solidFill>
                <a:srgbClr val="FFC00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black"/>
                    </a:solidFill>
                    <a:effectLst/>
                    <a:uLnTx/>
                    <a:uFillTx/>
                    <a:latin typeface="Calibri" panose="020F0502020204030204"/>
                    <a:ea typeface="+mn-ea"/>
                    <a:cs typeface="+mn-cs"/>
                  </a:rPr>
                  <a:t>04 - 13 Juni 2026</a:t>
                </a:r>
                <a:endParaRPr kumimoji="0" lang="en-ID"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DEB4BED-3445-4D40-9D3A-189813E21233}"/>
                  </a:ext>
                </a:extLst>
              </p:cNvPr>
              <p:cNvSpPr txBox="1"/>
              <p:nvPr/>
            </p:nvSpPr>
            <p:spPr>
              <a:xfrm>
                <a:off x="13333549" y="2879460"/>
                <a:ext cx="3751453" cy="55091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Verifikasi Dokumen</a:t>
                </a:r>
                <a:endParaRPr kumimoji="0" lang="en-ID"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6330C19-B49B-42D3-908E-C7257F1169F4}"/>
                  </a:ext>
                </a:extLst>
              </p:cNvPr>
              <p:cNvSpPr txBox="1"/>
              <p:nvPr/>
            </p:nvSpPr>
            <p:spPr>
              <a:xfrm>
                <a:off x="13230276" y="3331667"/>
                <a:ext cx="3633587" cy="1434838"/>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a:ln>
                      <a:noFill/>
                    </a:ln>
                    <a:solidFill>
                      <a:prstClr val="white"/>
                    </a:solidFill>
                    <a:effectLst/>
                    <a:uLnTx/>
                    <a:uFillTx/>
                    <a:latin typeface="Calibri" panose="020F0502020204030204"/>
                    <a:ea typeface="+mn-ea"/>
                    <a:cs typeface="+mn-cs"/>
                  </a:rPr>
                  <a:t>Setelah pengajuan akun, CMB melakukan verifikasi dokumen/berkas secara luring di Sekolah</a:t>
                </a:r>
                <a:endParaRPr kumimoji="0" lang="en-ID"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09C0B505-D03F-4E1E-9A07-8725F3AB63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04863" y="2466520"/>
                <a:ext cx="2024735" cy="1966798"/>
              </a:xfrm>
              <a:prstGeom prst="rect">
                <a:avLst/>
              </a:prstGeom>
            </p:spPr>
          </p:pic>
          <p:sp>
            <p:nvSpPr>
              <p:cNvPr id="32" name="Rectangle: Rounded Corners 31">
                <a:extLst>
                  <a:ext uri="{FF2B5EF4-FFF2-40B4-BE49-F238E27FC236}">
                    <a16:creationId xmlns:a16="http://schemas.microsoft.com/office/drawing/2014/main" id="{4F4AF807-94D1-49BC-A8F5-7FC221557928}"/>
                  </a:ext>
                </a:extLst>
              </p:cNvPr>
              <p:cNvSpPr/>
              <p:nvPr/>
            </p:nvSpPr>
            <p:spPr>
              <a:xfrm>
                <a:off x="18167259" y="2007601"/>
                <a:ext cx="4072574" cy="2715893"/>
              </a:xfrm>
              <a:prstGeom prst="roundRect">
                <a:avLst/>
              </a:prstGeom>
              <a:gradFill>
                <a:gsLst>
                  <a:gs pos="0">
                    <a:srgbClr val="021540"/>
                  </a:gs>
                  <a:gs pos="100000">
                    <a:srgbClr val="0D64A5"/>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D1E591C0-5506-4C7C-87ED-DE63C1380041}"/>
                  </a:ext>
                </a:extLst>
              </p:cNvPr>
              <p:cNvSpPr/>
              <p:nvPr/>
            </p:nvSpPr>
            <p:spPr>
              <a:xfrm>
                <a:off x="18736326" y="1706279"/>
                <a:ext cx="2934439" cy="937239"/>
              </a:xfrm>
              <a:prstGeom prst="roundRect">
                <a:avLst>
                  <a:gd name="adj" fmla="val 48191"/>
                </a:avLst>
              </a:prstGeom>
              <a:solidFill>
                <a:srgbClr val="FFC00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black"/>
                    </a:solidFill>
                    <a:effectLst/>
                    <a:uLnTx/>
                    <a:uFillTx/>
                    <a:latin typeface="Calibri" panose="020F0502020204030204"/>
                    <a:ea typeface="+mn-ea"/>
                    <a:cs typeface="+mn-cs"/>
                  </a:rPr>
                  <a:t>04 - 13 Juni 2026</a:t>
                </a:r>
                <a:endParaRPr kumimoji="0" lang="en-ID"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DD4FC27-6D03-490D-BEAC-BA45E053B60D}"/>
                  </a:ext>
                </a:extLst>
              </p:cNvPr>
              <p:cNvSpPr txBox="1"/>
              <p:nvPr/>
            </p:nvSpPr>
            <p:spPr>
              <a:xfrm>
                <a:off x="19114934" y="2793140"/>
                <a:ext cx="2931645" cy="55091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Aktivasi Akun</a:t>
                </a:r>
                <a:endParaRPr kumimoji="0" lang="en-ID"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322018A-3C3B-4EA0-95CA-BB923A4DB381}"/>
                  </a:ext>
                </a:extLst>
              </p:cNvPr>
              <p:cNvSpPr txBox="1"/>
              <p:nvPr/>
            </p:nvSpPr>
            <p:spPr>
              <a:xfrm>
                <a:off x="19090984" y="3204993"/>
                <a:ext cx="3045576" cy="1434838"/>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a:ln>
                      <a:noFill/>
                    </a:ln>
                    <a:solidFill>
                      <a:prstClr val="white"/>
                    </a:solidFill>
                    <a:effectLst/>
                    <a:uLnTx/>
                    <a:uFillTx/>
                    <a:latin typeface="Calibri" panose="020F0502020204030204"/>
                    <a:ea typeface="+mn-ea"/>
                    <a:cs typeface="+mn-cs"/>
                  </a:rPr>
                  <a:t>Setelah verifikasi akun, CMB dapat melakukan aktivasi akun secara daring</a:t>
                </a:r>
                <a:endParaRPr kumimoji="0" lang="en-ID"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48D27051-C406-4BA7-891D-2AD2592D7067}"/>
                  </a:ext>
                </a:extLst>
              </p:cNvPr>
              <p:cNvPicPr>
                <a:picLocks noChangeAspect="1"/>
              </p:cNvPicPr>
              <p:nvPr/>
            </p:nvPicPr>
            <p:blipFill>
              <a:blip r:embed="rId6"/>
              <a:stretch>
                <a:fillRect/>
              </a:stretch>
            </p:blipFill>
            <p:spPr>
              <a:xfrm>
                <a:off x="17039953" y="2748929"/>
                <a:ext cx="2189169" cy="1837717"/>
              </a:xfrm>
              <a:prstGeom prst="rect">
                <a:avLst/>
              </a:prstGeom>
            </p:spPr>
          </p:pic>
          <p:pic>
            <p:nvPicPr>
              <p:cNvPr id="37" name="Picture 36">
                <a:extLst>
                  <a:ext uri="{FF2B5EF4-FFF2-40B4-BE49-F238E27FC236}">
                    <a16:creationId xmlns:a16="http://schemas.microsoft.com/office/drawing/2014/main" id="{57663B98-1F3A-44AE-A382-793C40073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5574" y="2319744"/>
                <a:ext cx="730484" cy="2603471"/>
              </a:xfrm>
              <a:prstGeom prst="rect">
                <a:avLst/>
              </a:prstGeom>
            </p:spPr>
          </p:pic>
          <p:sp>
            <p:nvSpPr>
              <p:cNvPr id="38" name="Rectangle: Rounded Corners 37">
                <a:extLst>
                  <a:ext uri="{FF2B5EF4-FFF2-40B4-BE49-F238E27FC236}">
                    <a16:creationId xmlns:a16="http://schemas.microsoft.com/office/drawing/2014/main" id="{C8274928-48BD-49FB-BC5E-0C526B22F8F7}"/>
                  </a:ext>
                </a:extLst>
              </p:cNvPr>
              <p:cNvSpPr/>
              <p:nvPr/>
            </p:nvSpPr>
            <p:spPr>
              <a:xfrm>
                <a:off x="18360514" y="5869004"/>
                <a:ext cx="4072574" cy="2715893"/>
              </a:xfrm>
              <a:prstGeom prst="roundRect">
                <a:avLst/>
              </a:prstGeom>
              <a:gradFill>
                <a:gsLst>
                  <a:gs pos="0">
                    <a:srgbClr val="23255E"/>
                  </a:gs>
                  <a:gs pos="100000">
                    <a:srgbClr val="5D306E"/>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D4DDF4DC-8AC4-498F-A336-FD4BEC945597}"/>
                  </a:ext>
                </a:extLst>
              </p:cNvPr>
              <p:cNvSpPr/>
              <p:nvPr/>
            </p:nvSpPr>
            <p:spPr>
              <a:xfrm>
                <a:off x="18929581" y="5567682"/>
                <a:ext cx="2934439" cy="937239"/>
              </a:xfrm>
              <a:prstGeom prst="roundRect">
                <a:avLst>
                  <a:gd name="adj" fmla="val 48191"/>
                </a:avLst>
              </a:prstGeom>
              <a:solidFill>
                <a:srgbClr val="96314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white"/>
                    </a:solidFill>
                    <a:effectLst/>
                    <a:uLnTx/>
                    <a:uFillTx/>
                    <a:latin typeface="Calibri" panose="020F0502020204030204"/>
                    <a:ea typeface="+mn-ea"/>
                    <a:cs typeface="+mn-cs"/>
                  </a:rPr>
                  <a:t>14 Juni 2026</a:t>
                </a:r>
                <a:endParaRPr kumimoji="0" lang="en-ID"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CF2C8F0-972C-4719-BD07-A581764D95EC}"/>
                  </a:ext>
                </a:extLst>
              </p:cNvPr>
              <p:cNvSpPr txBox="1"/>
              <p:nvPr/>
            </p:nvSpPr>
            <p:spPr>
              <a:xfrm>
                <a:off x="19308190" y="6654541"/>
                <a:ext cx="2931645" cy="550911"/>
              </a:xfrm>
              <a:prstGeom prst="rect">
                <a:avLst/>
              </a:prstGeom>
              <a:noFill/>
            </p:spPr>
            <p:txBody>
              <a:bodyPr wrap="square" rtlCol="0">
                <a:spAutoFit/>
              </a:bodyPr>
              <a:lstStyle/>
              <a:p>
                <a:pPr marL="0" lvl="2" algn="ctr">
                  <a:lnSpc>
                    <a:spcPct val="85000"/>
                  </a:lnSpc>
                  <a:defRPr/>
                </a:pPr>
                <a:r>
                  <a:rPr lang="fi-FI" sz="1400" b="1">
                    <a:solidFill>
                      <a:prstClr val="white"/>
                    </a:solidFill>
                  </a:rPr>
                  <a:t>Sinkronisasi Data </a:t>
                </a:r>
                <a:endParaRPr kumimoji="0" lang="en-ID"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C3A0539-8660-41AF-BAB4-1F56D2879F79}"/>
                  </a:ext>
                </a:extLst>
              </p:cNvPr>
              <p:cNvSpPr txBox="1"/>
              <p:nvPr/>
            </p:nvSpPr>
            <p:spPr>
              <a:xfrm>
                <a:off x="19264079" y="7030560"/>
                <a:ext cx="3065737" cy="1434838"/>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dirty="0">
                    <a:ln>
                      <a:noFill/>
                    </a:ln>
                    <a:solidFill>
                      <a:srgbClr val="FFFF00"/>
                    </a:solidFill>
                    <a:effectLst/>
                    <a:uLnTx/>
                    <a:uFillTx/>
                    <a:latin typeface="Calibri" panose="020F0502020204030204"/>
                    <a:ea typeface="+mn-ea"/>
                    <a:cs typeface="+mn-cs"/>
                  </a:rPr>
                  <a:t>Panitia melakukan sinkronisasi data CMB yg telah melakukan aktivasi akun</a:t>
                </a:r>
                <a:endParaRPr kumimoji="0" lang="en-ID" sz="12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58492830-7169-4FD7-8D30-34D44EAFCA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24044" y="6208389"/>
                <a:ext cx="2279747" cy="2216169"/>
              </a:xfrm>
              <a:prstGeom prst="rect">
                <a:avLst/>
              </a:prstGeom>
            </p:spPr>
          </p:pic>
          <p:sp>
            <p:nvSpPr>
              <p:cNvPr id="43" name="Rectangle: Rounded Corners 42">
                <a:extLst>
                  <a:ext uri="{FF2B5EF4-FFF2-40B4-BE49-F238E27FC236}">
                    <a16:creationId xmlns:a16="http://schemas.microsoft.com/office/drawing/2014/main" id="{F91DDE61-C380-410C-9267-E1F5FF2F523E}"/>
                  </a:ext>
                </a:extLst>
              </p:cNvPr>
              <p:cNvSpPr/>
              <p:nvPr/>
            </p:nvSpPr>
            <p:spPr>
              <a:xfrm>
                <a:off x="12974507" y="5771541"/>
                <a:ext cx="4072574" cy="2895667"/>
              </a:xfrm>
              <a:prstGeom prst="roundRect">
                <a:avLst/>
              </a:prstGeom>
              <a:gradFill>
                <a:gsLst>
                  <a:gs pos="0">
                    <a:srgbClr val="23255E"/>
                  </a:gs>
                  <a:gs pos="100000">
                    <a:srgbClr val="5D306E"/>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B27BF9B-E78B-4296-A472-8C3C7E7D9989}"/>
                  </a:ext>
                </a:extLst>
              </p:cNvPr>
              <p:cNvSpPr/>
              <p:nvPr/>
            </p:nvSpPr>
            <p:spPr>
              <a:xfrm>
                <a:off x="13543575" y="5470219"/>
                <a:ext cx="2934439" cy="937239"/>
              </a:xfrm>
              <a:prstGeom prst="roundRect">
                <a:avLst>
                  <a:gd name="adj" fmla="val 48191"/>
                </a:avLst>
              </a:prstGeom>
              <a:solidFill>
                <a:srgbClr val="96314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white"/>
                    </a:solidFill>
                    <a:effectLst/>
                    <a:uLnTx/>
                    <a:uFillTx/>
                    <a:latin typeface="Calibri" panose="020F0502020204030204"/>
                    <a:ea typeface="+mn-ea"/>
                    <a:cs typeface="+mn-cs"/>
                  </a:rPr>
                  <a:t>15 - 18 Juni 2026</a:t>
                </a:r>
              </a:p>
            </p:txBody>
          </p:sp>
          <p:sp>
            <p:nvSpPr>
              <p:cNvPr id="45" name="TextBox 44">
                <a:extLst>
                  <a:ext uri="{FF2B5EF4-FFF2-40B4-BE49-F238E27FC236}">
                    <a16:creationId xmlns:a16="http://schemas.microsoft.com/office/drawing/2014/main" id="{C067D408-17D8-4876-953D-5F31E13A4B9A}"/>
                  </a:ext>
                </a:extLst>
              </p:cNvPr>
              <p:cNvSpPr txBox="1"/>
              <p:nvPr/>
            </p:nvSpPr>
            <p:spPr>
              <a:xfrm>
                <a:off x="13495746" y="6424007"/>
                <a:ext cx="3417435" cy="1643295"/>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FFFF00"/>
                    </a:solidFill>
                    <a:effectLst/>
                    <a:uLnTx/>
                    <a:uFillTx/>
                    <a:latin typeface="Calibri" panose="020F0502020204030204"/>
                    <a:ea typeface="+mn-ea"/>
                    <a:cs typeface="+mn-cs"/>
                  </a:rPr>
                  <a:t>Pendaftaran/ Pemilihan Sekolah &amp; Perubahan Pilihan Pendaftaran</a:t>
                </a:r>
              </a:p>
            </p:txBody>
          </p:sp>
          <p:sp>
            <p:nvSpPr>
              <p:cNvPr id="46" name="TextBox 45">
                <a:extLst>
                  <a:ext uri="{FF2B5EF4-FFF2-40B4-BE49-F238E27FC236}">
                    <a16:creationId xmlns:a16="http://schemas.microsoft.com/office/drawing/2014/main" id="{6A3AF0C9-42D3-4FD1-9F25-5724473BDAFF}"/>
                  </a:ext>
                </a:extLst>
              </p:cNvPr>
              <p:cNvSpPr txBox="1"/>
              <p:nvPr/>
            </p:nvSpPr>
            <p:spPr>
              <a:xfrm>
                <a:off x="-261154" y="5002084"/>
                <a:ext cx="3045576" cy="81061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a:ln>
                      <a:noFill/>
                    </a:ln>
                    <a:solidFill>
                      <a:prstClr val="white"/>
                    </a:solidFill>
                    <a:effectLst/>
                    <a:uLnTx/>
                    <a:uFillTx/>
                    <a:latin typeface="Calibri" panose="020F0502020204030204"/>
                    <a:ea typeface="+mn-ea"/>
                    <a:cs typeface="+mn-cs"/>
                  </a:rPr>
                  <a:t>Dilakukan oleh CMB secara daring</a:t>
                </a:r>
                <a:endParaRPr kumimoji="0" lang="en-ID"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87D6C125-2B7E-4BBD-8E6D-B3C132A8CAD1}"/>
                  </a:ext>
                </a:extLst>
              </p:cNvPr>
              <p:cNvSpPr/>
              <p:nvPr/>
            </p:nvSpPr>
            <p:spPr>
              <a:xfrm>
                <a:off x="6750060" y="5788306"/>
                <a:ext cx="4818963" cy="2729206"/>
              </a:xfrm>
              <a:prstGeom prst="roundRect">
                <a:avLst/>
              </a:prstGeom>
              <a:gradFill>
                <a:gsLst>
                  <a:gs pos="0">
                    <a:srgbClr val="23255E"/>
                  </a:gs>
                  <a:gs pos="100000">
                    <a:srgbClr val="5D306E"/>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4F49FF31-4DA6-4D35-BF5E-2CB037C8F119}"/>
                  </a:ext>
                </a:extLst>
              </p:cNvPr>
              <p:cNvSpPr/>
              <p:nvPr/>
            </p:nvSpPr>
            <p:spPr>
              <a:xfrm>
                <a:off x="7757587" y="5486985"/>
                <a:ext cx="2934439" cy="937239"/>
              </a:xfrm>
              <a:prstGeom prst="roundRect">
                <a:avLst>
                  <a:gd name="adj" fmla="val 48191"/>
                </a:avLst>
              </a:prstGeom>
              <a:solidFill>
                <a:srgbClr val="96314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white"/>
                    </a:solidFill>
                    <a:effectLst/>
                    <a:uLnTx/>
                    <a:uFillTx/>
                    <a:latin typeface="Calibri" panose="020F0502020204030204"/>
                    <a:ea typeface="+mn-ea"/>
                    <a:cs typeface="+mn-cs"/>
                  </a:rPr>
                  <a:t>19 - 20 Juni 2026</a:t>
                </a:r>
                <a:endParaRPr kumimoji="0" lang="en-ID"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005CB823-966E-444A-8658-6A5688716F68}"/>
                  </a:ext>
                </a:extLst>
              </p:cNvPr>
              <p:cNvSpPr txBox="1"/>
              <p:nvPr/>
            </p:nvSpPr>
            <p:spPr>
              <a:xfrm>
                <a:off x="7319126" y="6573845"/>
                <a:ext cx="3902431" cy="55091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Evaluasi &amp; Masa Tenang</a:t>
                </a:r>
                <a:endParaRPr kumimoji="0" lang="en-ID"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A8EAD117-B4A1-45CF-B47F-C262F04064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7142" y="6424223"/>
                <a:ext cx="2227546" cy="2320681"/>
              </a:xfrm>
              <a:prstGeom prst="rect">
                <a:avLst/>
              </a:prstGeom>
            </p:spPr>
          </p:pic>
          <p:sp>
            <p:nvSpPr>
              <p:cNvPr id="51" name="TextBox 50">
                <a:extLst>
                  <a:ext uri="{FF2B5EF4-FFF2-40B4-BE49-F238E27FC236}">
                    <a16:creationId xmlns:a16="http://schemas.microsoft.com/office/drawing/2014/main" id="{945E779D-8FB0-4172-8163-24E82EB2F042}"/>
                  </a:ext>
                </a:extLst>
              </p:cNvPr>
              <p:cNvSpPr txBox="1"/>
              <p:nvPr/>
            </p:nvSpPr>
            <p:spPr>
              <a:xfrm>
                <a:off x="7298018" y="7082960"/>
                <a:ext cx="4162155" cy="1434838"/>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dirty="0">
                    <a:ln>
                      <a:noFill/>
                    </a:ln>
                    <a:solidFill>
                      <a:srgbClr val="FFFF00"/>
                    </a:solidFill>
                    <a:effectLst/>
                    <a:uLnTx/>
                    <a:uFillTx/>
                    <a:latin typeface="Calibri" panose="020F0502020204030204"/>
                    <a:ea typeface="+mn-ea"/>
                    <a:cs typeface="+mn-cs"/>
                  </a:rPr>
                  <a:t>Panitia melakukan evaluasi proses/tahapan pelaksanaan SPMB untuk memitigasi potensi kerawanan</a:t>
                </a:r>
                <a:endParaRPr kumimoji="0" lang="en-ID" sz="12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5AB3B9EB-73E9-4EC3-9183-7CC0DEBF951D}"/>
                  </a:ext>
                </a:extLst>
              </p:cNvPr>
              <p:cNvSpPr/>
              <p:nvPr/>
            </p:nvSpPr>
            <p:spPr>
              <a:xfrm>
                <a:off x="1287368" y="5812859"/>
                <a:ext cx="4072574" cy="2715893"/>
              </a:xfrm>
              <a:prstGeom prst="roundRect">
                <a:avLst/>
              </a:prstGeom>
              <a:gradFill>
                <a:gsLst>
                  <a:gs pos="0">
                    <a:srgbClr val="23255E"/>
                  </a:gs>
                  <a:gs pos="100000">
                    <a:srgbClr val="5D306E"/>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3E4871A0-F210-4DDD-8B66-9D6D18E93F72}"/>
                  </a:ext>
                </a:extLst>
              </p:cNvPr>
              <p:cNvSpPr/>
              <p:nvPr/>
            </p:nvSpPr>
            <p:spPr>
              <a:xfrm>
                <a:off x="1856434" y="5511537"/>
                <a:ext cx="2934439" cy="937239"/>
              </a:xfrm>
              <a:prstGeom prst="roundRect">
                <a:avLst>
                  <a:gd name="adj" fmla="val 48191"/>
                </a:avLst>
              </a:prstGeom>
              <a:solidFill>
                <a:srgbClr val="96314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white"/>
                    </a:solidFill>
                    <a:effectLst/>
                    <a:uLnTx/>
                    <a:uFillTx/>
                    <a:latin typeface="Calibri" panose="020F0502020204030204"/>
                    <a:ea typeface="+mn-ea"/>
                    <a:cs typeface="+mn-cs"/>
                  </a:rPr>
                  <a:t>21 Juni 2026</a:t>
                </a:r>
                <a:endParaRPr kumimoji="0" lang="en-ID"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61B2CD0C-5BB2-484A-B47C-822F32E3601C}"/>
                  </a:ext>
                </a:extLst>
              </p:cNvPr>
              <p:cNvSpPr txBox="1"/>
              <p:nvPr/>
            </p:nvSpPr>
            <p:spPr>
              <a:xfrm>
                <a:off x="1887090" y="6598397"/>
                <a:ext cx="3279598" cy="91503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Pengumuman Hasil Seleksi (Utama)</a:t>
                </a:r>
                <a:endParaRPr kumimoji="0" lang="en-ID"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54B0491A-4680-4CC4-A4C7-AD33A343DB94}"/>
                  </a:ext>
                </a:extLst>
              </p:cNvPr>
              <p:cNvSpPr txBox="1"/>
              <p:nvPr/>
            </p:nvSpPr>
            <p:spPr>
              <a:xfrm>
                <a:off x="1880254" y="7399134"/>
                <a:ext cx="3400233" cy="112272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dirty="0">
                    <a:ln>
                      <a:noFill/>
                    </a:ln>
                    <a:solidFill>
                      <a:srgbClr val="FFFF00"/>
                    </a:solidFill>
                    <a:effectLst/>
                    <a:uLnTx/>
                    <a:uFillTx/>
                    <a:latin typeface="Calibri" panose="020F0502020204030204"/>
                    <a:ea typeface="+mn-ea"/>
                    <a:cs typeface="+mn-cs"/>
                  </a:rPr>
                  <a:t>Pengumuman hasil di website, medsos, papan pengumuman sekolah</a:t>
                </a:r>
                <a:endParaRPr kumimoji="0" lang="en-ID" sz="12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D17A68D6-5B5C-44F0-9595-C611C489FE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649" y="5977412"/>
                <a:ext cx="2591798" cy="2700162"/>
              </a:xfrm>
              <a:prstGeom prst="rect">
                <a:avLst/>
              </a:prstGeom>
            </p:spPr>
          </p:pic>
          <p:grpSp>
            <p:nvGrpSpPr>
              <p:cNvPr id="57" name="Group 56">
                <a:extLst>
                  <a:ext uri="{FF2B5EF4-FFF2-40B4-BE49-F238E27FC236}">
                    <a16:creationId xmlns:a16="http://schemas.microsoft.com/office/drawing/2014/main" id="{AC74343E-2092-4920-AAAF-5BB4BF50012B}"/>
                  </a:ext>
                </a:extLst>
              </p:cNvPr>
              <p:cNvGrpSpPr/>
              <p:nvPr/>
            </p:nvGrpSpPr>
            <p:grpSpPr>
              <a:xfrm>
                <a:off x="11875030" y="6298693"/>
                <a:ext cx="1797153" cy="2394906"/>
                <a:chOff x="6511245" y="3844517"/>
                <a:chExt cx="2479675" cy="3171825"/>
              </a:xfrm>
            </p:grpSpPr>
            <p:sp>
              <p:nvSpPr>
                <p:cNvPr id="85" name="Freeform 645">
                  <a:extLst>
                    <a:ext uri="{FF2B5EF4-FFF2-40B4-BE49-F238E27FC236}">
                      <a16:creationId xmlns:a16="http://schemas.microsoft.com/office/drawing/2014/main" id="{BFB47F8F-D584-47BB-B4C0-B0DFA68958A2}"/>
                    </a:ext>
                  </a:extLst>
                </p:cNvPr>
                <p:cNvSpPr>
                  <a:spLocks/>
                </p:cNvSpPr>
                <p:nvPr/>
              </p:nvSpPr>
              <p:spPr bwMode="auto">
                <a:xfrm>
                  <a:off x="7997145" y="4720817"/>
                  <a:ext cx="993775" cy="1246188"/>
                </a:xfrm>
                <a:custGeom>
                  <a:avLst/>
                  <a:gdLst>
                    <a:gd name="T0" fmla="*/ 631 w 4774"/>
                    <a:gd name="T1" fmla="*/ 4582 h 5970"/>
                    <a:gd name="T2" fmla="*/ 1375 w 4774"/>
                    <a:gd name="T3" fmla="*/ 4297 h 5970"/>
                    <a:gd name="T4" fmla="*/ 1376 w 4774"/>
                    <a:gd name="T5" fmla="*/ 4297 h 5970"/>
                    <a:gd name="T6" fmla="*/ 1376 w 4774"/>
                    <a:gd name="T7" fmla="*/ 4296 h 5970"/>
                    <a:gd name="T8" fmla="*/ 2418 w 4774"/>
                    <a:gd name="T9" fmla="*/ 3430 h 5970"/>
                    <a:gd name="T10" fmla="*/ 3568 w 4774"/>
                    <a:gd name="T11" fmla="*/ 239 h 5970"/>
                    <a:gd name="T12" fmla="*/ 4472 w 4774"/>
                    <a:gd name="T13" fmla="*/ 0 h 5970"/>
                    <a:gd name="T14" fmla="*/ 3510 w 4774"/>
                    <a:gd name="T15" fmla="*/ 4305 h 5970"/>
                    <a:gd name="T16" fmla="*/ 2036 w 4774"/>
                    <a:gd name="T17" fmla="*/ 5529 h 5970"/>
                    <a:gd name="T18" fmla="*/ 2036 w 4774"/>
                    <a:gd name="T19" fmla="*/ 5529 h 5970"/>
                    <a:gd name="T20" fmla="*/ 868 w 4774"/>
                    <a:gd name="T21" fmla="*/ 5960 h 5970"/>
                    <a:gd name="T22" fmla="*/ 752 w 4774"/>
                    <a:gd name="T23" fmla="*/ 5970 h 5970"/>
                    <a:gd name="T24" fmla="*/ 66 w 4774"/>
                    <a:gd name="T25" fmla="*/ 5391 h 5970"/>
                    <a:gd name="T26" fmla="*/ 631 w 4774"/>
                    <a:gd name="T27" fmla="*/ 4582 h 5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74" h="5970">
                      <a:moveTo>
                        <a:pt x="631" y="4582"/>
                      </a:moveTo>
                      <a:cubicBezTo>
                        <a:pt x="635" y="4581"/>
                        <a:pt x="960" y="4519"/>
                        <a:pt x="1375" y="4297"/>
                      </a:cubicBezTo>
                      <a:lnTo>
                        <a:pt x="1376" y="4297"/>
                      </a:lnTo>
                      <a:lnTo>
                        <a:pt x="1376" y="4296"/>
                      </a:lnTo>
                      <a:cubicBezTo>
                        <a:pt x="1781" y="4079"/>
                        <a:pt x="2132" y="3788"/>
                        <a:pt x="2418" y="3430"/>
                      </a:cubicBezTo>
                      <a:cubicBezTo>
                        <a:pt x="3175" y="2486"/>
                        <a:pt x="3625" y="895"/>
                        <a:pt x="3568" y="239"/>
                      </a:cubicBezTo>
                      <a:lnTo>
                        <a:pt x="4472" y="0"/>
                      </a:lnTo>
                      <a:cubicBezTo>
                        <a:pt x="4483" y="119"/>
                        <a:pt x="4774" y="2727"/>
                        <a:pt x="3510" y="4305"/>
                      </a:cubicBezTo>
                      <a:cubicBezTo>
                        <a:pt x="3105" y="4811"/>
                        <a:pt x="2609" y="5223"/>
                        <a:pt x="2036" y="5529"/>
                      </a:cubicBezTo>
                      <a:lnTo>
                        <a:pt x="2036" y="5529"/>
                      </a:lnTo>
                      <a:cubicBezTo>
                        <a:pt x="1416" y="5862"/>
                        <a:pt x="922" y="5951"/>
                        <a:pt x="868" y="5960"/>
                      </a:cubicBezTo>
                      <a:cubicBezTo>
                        <a:pt x="829" y="5967"/>
                        <a:pt x="790" y="5970"/>
                        <a:pt x="752" y="5970"/>
                      </a:cubicBezTo>
                      <a:cubicBezTo>
                        <a:pt x="419" y="5970"/>
                        <a:pt x="126" y="5730"/>
                        <a:pt x="66" y="5391"/>
                      </a:cubicBezTo>
                      <a:cubicBezTo>
                        <a:pt x="0" y="5013"/>
                        <a:pt x="254" y="4651"/>
                        <a:pt x="631" y="4582"/>
                      </a:cubicBez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646">
                  <a:extLst>
                    <a:ext uri="{FF2B5EF4-FFF2-40B4-BE49-F238E27FC236}">
                      <a16:creationId xmlns:a16="http://schemas.microsoft.com/office/drawing/2014/main" id="{BC7C758E-C9D7-49C5-895F-D13242ECB498}"/>
                    </a:ext>
                  </a:extLst>
                </p:cNvPr>
                <p:cNvSpPr>
                  <a:spLocks/>
                </p:cNvSpPr>
                <p:nvPr/>
              </p:nvSpPr>
              <p:spPr bwMode="auto">
                <a:xfrm>
                  <a:off x="8524195" y="4627154"/>
                  <a:ext cx="306388" cy="223838"/>
                </a:xfrm>
                <a:custGeom>
                  <a:avLst/>
                  <a:gdLst>
                    <a:gd name="T0" fmla="*/ 1474 w 1474"/>
                    <a:gd name="T1" fmla="*/ 791 h 1072"/>
                    <a:gd name="T2" fmla="*/ 473 w 1474"/>
                    <a:gd name="T3" fmla="*/ 528 h 1072"/>
                    <a:gd name="T4" fmla="*/ 159 w 1474"/>
                    <a:gd name="T5" fmla="*/ 80 h 1072"/>
                    <a:gd name="T6" fmla="*/ 701 w 1474"/>
                    <a:gd name="T7" fmla="*/ 211 h 1072"/>
                    <a:gd name="T8" fmla="*/ 1129 w 1474"/>
                    <a:gd name="T9" fmla="*/ 336 h 1072"/>
                    <a:gd name="T10" fmla="*/ 1474 w 1474"/>
                    <a:gd name="T11" fmla="*/ 791 h 1072"/>
                  </a:gdLst>
                  <a:ahLst/>
                  <a:cxnLst>
                    <a:cxn ang="0">
                      <a:pos x="T0" y="T1"/>
                    </a:cxn>
                    <a:cxn ang="0">
                      <a:pos x="T2" y="T3"/>
                    </a:cxn>
                    <a:cxn ang="0">
                      <a:pos x="T4" y="T5"/>
                    </a:cxn>
                    <a:cxn ang="0">
                      <a:pos x="T6" y="T7"/>
                    </a:cxn>
                    <a:cxn ang="0">
                      <a:pos x="T8" y="T9"/>
                    </a:cxn>
                    <a:cxn ang="0">
                      <a:pos x="T10" y="T11"/>
                    </a:cxn>
                  </a:cxnLst>
                  <a:rect l="0" t="0" r="r" b="b"/>
                  <a:pathLst>
                    <a:path w="1474" h="1072">
                      <a:moveTo>
                        <a:pt x="1474" y="791"/>
                      </a:moveTo>
                      <a:cubicBezTo>
                        <a:pt x="1474" y="791"/>
                        <a:pt x="968" y="1072"/>
                        <a:pt x="473" y="528"/>
                      </a:cubicBezTo>
                      <a:cubicBezTo>
                        <a:pt x="201" y="230"/>
                        <a:pt x="0" y="242"/>
                        <a:pt x="159" y="80"/>
                      </a:cubicBezTo>
                      <a:cubicBezTo>
                        <a:pt x="237" y="0"/>
                        <a:pt x="546" y="41"/>
                        <a:pt x="701" y="211"/>
                      </a:cubicBezTo>
                      <a:cubicBezTo>
                        <a:pt x="857" y="382"/>
                        <a:pt x="1129" y="336"/>
                        <a:pt x="1129" y="336"/>
                      </a:cubicBezTo>
                      <a:lnTo>
                        <a:pt x="1474" y="791"/>
                      </a:ln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647">
                  <a:extLst>
                    <a:ext uri="{FF2B5EF4-FFF2-40B4-BE49-F238E27FC236}">
                      <a16:creationId xmlns:a16="http://schemas.microsoft.com/office/drawing/2014/main" id="{C0B54A28-2E79-4A64-BA62-58E4C4194454}"/>
                    </a:ext>
                  </a:extLst>
                </p:cNvPr>
                <p:cNvSpPr>
                  <a:spLocks/>
                </p:cNvSpPr>
                <p:nvPr/>
              </p:nvSpPr>
              <p:spPr bwMode="auto">
                <a:xfrm>
                  <a:off x="8660720" y="4474754"/>
                  <a:ext cx="309563" cy="328613"/>
                </a:xfrm>
                <a:custGeom>
                  <a:avLst/>
                  <a:gdLst>
                    <a:gd name="T0" fmla="*/ 1064 w 1488"/>
                    <a:gd name="T1" fmla="*/ 1465 h 1582"/>
                    <a:gd name="T2" fmla="*/ 1474 w 1488"/>
                    <a:gd name="T3" fmla="*/ 995 h 1582"/>
                    <a:gd name="T4" fmla="*/ 1415 w 1488"/>
                    <a:gd name="T5" fmla="*/ 449 h 1582"/>
                    <a:gd name="T6" fmla="*/ 580 w 1488"/>
                    <a:gd name="T7" fmla="*/ 211 h 1582"/>
                    <a:gd name="T8" fmla="*/ 94 w 1488"/>
                    <a:gd name="T9" fmla="*/ 769 h 1582"/>
                    <a:gd name="T10" fmla="*/ 595 w 1488"/>
                    <a:gd name="T11" fmla="*/ 1582 h 1582"/>
                    <a:gd name="T12" fmla="*/ 1064 w 1488"/>
                    <a:gd name="T13" fmla="*/ 1465 h 1582"/>
                  </a:gdLst>
                  <a:ahLst/>
                  <a:cxnLst>
                    <a:cxn ang="0">
                      <a:pos x="T0" y="T1"/>
                    </a:cxn>
                    <a:cxn ang="0">
                      <a:pos x="T2" y="T3"/>
                    </a:cxn>
                    <a:cxn ang="0">
                      <a:pos x="T4" y="T5"/>
                    </a:cxn>
                    <a:cxn ang="0">
                      <a:pos x="T6" y="T7"/>
                    </a:cxn>
                    <a:cxn ang="0">
                      <a:pos x="T8" y="T9"/>
                    </a:cxn>
                    <a:cxn ang="0">
                      <a:pos x="T10" y="T11"/>
                    </a:cxn>
                    <a:cxn ang="0">
                      <a:pos x="T12" y="T13"/>
                    </a:cxn>
                  </a:cxnLst>
                  <a:rect l="0" t="0" r="r" b="b"/>
                  <a:pathLst>
                    <a:path w="1488" h="1582">
                      <a:moveTo>
                        <a:pt x="1064" y="1465"/>
                      </a:moveTo>
                      <a:cubicBezTo>
                        <a:pt x="1286" y="1410"/>
                        <a:pt x="1455" y="1223"/>
                        <a:pt x="1474" y="995"/>
                      </a:cubicBezTo>
                      <a:cubicBezTo>
                        <a:pt x="1488" y="832"/>
                        <a:pt x="1481" y="637"/>
                        <a:pt x="1415" y="449"/>
                      </a:cubicBezTo>
                      <a:cubicBezTo>
                        <a:pt x="1259" y="0"/>
                        <a:pt x="924" y="216"/>
                        <a:pt x="580" y="211"/>
                      </a:cubicBezTo>
                      <a:cubicBezTo>
                        <a:pt x="236" y="205"/>
                        <a:pt x="0" y="345"/>
                        <a:pt x="94" y="769"/>
                      </a:cubicBezTo>
                      <a:cubicBezTo>
                        <a:pt x="188" y="1194"/>
                        <a:pt x="388" y="1522"/>
                        <a:pt x="595" y="1582"/>
                      </a:cubicBezTo>
                      <a:lnTo>
                        <a:pt x="1064" y="1465"/>
                      </a:ln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648">
                  <a:extLst>
                    <a:ext uri="{FF2B5EF4-FFF2-40B4-BE49-F238E27FC236}">
                      <a16:creationId xmlns:a16="http://schemas.microsoft.com/office/drawing/2014/main" id="{AA03A6C7-3DCE-4300-B53A-068EDF305A3E}"/>
                    </a:ext>
                  </a:extLst>
                </p:cNvPr>
                <p:cNvSpPr>
                  <a:spLocks/>
                </p:cNvSpPr>
                <p:nvPr/>
              </p:nvSpPr>
              <p:spPr bwMode="auto">
                <a:xfrm>
                  <a:off x="8543245" y="4314417"/>
                  <a:ext cx="180975" cy="331788"/>
                </a:xfrm>
                <a:custGeom>
                  <a:avLst/>
                  <a:gdLst>
                    <a:gd name="T0" fmla="*/ 665 w 867"/>
                    <a:gd name="T1" fmla="*/ 1589 h 1589"/>
                    <a:gd name="T2" fmla="*/ 268 w 867"/>
                    <a:gd name="T3" fmla="*/ 633 h 1589"/>
                    <a:gd name="T4" fmla="*/ 170 w 867"/>
                    <a:gd name="T5" fmla="*/ 22 h 1589"/>
                    <a:gd name="T6" fmla="*/ 867 w 867"/>
                    <a:gd name="T7" fmla="*/ 1209 h 1589"/>
                    <a:gd name="T8" fmla="*/ 665 w 867"/>
                    <a:gd name="T9" fmla="*/ 1589 h 1589"/>
                  </a:gdLst>
                  <a:ahLst/>
                  <a:cxnLst>
                    <a:cxn ang="0">
                      <a:pos x="T0" y="T1"/>
                    </a:cxn>
                    <a:cxn ang="0">
                      <a:pos x="T2" y="T3"/>
                    </a:cxn>
                    <a:cxn ang="0">
                      <a:pos x="T4" y="T5"/>
                    </a:cxn>
                    <a:cxn ang="0">
                      <a:pos x="T6" y="T7"/>
                    </a:cxn>
                    <a:cxn ang="0">
                      <a:pos x="T8" y="T9"/>
                    </a:cxn>
                  </a:cxnLst>
                  <a:rect l="0" t="0" r="r" b="b"/>
                  <a:pathLst>
                    <a:path w="867" h="1589">
                      <a:moveTo>
                        <a:pt x="665" y="1589"/>
                      </a:moveTo>
                      <a:cubicBezTo>
                        <a:pt x="665" y="1589"/>
                        <a:pt x="389" y="916"/>
                        <a:pt x="268" y="633"/>
                      </a:cubicBezTo>
                      <a:cubicBezTo>
                        <a:pt x="147" y="350"/>
                        <a:pt x="0" y="47"/>
                        <a:pt x="170" y="22"/>
                      </a:cubicBezTo>
                      <a:cubicBezTo>
                        <a:pt x="315" y="0"/>
                        <a:pt x="791" y="1018"/>
                        <a:pt x="867" y="1209"/>
                      </a:cubicBezTo>
                      <a:lnTo>
                        <a:pt x="665" y="1589"/>
                      </a:ln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649">
                  <a:extLst>
                    <a:ext uri="{FF2B5EF4-FFF2-40B4-BE49-F238E27FC236}">
                      <a16:creationId xmlns:a16="http://schemas.microsoft.com/office/drawing/2014/main" id="{3181D965-5A4A-4A5B-AE18-EF3483E9995C}"/>
                    </a:ext>
                  </a:extLst>
                </p:cNvPr>
                <p:cNvSpPr>
                  <a:spLocks/>
                </p:cNvSpPr>
                <p:nvPr/>
              </p:nvSpPr>
              <p:spPr bwMode="auto">
                <a:xfrm>
                  <a:off x="8644845" y="4250917"/>
                  <a:ext cx="141288" cy="334963"/>
                </a:xfrm>
                <a:custGeom>
                  <a:avLst/>
                  <a:gdLst>
                    <a:gd name="T0" fmla="*/ 345 w 684"/>
                    <a:gd name="T1" fmla="*/ 1603 h 1603"/>
                    <a:gd name="T2" fmla="*/ 148 w 684"/>
                    <a:gd name="T3" fmla="*/ 613 h 1603"/>
                    <a:gd name="T4" fmla="*/ 195 w 684"/>
                    <a:gd name="T5" fmla="*/ 18 h 1603"/>
                    <a:gd name="T6" fmla="*/ 684 w 684"/>
                    <a:gd name="T7" fmla="*/ 1454 h 1603"/>
                    <a:gd name="T8" fmla="*/ 345 w 684"/>
                    <a:gd name="T9" fmla="*/ 1603 h 1603"/>
                  </a:gdLst>
                  <a:ahLst/>
                  <a:cxnLst>
                    <a:cxn ang="0">
                      <a:pos x="T0" y="T1"/>
                    </a:cxn>
                    <a:cxn ang="0">
                      <a:pos x="T2" y="T3"/>
                    </a:cxn>
                    <a:cxn ang="0">
                      <a:pos x="T4" y="T5"/>
                    </a:cxn>
                    <a:cxn ang="0">
                      <a:pos x="T6" y="T7"/>
                    </a:cxn>
                    <a:cxn ang="0">
                      <a:pos x="T8" y="T9"/>
                    </a:cxn>
                  </a:cxnLst>
                  <a:rect l="0" t="0" r="r" b="b"/>
                  <a:pathLst>
                    <a:path w="684" h="1603">
                      <a:moveTo>
                        <a:pt x="345" y="1603"/>
                      </a:moveTo>
                      <a:cubicBezTo>
                        <a:pt x="345" y="1603"/>
                        <a:pt x="210" y="907"/>
                        <a:pt x="148" y="613"/>
                      </a:cubicBezTo>
                      <a:cubicBezTo>
                        <a:pt x="86" y="320"/>
                        <a:pt x="0" y="0"/>
                        <a:pt x="195" y="18"/>
                      </a:cubicBezTo>
                      <a:cubicBezTo>
                        <a:pt x="362" y="33"/>
                        <a:pt x="648" y="1256"/>
                        <a:pt x="684" y="1454"/>
                      </a:cubicBezTo>
                      <a:lnTo>
                        <a:pt x="345" y="1603"/>
                      </a:ln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650">
                  <a:extLst>
                    <a:ext uri="{FF2B5EF4-FFF2-40B4-BE49-F238E27FC236}">
                      <a16:creationId xmlns:a16="http://schemas.microsoft.com/office/drawing/2014/main" id="{B8B34ED1-61F7-4985-B120-82D922364419}"/>
                    </a:ext>
                  </a:extLst>
                </p:cNvPr>
                <p:cNvSpPr>
                  <a:spLocks/>
                </p:cNvSpPr>
                <p:nvPr/>
              </p:nvSpPr>
              <p:spPr bwMode="auto">
                <a:xfrm>
                  <a:off x="8752795" y="4279492"/>
                  <a:ext cx="111125" cy="296863"/>
                </a:xfrm>
                <a:custGeom>
                  <a:avLst/>
                  <a:gdLst>
                    <a:gd name="T0" fmla="*/ 225 w 529"/>
                    <a:gd name="T1" fmla="*/ 1423 h 1423"/>
                    <a:gd name="T2" fmla="*/ 100 w 529"/>
                    <a:gd name="T3" fmla="*/ 545 h 1423"/>
                    <a:gd name="T4" fmla="*/ 170 w 529"/>
                    <a:gd name="T5" fmla="*/ 25 h 1423"/>
                    <a:gd name="T6" fmla="*/ 529 w 529"/>
                    <a:gd name="T7" fmla="*/ 1308 h 1423"/>
                    <a:gd name="T8" fmla="*/ 225 w 529"/>
                    <a:gd name="T9" fmla="*/ 1423 h 1423"/>
                  </a:gdLst>
                  <a:ahLst/>
                  <a:cxnLst>
                    <a:cxn ang="0">
                      <a:pos x="T0" y="T1"/>
                    </a:cxn>
                    <a:cxn ang="0">
                      <a:pos x="T2" y="T3"/>
                    </a:cxn>
                    <a:cxn ang="0">
                      <a:pos x="T4" y="T5"/>
                    </a:cxn>
                    <a:cxn ang="0">
                      <a:pos x="T6" y="T7"/>
                    </a:cxn>
                    <a:cxn ang="0">
                      <a:pos x="T8" y="T9"/>
                    </a:cxn>
                  </a:cxnLst>
                  <a:rect l="0" t="0" r="r" b="b"/>
                  <a:pathLst>
                    <a:path w="529" h="1423">
                      <a:moveTo>
                        <a:pt x="225" y="1423"/>
                      </a:moveTo>
                      <a:cubicBezTo>
                        <a:pt x="225" y="1423"/>
                        <a:pt x="141" y="805"/>
                        <a:pt x="100" y="545"/>
                      </a:cubicBezTo>
                      <a:cubicBezTo>
                        <a:pt x="60" y="284"/>
                        <a:pt x="0" y="0"/>
                        <a:pt x="170" y="25"/>
                      </a:cubicBezTo>
                      <a:cubicBezTo>
                        <a:pt x="315" y="46"/>
                        <a:pt x="508" y="1133"/>
                        <a:pt x="529" y="1308"/>
                      </a:cubicBezTo>
                      <a:lnTo>
                        <a:pt x="225" y="1423"/>
                      </a:ln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651">
                  <a:extLst>
                    <a:ext uri="{FF2B5EF4-FFF2-40B4-BE49-F238E27FC236}">
                      <a16:creationId xmlns:a16="http://schemas.microsoft.com/office/drawing/2014/main" id="{C28E64C5-E75E-46AD-8EFB-71364FCE924E}"/>
                    </a:ext>
                  </a:extLst>
                </p:cNvPr>
                <p:cNvSpPr>
                  <a:spLocks/>
                </p:cNvSpPr>
                <p:nvPr/>
              </p:nvSpPr>
              <p:spPr bwMode="auto">
                <a:xfrm>
                  <a:off x="8851220" y="4298542"/>
                  <a:ext cx="96838" cy="277813"/>
                </a:xfrm>
                <a:custGeom>
                  <a:avLst/>
                  <a:gdLst>
                    <a:gd name="T0" fmla="*/ 98 w 467"/>
                    <a:gd name="T1" fmla="*/ 1328 h 1328"/>
                    <a:gd name="T2" fmla="*/ 54 w 467"/>
                    <a:gd name="T3" fmla="*/ 512 h 1328"/>
                    <a:gd name="T4" fmla="*/ 196 w 467"/>
                    <a:gd name="T5" fmla="*/ 64 h 1328"/>
                    <a:gd name="T6" fmla="*/ 467 w 467"/>
                    <a:gd name="T7" fmla="*/ 1300 h 1328"/>
                    <a:gd name="T8" fmla="*/ 98 w 467"/>
                    <a:gd name="T9" fmla="*/ 1328 h 1328"/>
                  </a:gdLst>
                  <a:ahLst/>
                  <a:cxnLst>
                    <a:cxn ang="0">
                      <a:pos x="T0" y="T1"/>
                    </a:cxn>
                    <a:cxn ang="0">
                      <a:pos x="T2" y="T3"/>
                    </a:cxn>
                    <a:cxn ang="0">
                      <a:pos x="T4" y="T5"/>
                    </a:cxn>
                    <a:cxn ang="0">
                      <a:pos x="T6" y="T7"/>
                    </a:cxn>
                    <a:cxn ang="0">
                      <a:pos x="T8" y="T9"/>
                    </a:cxn>
                  </a:cxnLst>
                  <a:rect l="0" t="0" r="r" b="b"/>
                  <a:pathLst>
                    <a:path w="467" h="1328">
                      <a:moveTo>
                        <a:pt x="98" y="1328"/>
                      </a:moveTo>
                      <a:cubicBezTo>
                        <a:pt x="98" y="1328"/>
                        <a:pt x="71" y="755"/>
                        <a:pt x="54" y="512"/>
                      </a:cubicBezTo>
                      <a:cubicBezTo>
                        <a:pt x="37" y="269"/>
                        <a:pt x="0" y="0"/>
                        <a:pt x="196" y="64"/>
                      </a:cubicBezTo>
                      <a:cubicBezTo>
                        <a:pt x="364" y="119"/>
                        <a:pt x="462" y="1138"/>
                        <a:pt x="467" y="1300"/>
                      </a:cubicBezTo>
                      <a:lnTo>
                        <a:pt x="98" y="1328"/>
                      </a:ln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652">
                  <a:extLst>
                    <a:ext uri="{FF2B5EF4-FFF2-40B4-BE49-F238E27FC236}">
                      <a16:creationId xmlns:a16="http://schemas.microsoft.com/office/drawing/2014/main" id="{8E79CA86-55DD-4133-AC26-23C9A6FCCA99}"/>
                    </a:ext>
                  </a:extLst>
                </p:cNvPr>
                <p:cNvSpPr>
                  <a:spLocks/>
                </p:cNvSpPr>
                <p:nvPr/>
              </p:nvSpPr>
              <p:spPr bwMode="auto">
                <a:xfrm>
                  <a:off x="6516008" y="5505042"/>
                  <a:ext cx="654050" cy="892175"/>
                </a:xfrm>
                <a:custGeom>
                  <a:avLst/>
                  <a:gdLst>
                    <a:gd name="T0" fmla="*/ 759 w 3141"/>
                    <a:gd name="T1" fmla="*/ 4275 h 4275"/>
                    <a:gd name="T2" fmla="*/ 1398 w 3141"/>
                    <a:gd name="T3" fmla="*/ 3820 h 4275"/>
                    <a:gd name="T4" fmla="*/ 2698 w 3141"/>
                    <a:gd name="T5" fmla="*/ 1361 h 4275"/>
                    <a:gd name="T6" fmla="*/ 2959 w 3141"/>
                    <a:gd name="T7" fmla="*/ 443 h 4275"/>
                    <a:gd name="T8" fmla="*/ 2041 w 3141"/>
                    <a:gd name="T9" fmla="*/ 182 h 4275"/>
                    <a:gd name="T10" fmla="*/ 121 w 3141"/>
                    <a:gd name="T11" fmla="*/ 3381 h 4275"/>
                    <a:gd name="T12" fmla="*/ 540 w 3141"/>
                    <a:gd name="T13" fmla="*/ 4238 h 4275"/>
                    <a:gd name="T14" fmla="*/ 759 w 3141"/>
                    <a:gd name="T15" fmla="*/ 4275 h 4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1" h="4275">
                      <a:moveTo>
                        <a:pt x="759" y="4275"/>
                      </a:moveTo>
                      <a:cubicBezTo>
                        <a:pt x="1039" y="4275"/>
                        <a:pt x="1301" y="4099"/>
                        <a:pt x="1398" y="3820"/>
                      </a:cubicBezTo>
                      <a:cubicBezTo>
                        <a:pt x="1791" y="2677"/>
                        <a:pt x="2399" y="1528"/>
                        <a:pt x="2698" y="1361"/>
                      </a:cubicBezTo>
                      <a:cubicBezTo>
                        <a:pt x="3024" y="1179"/>
                        <a:pt x="3141" y="768"/>
                        <a:pt x="2959" y="443"/>
                      </a:cubicBezTo>
                      <a:cubicBezTo>
                        <a:pt x="2778" y="117"/>
                        <a:pt x="2367" y="0"/>
                        <a:pt x="2041" y="182"/>
                      </a:cubicBezTo>
                      <a:cubicBezTo>
                        <a:pt x="1100" y="707"/>
                        <a:pt x="334" y="2763"/>
                        <a:pt x="121" y="3381"/>
                      </a:cubicBezTo>
                      <a:cubicBezTo>
                        <a:pt x="0" y="3733"/>
                        <a:pt x="187" y="4117"/>
                        <a:pt x="540" y="4238"/>
                      </a:cubicBezTo>
                      <a:cubicBezTo>
                        <a:pt x="612" y="4263"/>
                        <a:pt x="687" y="4275"/>
                        <a:pt x="759" y="4275"/>
                      </a:cubicBezTo>
                      <a:close/>
                    </a:path>
                  </a:pathLst>
                </a:custGeom>
                <a:solidFill>
                  <a:srgbClr val="E6A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653">
                  <a:extLst>
                    <a:ext uri="{FF2B5EF4-FFF2-40B4-BE49-F238E27FC236}">
                      <a16:creationId xmlns:a16="http://schemas.microsoft.com/office/drawing/2014/main" id="{07E080C0-2872-443A-B629-EF89AC3F5D72}"/>
                    </a:ext>
                  </a:extLst>
                </p:cNvPr>
                <p:cNvSpPr>
                  <a:spLocks/>
                </p:cNvSpPr>
                <p:nvPr/>
              </p:nvSpPr>
              <p:spPr bwMode="auto">
                <a:xfrm>
                  <a:off x="7000195" y="6978242"/>
                  <a:ext cx="296863" cy="28575"/>
                </a:xfrm>
                <a:custGeom>
                  <a:avLst/>
                  <a:gdLst>
                    <a:gd name="T0" fmla="*/ 1425 w 1425"/>
                    <a:gd name="T1" fmla="*/ 139 h 139"/>
                    <a:gd name="T2" fmla="*/ 3 w 1425"/>
                    <a:gd name="T3" fmla="*/ 0 h 139"/>
                    <a:gd name="T4" fmla="*/ 0 w 1425"/>
                    <a:gd name="T5" fmla="*/ 65 h 139"/>
                    <a:gd name="T6" fmla="*/ 1425 w 1425"/>
                    <a:gd name="T7" fmla="*/ 139 h 139"/>
                  </a:gdLst>
                  <a:ahLst/>
                  <a:cxnLst>
                    <a:cxn ang="0">
                      <a:pos x="T0" y="T1"/>
                    </a:cxn>
                    <a:cxn ang="0">
                      <a:pos x="T2" y="T3"/>
                    </a:cxn>
                    <a:cxn ang="0">
                      <a:pos x="T4" y="T5"/>
                    </a:cxn>
                    <a:cxn ang="0">
                      <a:pos x="T6" y="T7"/>
                    </a:cxn>
                  </a:cxnLst>
                  <a:rect l="0" t="0" r="r" b="b"/>
                  <a:pathLst>
                    <a:path w="1425" h="139">
                      <a:moveTo>
                        <a:pt x="1425" y="139"/>
                      </a:moveTo>
                      <a:lnTo>
                        <a:pt x="3" y="0"/>
                      </a:lnTo>
                      <a:lnTo>
                        <a:pt x="0" y="65"/>
                      </a:lnTo>
                      <a:cubicBezTo>
                        <a:pt x="475" y="89"/>
                        <a:pt x="950" y="117"/>
                        <a:pt x="1425" y="139"/>
                      </a:cubicBezTo>
                      <a:close/>
                    </a:path>
                  </a:pathLst>
                </a:custGeom>
                <a:solidFill>
                  <a:srgbClr val="292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654">
                  <a:extLst>
                    <a:ext uri="{FF2B5EF4-FFF2-40B4-BE49-F238E27FC236}">
                      <a16:creationId xmlns:a16="http://schemas.microsoft.com/office/drawing/2014/main" id="{7A57B44B-AC3E-4A32-936A-EC9A8A49C956}"/>
                    </a:ext>
                  </a:extLst>
                </p:cNvPr>
                <p:cNvSpPr>
                  <a:spLocks/>
                </p:cNvSpPr>
                <p:nvPr/>
              </p:nvSpPr>
              <p:spPr bwMode="auto">
                <a:xfrm>
                  <a:off x="7520895" y="7005229"/>
                  <a:ext cx="265113" cy="9525"/>
                </a:xfrm>
                <a:custGeom>
                  <a:avLst/>
                  <a:gdLst>
                    <a:gd name="T0" fmla="*/ 1273 w 1273"/>
                    <a:gd name="T1" fmla="*/ 0 h 51"/>
                    <a:gd name="T2" fmla="*/ 0 w 1273"/>
                    <a:gd name="T3" fmla="*/ 35 h 51"/>
                    <a:gd name="T4" fmla="*/ 256 w 1273"/>
                    <a:gd name="T5" fmla="*/ 50 h 51"/>
                    <a:gd name="T6" fmla="*/ 1273 w 1273"/>
                    <a:gd name="T7" fmla="*/ 0 h 51"/>
                  </a:gdLst>
                  <a:ahLst/>
                  <a:cxnLst>
                    <a:cxn ang="0">
                      <a:pos x="T0" y="T1"/>
                    </a:cxn>
                    <a:cxn ang="0">
                      <a:pos x="T2" y="T3"/>
                    </a:cxn>
                    <a:cxn ang="0">
                      <a:pos x="T4" y="T5"/>
                    </a:cxn>
                    <a:cxn ang="0">
                      <a:pos x="T6" y="T7"/>
                    </a:cxn>
                  </a:cxnLst>
                  <a:rect l="0" t="0" r="r" b="b"/>
                  <a:pathLst>
                    <a:path w="1273" h="51">
                      <a:moveTo>
                        <a:pt x="1273" y="0"/>
                      </a:moveTo>
                      <a:lnTo>
                        <a:pt x="0" y="35"/>
                      </a:lnTo>
                      <a:cubicBezTo>
                        <a:pt x="87" y="39"/>
                        <a:pt x="172" y="45"/>
                        <a:pt x="256" y="50"/>
                      </a:cubicBezTo>
                      <a:cubicBezTo>
                        <a:pt x="602" y="51"/>
                        <a:pt x="939" y="32"/>
                        <a:pt x="1273" y="0"/>
                      </a:cubicBezTo>
                      <a:close/>
                    </a:path>
                  </a:pathLst>
                </a:custGeom>
                <a:solidFill>
                  <a:srgbClr val="1C1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655">
                  <a:extLst>
                    <a:ext uri="{FF2B5EF4-FFF2-40B4-BE49-F238E27FC236}">
                      <a16:creationId xmlns:a16="http://schemas.microsoft.com/office/drawing/2014/main" id="{74E4D5BA-30F3-438D-8957-22A44DFD06DB}"/>
                    </a:ext>
                  </a:extLst>
                </p:cNvPr>
                <p:cNvSpPr>
                  <a:spLocks/>
                </p:cNvSpPr>
                <p:nvPr/>
              </p:nvSpPr>
              <p:spPr bwMode="auto">
                <a:xfrm>
                  <a:off x="6849383" y="5482817"/>
                  <a:ext cx="1512888" cy="1531938"/>
                </a:xfrm>
                <a:custGeom>
                  <a:avLst/>
                  <a:gdLst>
                    <a:gd name="T0" fmla="*/ 2443 w 7266"/>
                    <a:gd name="T1" fmla="*/ 7324 h 7351"/>
                    <a:gd name="T2" fmla="*/ 3187 w 7266"/>
                    <a:gd name="T3" fmla="*/ 7332 h 7351"/>
                    <a:gd name="T4" fmla="*/ 3485 w 7266"/>
                    <a:gd name="T5" fmla="*/ 7349 h 7351"/>
                    <a:gd name="T6" fmla="*/ 6733 w 7266"/>
                    <a:gd name="T7" fmla="*/ 6995 h 7351"/>
                    <a:gd name="T8" fmla="*/ 7266 w 7266"/>
                    <a:gd name="T9" fmla="*/ 5532 h 7351"/>
                    <a:gd name="T10" fmla="*/ 3412 w 7266"/>
                    <a:gd name="T11" fmla="*/ 2647 h 7351"/>
                    <a:gd name="T12" fmla="*/ 0 w 7266"/>
                    <a:gd name="T13" fmla="*/ 5532 h 7351"/>
                    <a:gd name="T14" fmla="*/ 590 w 7266"/>
                    <a:gd name="T15" fmla="*/ 7231 h 7351"/>
                    <a:gd name="T16" fmla="*/ 2443 w 7266"/>
                    <a:gd name="T17" fmla="*/ 7324 h 7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66" h="7351">
                      <a:moveTo>
                        <a:pt x="2443" y="7324"/>
                      </a:moveTo>
                      <a:cubicBezTo>
                        <a:pt x="2693" y="7318"/>
                        <a:pt x="2941" y="7320"/>
                        <a:pt x="3187" y="7332"/>
                      </a:cubicBezTo>
                      <a:cubicBezTo>
                        <a:pt x="3287" y="7337"/>
                        <a:pt x="3387" y="7343"/>
                        <a:pt x="3485" y="7349"/>
                      </a:cubicBezTo>
                      <a:cubicBezTo>
                        <a:pt x="4602" y="7351"/>
                        <a:pt x="5641" y="7147"/>
                        <a:pt x="6733" y="6995"/>
                      </a:cubicBezTo>
                      <a:cubicBezTo>
                        <a:pt x="7071" y="6566"/>
                        <a:pt x="7266" y="6067"/>
                        <a:pt x="7266" y="5532"/>
                      </a:cubicBezTo>
                      <a:cubicBezTo>
                        <a:pt x="7266" y="3938"/>
                        <a:pt x="5540" y="2647"/>
                        <a:pt x="3412" y="2647"/>
                      </a:cubicBezTo>
                      <a:cubicBezTo>
                        <a:pt x="1283" y="2647"/>
                        <a:pt x="0" y="0"/>
                        <a:pt x="0" y="5532"/>
                      </a:cubicBezTo>
                      <a:cubicBezTo>
                        <a:pt x="0" y="6169"/>
                        <a:pt x="208" y="6754"/>
                        <a:pt x="590" y="7231"/>
                      </a:cubicBezTo>
                      <a:cubicBezTo>
                        <a:pt x="1208" y="7260"/>
                        <a:pt x="1825" y="7299"/>
                        <a:pt x="2443" y="7324"/>
                      </a:cubicBezTo>
                      <a:close/>
                    </a:path>
                  </a:pathLst>
                </a:custGeom>
                <a:solidFill>
                  <a:srgbClr val="292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656">
                  <a:extLst>
                    <a:ext uri="{FF2B5EF4-FFF2-40B4-BE49-F238E27FC236}">
                      <a16:creationId xmlns:a16="http://schemas.microsoft.com/office/drawing/2014/main" id="{CAFBFD8B-5CD6-4E01-A6CC-9545860D61EB}"/>
                    </a:ext>
                  </a:extLst>
                </p:cNvPr>
                <p:cNvSpPr>
                  <a:spLocks/>
                </p:cNvSpPr>
                <p:nvPr/>
              </p:nvSpPr>
              <p:spPr bwMode="auto">
                <a:xfrm>
                  <a:off x="6873195" y="5357404"/>
                  <a:ext cx="1420813" cy="1658938"/>
                </a:xfrm>
                <a:custGeom>
                  <a:avLst/>
                  <a:gdLst>
                    <a:gd name="T0" fmla="*/ 2334 w 6826"/>
                    <a:gd name="T1" fmla="*/ 7926 h 7955"/>
                    <a:gd name="T2" fmla="*/ 3077 w 6826"/>
                    <a:gd name="T3" fmla="*/ 7934 h 7955"/>
                    <a:gd name="T4" fmla="*/ 3352 w 6826"/>
                    <a:gd name="T5" fmla="*/ 7952 h 7955"/>
                    <a:gd name="T6" fmla="*/ 5536 w 6826"/>
                    <a:gd name="T7" fmla="*/ 7758 h 7955"/>
                    <a:gd name="T8" fmla="*/ 6826 w 6826"/>
                    <a:gd name="T9" fmla="*/ 4008 h 7955"/>
                    <a:gd name="T10" fmla="*/ 3413 w 6826"/>
                    <a:gd name="T11" fmla="*/ 0 h 7955"/>
                    <a:gd name="T12" fmla="*/ 0 w 6826"/>
                    <a:gd name="T13" fmla="*/ 4008 h 7955"/>
                    <a:gd name="T14" fmla="*/ 1404 w 6826"/>
                    <a:gd name="T15" fmla="*/ 7881 h 7955"/>
                    <a:gd name="T16" fmla="*/ 2334 w 6826"/>
                    <a:gd name="T17" fmla="*/ 7926 h 7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26" h="7955">
                      <a:moveTo>
                        <a:pt x="2334" y="7926"/>
                      </a:moveTo>
                      <a:cubicBezTo>
                        <a:pt x="2583" y="7920"/>
                        <a:pt x="2832" y="7922"/>
                        <a:pt x="3077" y="7934"/>
                      </a:cubicBezTo>
                      <a:cubicBezTo>
                        <a:pt x="3171" y="7938"/>
                        <a:pt x="3261" y="7946"/>
                        <a:pt x="3352" y="7952"/>
                      </a:cubicBezTo>
                      <a:cubicBezTo>
                        <a:pt x="4103" y="7955"/>
                        <a:pt x="4818" y="7864"/>
                        <a:pt x="5536" y="7758"/>
                      </a:cubicBezTo>
                      <a:cubicBezTo>
                        <a:pt x="6321" y="6880"/>
                        <a:pt x="6826" y="5528"/>
                        <a:pt x="6826" y="4008"/>
                      </a:cubicBezTo>
                      <a:cubicBezTo>
                        <a:pt x="6826" y="1360"/>
                        <a:pt x="5298" y="0"/>
                        <a:pt x="3413" y="0"/>
                      </a:cubicBezTo>
                      <a:cubicBezTo>
                        <a:pt x="1528" y="0"/>
                        <a:pt x="0" y="1360"/>
                        <a:pt x="0" y="4008"/>
                      </a:cubicBezTo>
                      <a:cubicBezTo>
                        <a:pt x="0" y="5600"/>
                        <a:pt x="554" y="7009"/>
                        <a:pt x="1404" y="7881"/>
                      </a:cubicBezTo>
                      <a:cubicBezTo>
                        <a:pt x="1713" y="7897"/>
                        <a:pt x="2024" y="7913"/>
                        <a:pt x="2334" y="7926"/>
                      </a:cubicBezTo>
                      <a:close/>
                    </a:path>
                  </a:pathLst>
                </a:custGeom>
                <a:solidFill>
                  <a:srgbClr val="292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657">
                  <a:extLst>
                    <a:ext uri="{FF2B5EF4-FFF2-40B4-BE49-F238E27FC236}">
                      <a16:creationId xmlns:a16="http://schemas.microsoft.com/office/drawing/2014/main" id="{4AFF7B52-C1B1-4AF6-A598-44A544AAA6B3}"/>
                    </a:ext>
                  </a:extLst>
                </p:cNvPr>
                <p:cNvSpPr>
                  <a:spLocks/>
                </p:cNvSpPr>
                <p:nvPr/>
              </p:nvSpPr>
              <p:spPr bwMode="auto">
                <a:xfrm>
                  <a:off x="6927170" y="6570254"/>
                  <a:ext cx="1154113" cy="444500"/>
                </a:xfrm>
                <a:custGeom>
                  <a:avLst/>
                  <a:gdLst>
                    <a:gd name="T0" fmla="*/ 2062 w 5544"/>
                    <a:gd name="T1" fmla="*/ 2111 h 2138"/>
                    <a:gd name="T2" fmla="*/ 2816 w 5544"/>
                    <a:gd name="T3" fmla="*/ 2119 h 2138"/>
                    <a:gd name="T4" fmla="*/ 3114 w 5544"/>
                    <a:gd name="T5" fmla="*/ 2136 h 2138"/>
                    <a:gd name="T6" fmla="*/ 5544 w 5544"/>
                    <a:gd name="T7" fmla="*/ 1902 h 2138"/>
                    <a:gd name="T8" fmla="*/ 2785 w 5544"/>
                    <a:gd name="T9" fmla="*/ 0 h 2138"/>
                    <a:gd name="T10" fmla="*/ 0 w 5544"/>
                    <a:gd name="T11" fmla="*/ 2008 h 2138"/>
                    <a:gd name="T12" fmla="*/ 2062 w 5544"/>
                    <a:gd name="T13" fmla="*/ 2111 h 2138"/>
                  </a:gdLst>
                  <a:ahLst/>
                  <a:cxnLst>
                    <a:cxn ang="0">
                      <a:pos x="T0" y="T1"/>
                    </a:cxn>
                    <a:cxn ang="0">
                      <a:pos x="T2" y="T3"/>
                    </a:cxn>
                    <a:cxn ang="0">
                      <a:pos x="T4" y="T5"/>
                    </a:cxn>
                    <a:cxn ang="0">
                      <a:pos x="T6" y="T7"/>
                    </a:cxn>
                    <a:cxn ang="0">
                      <a:pos x="T8" y="T9"/>
                    </a:cxn>
                    <a:cxn ang="0">
                      <a:pos x="T10" y="T11"/>
                    </a:cxn>
                    <a:cxn ang="0">
                      <a:pos x="T12" y="T13"/>
                    </a:cxn>
                  </a:cxnLst>
                  <a:rect l="0" t="0" r="r" b="b"/>
                  <a:pathLst>
                    <a:path w="5544" h="2138">
                      <a:moveTo>
                        <a:pt x="2062" y="2111"/>
                      </a:moveTo>
                      <a:cubicBezTo>
                        <a:pt x="2315" y="2105"/>
                        <a:pt x="2567" y="2107"/>
                        <a:pt x="2816" y="2119"/>
                      </a:cubicBezTo>
                      <a:cubicBezTo>
                        <a:pt x="2916" y="2124"/>
                        <a:pt x="3015" y="2130"/>
                        <a:pt x="3114" y="2136"/>
                      </a:cubicBezTo>
                      <a:cubicBezTo>
                        <a:pt x="3950" y="2138"/>
                        <a:pt x="4742" y="2024"/>
                        <a:pt x="5544" y="1902"/>
                      </a:cubicBezTo>
                      <a:cubicBezTo>
                        <a:pt x="5250" y="816"/>
                        <a:pt x="4136" y="0"/>
                        <a:pt x="2785" y="0"/>
                      </a:cubicBezTo>
                      <a:cubicBezTo>
                        <a:pt x="1391" y="0"/>
                        <a:pt x="249" y="869"/>
                        <a:pt x="0" y="2008"/>
                      </a:cubicBezTo>
                      <a:cubicBezTo>
                        <a:pt x="687" y="2038"/>
                        <a:pt x="1375" y="2082"/>
                        <a:pt x="2062" y="2111"/>
                      </a:cubicBezTo>
                      <a:close/>
                    </a:path>
                  </a:pathLst>
                </a:custGeom>
                <a:solidFill>
                  <a:srgbClr val="292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658">
                  <a:extLst>
                    <a:ext uri="{FF2B5EF4-FFF2-40B4-BE49-F238E27FC236}">
                      <a16:creationId xmlns:a16="http://schemas.microsoft.com/office/drawing/2014/main" id="{BCC1D7FC-EE8D-4EDF-85DC-0B4FDF21A52C}"/>
                    </a:ext>
                  </a:extLst>
                </p:cNvPr>
                <p:cNvSpPr>
                  <a:spLocks/>
                </p:cNvSpPr>
                <p:nvPr/>
              </p:nvSpPr>
              <p:spPr bwMode="auto">
                <a:xfrm>
                  <a:off x="6898595" y="5270092"/>
                  <a:ext cx="1233488" cy="1744663"/>
                </a:xfrm>
                <a:custGeom>
                  <a:avLst/>
                  <a:gdLst>
                    <a:gd name="T0" fmla="*/ 2197 w 5923"/>
                    <a:gd name="T1" fmla="*/ 8340 h 8367"/>
                    <a:gd name="T2" fmla="*/ 2951 w 5923"/>
                    <a:gd name="T3" fmla="*/ 8348 h 8367"/>
                    <a:gd name="T4" fmla="*/ 3250 w 5923"/>
                    <a:gd name="T5" fmla="*/ 8365 h 8367"/>
                    <a:gd name="T6" fmla="*/ 5891 w 5923"/>
                    <a:gd name="T7" fmla="*/ 8100 h 8367"/>
                    <a:gd name="T8" fmla="*/ 5656 w 5923"/>
                    <a:gd name="T9" fmla="*/ 1340 h 8367"/>
                    <a:gd name="T10" fmla="*/ 5415 w 5923"/>
                    <a:gd name="T11" fmla="*/ 917 h 8367"/>
                    <a:gd name="T12" fmla="*/ 2912 w 5923"/>
                    <a:gd name="T13" fmla="*/ 101 h 8367"/>
                    <a:gd name="T14" fmla="*/ 385 w 5923"/>
                    <a:gd name="T15" fmla="*/ 937 h 8367"/>
                    <a:gd name="T16" fmla="*/ 160 w 5923"/>
                    <a:gd name="T17" fmla="*/ 1318 h 8367"/>
                    <a:gd name="T18" fmla="*/ 0 w 5923"/>
                    <a:gd name="T19" fmla="*/ 8188 h 8367"/>
                    <a:gd name="T20" fmla="*/ 1 w 5923"/>
                    <a:gd name="T21" fmla="*/ 8231 h 8367"/>
                    <a:gd name="T22" fmla="*/ 2197 w 5923"/>
                    <a:gd name="T23" fmla="*/ 8340 h 8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23" h="8367">
                      <a:moveTo>
                        <a:pt x="2197" y="8340"/>
                      </a:moveTo>
                      <a:cubicBezTo>
                        <a:pt x="2450" y="8334"/>
                        <a:pt x="2702" y="8336"/>
                        <a:pt x="2951" y="8348"/>
                      </a:cubicBezTo>
                      <a:cubicBezTo>
                        <a:pt x="3052" y="8353"/>
                        <a:pt x="3151" y="8359"/>
                        <a:pt x="3250" y="8365"/>
                      </a:cubicBezTo>
                      <a:cubicBezTo>
                        <a:pt x="4159" y="8367"/>
                        <a:pt x="5015" y="8232"/>
                        <a:pt x="5891" y="8100"/>
                      </a:cubicBezTo>
                      <a:cubicBezTo>
                        <a:pt x="5923" y="5073"/>
                        <a:pt x="5752" y="2134"/>
                        <a:pt x="5656" y="1340"/>
                      </a:cubicBezTo>
                      <a:cubicBezTo>
                        <a:pt x="5637" y="1175"/>
                        <a:pt x="5552" y="1022"/>
                        <a:pt x="5415" y="917"/>
                      </a:cubicBezTo>
                      <a:cubicBezTo>
                        <a:pt x="4218" y="0"/>
                        <a:pt x="2912" y="101"/>
                        <a:pt x="2912" y="101"/>
                      </a:cubicBezTo>
                      <a:cubicBezTo>
                        <a:pt x="2912" y="101"/>
                        <a:pt x="1590" y="0"/>
                        <a:pt x="385" y="937"/>
                      </a:cubicBezTo>
                      <a:cubicBezTo>
                        <a:pt x="262" y="1033"/>
                        <a:pt x="183" y="1170"/>
                        <a:pt x="160" y="1318"/>
                      </a:cubicBezTo>
                      <a:cubicBezTo>
                        <a:pt x="44" y="2061"/>
                        <a:pt x="19" y="5246"/>
                        <a:pt x="0" y="8188"/>
                      </a:cubicBezTo>
                      <a:cubicBezTo>
                        <a:pt x="0" y="8203"/>
                        <a:pt x="1" y="8216"/>
                        <a:pt x="1" y="8231"/>
                      </a:cubicBezTo>
                      <a:cubicBezTo>
                        <a:pt x="733" y="8261"/>
                        <a:pt x="1465" y="8309"/>
                        <a:pt x="2197" y="8340"/>
                      </a:cubicBezTo>
                      <a:close/>
                    </a:path>
                  </a:pathLst>
                </a:custGeom>
                <a:solidFill>
                  <a:srgbClr val="E6E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59">
                  <a:extLst>
                    <a:ext uri="{FF2B5EF4-FFF2-40B4-BE49-F238E27FC236}">
                      <a16:creationId xmlns:a16="http://schemas.microsoft.com/office/drawing/2014/main" id="{098217BB-F7D6-4E1F-8604-708AB27ADBED}"/>
                    </a:ext>
                  </a:extLst>
                </p:cNvPr>
                <p:cNvSpPr>
                  <a:spLocks/>
                </p:cNvSpPr>
                <p:nvPr/>
              </p:nvSpPr>
              <p:spPr bwMode="auto">
                <a:xfrm>
                  <a:off x="7319283" y="5178017"/>
                  <a:ext cx="369888" cy="249238"/>
                </a:xfrm>
                <a:custGeom>
                  <a:avLst/>
                  <a:gdLst>
                    <a:gd name="T0" fmla="*/ 1739 w 1775"/>
                    <a:gd name="T1" fmla="*/ 665 h 1190"/>
                    <a:gd name="T2" fmla="*/ 1388 w 1775"/>
                    <a:gd name="T3" fmla="*/ 1104 h 1190"/>
                    <a:gd name="T4" fmla="*/ 868 w 1775"/>
                    <a:gd name="T5" fmla="*/ 1190 h 1190"/>
                    <a:gd name="T6" fmla="*/ 424 w 1775"/>
                    <a:gd name="T7" fmla="*/ 1128 h 1190"/>
                    <a:gd name="T8" fmla="*/ 38 w 1775"/>
                    <a:gd name="T9" fmla="*/ 677 h 1190"/>
                    <a:gd name="T10" fmla="*/ 134 w 1775"/>
                    <a:gd name="T11" fmla="*/ 0 h 1190"/>
                    <a:gd name="T12" fmla="*/ 1644 w 1775"/>
                    <a:gd name="T13" fmla="*/ 0 h 1190"/>
                    <a:gd name="T14" fmla="*/ 1739 w 1775"/>
                    <a:gd name="T15" fmla="*/ 665 h 1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5" h="1190">
                      <a:moveTo>
                        <a:pt x="1739" y="665"/>
                      </a:moveTo>
                      <a:cubicBezTo>
                        <a:pt x="1775" y="916"/>
                        <a:pt x="1629" y="1022"/>
                        <a:pt x="1388" y="1104"/>
                      </a:cubicBezTo>
                      <a:cubicBezTo>
                        <a:pt x="1226" y="1160"/>
                        <a:pt x="1051" y="1190"/>
                        <a:pt x="868" y="1190"/>
                      </a:cubicBezTo>
                      <a:cubicBezTo>
                        <a:pt x="714" y="1190"/>
                        <a:pt x="565" y="1169"/>
                        <a:pt x="424" y="1128"/>
                      </a:cubicBezTo>
                      <a:cubicBezTo>
                        <a:pt x="166" y="1054"/>
                        <a:pt x="0" y="943"/>
                        <a:pt x="38" y="677"/>
                      </a:cubicBezTo>
                      <a:lnTo>
                        <a:pt x="134" y="0"/>
                      </a:lnTo>
                      <a:lnTo>
                        <a:pt x="1644" y="0"/>
                      </a:lnTo>
                      <a:lnTo>
                        <a:pt x="1739" y="665"/>
                      </a:lnTo>
                      <a:close/>
                    </a:path>
                  </a:pathLst>
                </a:custGeom>
                <a:solidFill>
                  <a:srgbClr val="E6A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60">
                  <a:extLst>
                    <a:ext uri="{FF2B5EF4-FFF2-40B4-BE49-F238E27FC236}">
                      <a16:creationId xmlns:a16="http://schemas.microsoft.com/office/drawing/2014/main" id="{8AF99077-7228-4E57-A376-326E00BB12CD}"/>
                    </a:ext>
                  </a:extLst>
                </p:cNvPr>
                <p:cNvSpPr>
                  <a:spLocks/>
                </p:cNvSpPr>
                <p:nvPr/>
              </p:nvSpPr>
              <p:spPr bwMode="auto">
                <a:xfrm>
                  <a:off x="7328808" y="5178017"/>
                  <a:ext cx="344488" cy="138113"/>
                </a:xfrm>
                <a:custGeom>
                  <a:avLst/>
                  <a:gdLst>
                    <a:gd name="T0" fmla="*/ 0 w 1656"/>
                    <a:gd name="T1" fmla="*/ 659 h 659"/>
                    <a:gd name="T2" fmla="*/ 94 w 1656"/>
                    <a:gd name="T3" fmla="*/ 0 h 659"/>
                    <a:gd name="T4" fmla="*/ 1604 w 1656"/>
                    <a:gd name="T5" fmla="*/ 0 h 659"/>
                    <a:gd name="T6" fmla="*/ 1656 w 1656"/>
                    <a:gd name="T7" fmla="*/ 363 h 659"/>
                    <a:gd name="T8" fmla="*/ 0 w 1656"/>
                    <a:gd name="T9" fmla="*/ 659 h 659"/>
                  </a:gdLst>
                  <a:ahLst/>
                  <a:cxnLst>
                    <a:cxn ang="0">
                      <a:pos x="T0" y="T1"/>
                    </a:cxn>
                    <a:cxn ang="0">
                      <a:pos x="T2" y="T3"/>
                    </a:cxn>
                    <a:cxn ang="0">
                      <a:pos x="T4" y="T5"/>
                    </a:cxn>
                    <a:cxn ang="0">
                      <a:pos x="T6" y="T7"/>
                    </a:cxn>
                    <a:cxn ang="0">
                      <a:pos x="T8" y="T9"/>
                    </a:cxn>
                  </a:cxnLst>
                  <a:rect l="0" t="0" r="r" b="b"/>
                  <a:pathLst>
                    <a:path w="1656" h="659">
                      <a:moveTo>
                        <a:pt x="0" y="659"/>
                      </a:moveTo>
                      <a:lnTo>
                        <a:pt x="94" y="0"/>
                      </a:lnTo>
                      <a:lnTo>
                        <a:pt x="1604" y="0"/>
                      </a:lnTo>
                      <a:lnTo>
                        <a:pt x="1656" y="363"/>
                      </a:lnTo>
                      <a:cubicBezTo>
                        <a:pt x="1180" y="541"/>
                        <a:pt x="610" y="651"/>
                        <a:pt x="0" y="659"/>
                      </a:cubicBezTo>
                      <a:close/>
                    </a:path>
                  </a:pathLst>
                </a:custGeom>
                <a:solidFill>
                  <a:srgbClr val="E6A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61">
                  <a:extLst>
                    <a:ext uri="{FF2B5EF4-FFF2-40B4-BE49-F238E27FC236}">
                      <a16:creationId xmlns:a16="http://schemas.microsoft.com/office/drawing/2014/main" id="{0E365CD3-F4C2-4BC3-AABC-92652BE10C65}"/>
                    </a:ext>
                  </a:extLst>
                </p:cNvPr>
                <p:cNvSpPr>
                  <a:spLocks/>
                </p:cNvSpPr>
                <p:nvPr/>
              </p:nvSpPr>
              <p:spPr bwMode="auto">
                <a:xfrm>
                  <a:off x="7803470" y="5339942"/>
                  <a:ext cx="395288" cy="1543050"/>
                </a:xfrm>
                <a:custGeom>
                  <a:avLst/>
                  <a:gdLst>
                    <a:gd name="T0" fmla="*/ 769 w 1899"/>
                    <a:gd name="T1" fmla="*/ 415 h 7396"/>
                    <a:gd name="T2" fmla="*/ 0 w 1899"/>
                    <a:gd name="T3" fmla="*/ 18 h 7396"/>
                    <a:gd name="T4" fmla="*/ 1668 w 1899"/>
                    <a:gd name="T5" fmla="*/ 7396 h 7396"/>
                    <a:gd name="T6" fmla="*/ 1670 w 1899"/>
                    <a:gd name="T7" fmla="*/ 6162 h 7396"/>
                    <a:gd name="T8" fmla="*/ 769 w 1899"/>
                    <a:gd name="T9" fmla="*/ 415 h 7396"/>
                  </a:gdLst>
                  <a:ahLst/>
                  <a:cxnLst>
                    <a:cxn ang="0">
                      <a:pos x="T0" y="T1"/>
                    </a:cxn>
                    <a:cxn ang="0">
                      <a:pos x="T2" y="T3"/>
                    </a:cxn>
                    <a:cxn ang="0">
                      <a:pos x="T4" y="T5"/>
                    </a:cxn>
                    <a:cxn ang="0">
                      <a:pos x="T6" y="T7"/>
                    </a:cxn>
                    <a:cxn ang="0">
                      <a:pos x="T8" y="T9"/>
                    </a:cxn>
                  </a:cxnLst>
                  <a:rect l="0" t="0" r="r" b="b"/>
                  <a:pathLst>
                    <a:path w="1899" h="7396">
                      <a:moveTo>
                        <a:pt x="769" y="415"/>
                      </a:moveTo>
                      <a:cubicBezTo>
                        <a:pt x="769" y="415"/>
                        <a:pt x="359" y="0"/>
                        <a:pt x="0" y="18"/>
                      </a:cubicBezTo>
                      <a:cubicBezTo>
                        <a:pt x="0" y="18"/>
                        <a:pt x="16" y="5497"/>
                        <a:pt x="1668" y="7396"/>
                      </a:cubicBezTo>
                      <a:cubicBezTo>
                        <a:pt x="1668" y="7396"/>
                        <a:pt x="1899" y="7102"/>
                        <a:pt x="1670" y="6162"/>
                      </a:cubicBezTo>
                      <a:cubicBezTo>
                        <a:pt x="1441" y="5223"/>
                        <a:pt x="653" y="4057"/>
                        <a:pt x="769" y="415"/>
                      </a:cubicBezTo>
                      <a:close/>
                    </a:path>
                  </a:pathLst>
                </a:custGeom>
                <a:solidFill>
                  <a:srgbClr val="292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662">
                  <a:extLst>
                    <a:ext uri="{FF2B5EF4-FFF2-40B4-BE49-F238E27FC236}">
                      <a16:creationId xmlns:a16="http://schemas.microsoft.com/office/drawing/2014/main" id="{3A0EE1BA-F31A-469A-93F6-FCA04C1F7F81}"/>
                    </a:ext>
                  </a:extLst>
                </p:cNvPr>
                <p:cNvSpPr>
                  <a:spLocks/>
                </p:cNvSpPr>
                <p:nvPr/>
              </p:nvSpPr>
              <p:spPr bwMode="auto">
                <a:xfrm>
                  <a:off x="6835095" y="4477929"/>
                  <a:ext cx="258763" cy="460375"/>
                </a:xfrm>
                <a:custGeom>
                  <a:avLst/>
                  <a:gdLst>
                    <a:gd name="T0" fmla="*/ 1248 w 1248"/>
                    <a:gd name="T1" fmla="*/ 653 h 2212"/>
                    <a:gd name="T2" fmla="*/ 426 w 1248"/>
                    <a:gd name="T3" fmla="*/ 315 h 2212"/>
                    <a:gd name="T4" fmla="*/ 1206 w 1248"/>
                    <a:gd name="T5" fmla="*/ 1706 h 2212"/>
                    <a:gd name="T6" fmla="*/ 1248 w 1248"/>
                    <a:gd name="T7" fmla="*/ 653 h 2212"/>
                  </a:gdLst>
                  <a:ahLst/>
                  <a:cxnLst>
                    <a:cxn ang="0">
                      <a:pos x="T0" y="T1"/>
                    </a:cxn>
                    <a:cxn ang="0">
                      <a:pos x="T2" y="T3"/>
                    </a:cxn>
                    <a:cxn ang="0">
                      <a:pos x="T4" y="T5"/>
                    </a:cxn>
                    <a:cxn ang="0">
                      <a:pos x="T6" y="T7"/>
                    </a:cxn>
                  </a:cxnLst>
                  <a:rect l="0" t="0" r="r" b="b"/>
                  <a:pathLst>
                    <a:path w="1248" h="2212">
                      <a:moveTo>
                        <a:pt x="1248" y="653"/>
                      </a:moveTo>
                      <a:cubicBezTo>
                        <a:pt x="1248" y="653"/>
                        <a:pt x="899" y="0"/>
                        <a:pt x="426" y="315"/>
                      </a:cubicBezTo>
                      <a:cubicBezTo>
                        <a:pt x="0" y="598"/>
                        <a:pt x="494" y="2212"/>
                        <a:pt x="1206" y="1706"/>
                      </a:cubicBezTo>
                      <a:lnTo>
                        <a:pt x="1248" y="653"/>
                      </a:ln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663">
                  <a:extLst>
                    <a:ext uri="{FF2B5EF4-FFF2-40B4-BE49-F238E27FC236}">
                      <a16:creationId xmlns:a16="http://schemas.microsoft.com/office/drawing/2014/main" id="{907940A2-AF5B-4977-813B-EEB756B20EF3}"/>
                    </a:ext>
                  </a:extLst>
                </p:cNvPr>
                <p:cNvSpPr>
                  <a:spLocks/>
                </p:cNvSpPr>
                <p:nvPr/>
              </p:nvSpPr>
              <p:spPr bwMode="auto">
                <a:xfrm>
                  <a:off x="6881133" y="4519204"/>
                  <a:ext cx="184150" cy="344488"/>
                </a:xfrm>
                <a:custGeom>
                  <a:avLst/>
                  <a:gdLst>
                    <a:gd name="T0" fmla="*/ 884 w 884"/>
                    <a:gd name="T1" fmla="*/ 526 h 1654"/>
                    <a:gd name="T2" fmla="*/ 300 w 884"/>
                    <a:gd name="T3" fmla="*/ 251 h 1654"/>
                    <a:gd name="T4" fmla="*/ 863 w 884"/>
                    <a:gd name="T5" fmla="*/ 1250 h 1654"/>
                    <a:gd name="T6" fmla="*/ 884 w 884"/>
                    <a:gd name="T7" fmla="*/ 526 h 1654"/>
                  </a:gdLst>
                  <a:ahLst/>
                  <a:cxnLst>
                    <a:cxn ang="0">
                      <a:pos x="T0" y="T1"/>
                    </a:cxn>
                    <a:cxn ang="0">
                      <a:pos x="T2" y="T3"/>
                    </a:cxn>
                    <a:cxn ang="0">
                      <a:pos x="T4" y="T5"/>
                    </a:cxn>
                    <a:cxn ang="0">
                      <a:pos x="T6" y="T7"/>
                    </a:cxn>
                  </a:cxnLst>
                  <a:rect l="0" t="0" r="r" b="b"/>
                  <a:pathLst>
                    <a:path w="884" h="1654">
                      <a:moveTo>
                        <a:pt x="884" y="526"/>
                      </a:moveTo>
                      <a:cubicBezTo>
                        <a:pt x="884" y="526"/>
                        <a:pt x="634" y="0"/>
                        <a:pt x="300" y="251"/>
                      </a:cubicBezTo>
                      <a:cubicBezTo>
                        <a:pt x="0" y="476"/>
                        <a:pt x="361" y="1654"/>
                        <a:pt x="863" y="1250"/>
                      </a:cubicBezTo>
                      <a:lnTo>
                        <a:pt x="884" y="526"/>
                      </a:ln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664">
                  <a:extLst>
                    <a:ext uri="{FF2B5EF4-FFF2-40B4-BE49-F238E27FC236}">
                      <a16:creationId xmlns:a16="http://schemas.microsoft.com/office/drawing/2014/main" id="{3C064F06-5C9F-4B99-A503-7C41A8CF1448}"/>
                    </a:ext>
                  </a:extLst>
                </p:cNvPr>
                <p:cNvSpPr>
                  <a:spLocks/>
                </p:cNvSpPr>
                <p:nvPr/>
              </p:nvSpPr>
              <p:spPr bwMode="auto">
                <a:xfrm>
                  <a:off x="6992258" y="4650967"/>
                  <a:ext cx="79375" cy="68263"/>
                </a:xfrm>
                <a:custGeom>
                  <a:avLst/>
                  <a:gdLst>
                    <a:gd name="T0" fmla="*/ 5 w 383"/>
                    <a:gd name="T1" fmla="*/ 172 h 324"/>
                    <a:gd name="T2" fmla="*/ 200 w 383"/>
                    <a:gd name="T3" fmla="*/ 319 h 324"/>
                    <a:gd name="T4" fmla="*/ 378 w 383"/>
                    <a:gd name="T5" fmla="*/ 153 h 324"/>
                    <a:gd name="T6" fmla="*/ 183 w 383"/>
                    <a:gd name="T7" fmla="*/ 6 h 324"/>
                    <a:gd name="T8" fmla="*/ 5 w 383"/>
                    <a:gd name="T9" fmla="*/ 172 h 324"/>
                  </a:gdLst>
                  <a:ahLst/>
                  <a:cxnLst>
                    <a:cxn ang="0">
                      <a:pos x="T0" y="T1"/>
                    </a:cxn>
                    <a:cxn ang="0">
                      <a:pos x="T2" y="T3"/>
                    </a:cxn>
                    <a:cxn ang="0">
                      <a:pos x="T4" y="T5"/>
                    </a:cxn>
                    <a:cxn ang="0">
                      <a:pos x="T6" y="T7"/>
                    </a:cxn>
                    <a:cxn ang="0">
                      <a:pos x="T8" y="T9"/>
                    </a:cxn>
                  </a:cxnLst>
                  <a:rect l="0" t="0" r="r" b="b"/>
                  <a:pathLst>
                    <a:path w="383" h="324">
                      <a:moveTo>
                        <a:pt x="5" y="172"/>
                      </a:moveTo>
                      <a:cubicBezTo>
                        <a:pt x="9" y="258"/>
                        <a:pt x="96" y="324"/>
                        <a:pt x="200" y="319"/>
                      </a:cubicBezTo>
                      <a:cubicBezTo>
                        <a:pt x="303" y="313"/>
                        <a:pt x="383" y="239"/>
                        <a:pt x="378" y="153"/>
                      </a:cubicBezTo>
                      <a:cubicBezTo>
                        <a:pt x="374" y="66"/>
                        <a:pt x="287" y="0"/>
                        <a:pt x="183" y="6"/>
                      </a:cubicBezTo>
                      <a:cubicBezTo>
                        <a:pt x="80" y="11"/>
                        <a:pt x="0" y="85"/>
                        <a:pt x="5" y="172"/>
                      </a:cubicBez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665">
                  <a:extLst>
                    <a:ext uri="{FF2B5EF4-FFF2-40B4-BE49-F238E27FC236}">
                      <a16:creationId xmlns:a16="http://schemas.microsoft.com/office/drawing/2014/main" id="{72668BF7-781B-4519-A369-C04CBE4BE093}"/>
                    </a:ext>
                  </a:extLst>
                </p:cNvPr>
                <p:cNvSpPr>
                  <a:spLocks/>
                </p:cNvSpPr>
                <p:nvPr/>
              </p:nvSpPr>
              <p:spPr bwMode="auto">
                <a:xfrm>
                  <a:off x="6903358" y="4549367"/>
                  <a:ext cx="115888" cy="220663"/>
                </a:xfrm>
                <a:custGeom>
                  <a:avLst/>
                  <a:gdLst>
                    <a:gd name="T0" fmla="*/ 263 w 560"/>
                    <a:gd name="T1" fmla="*/ 146 h 1061"/>
                    <a:gd name="T2" fmla="*/ 310 w 560"/>
                    <a:gd name="T3" fmla="*/ 1061 h 1061"/>
                    <a:gd name="T4" fmla="*/ 196 w 560"/>
                    <a:gd name="T5" fmla="*/ 106 h 1061"/>
                    <a:gd name="T6" fmla="*/ 560 w 560"/>
                    <a:gd name="T7" fmla="*/ 104 h 1061"/>
                    <a:gd name="T8" fmla="*/ 263 w 560"/>
                    <a:gd name="T9" fmla="*/ 146 h 1061"/>
                  </a:gdLst>
                  <a:ahLst/>
                  <a:cxnLst>
                    <a:cxn ang="0">
                      <a:pos x="T0" y="T1"/>
                    </a:cxn>
                    <a:cxn ang="0">
                      <a:pos x="T2" y="T3"/>
                    </a:cxn>
                    <a:cxn ang="0">
                      <a:pos x="T4" y="T5"/>
                    </a:cxn>
                    <a:cxn ang="0">
                      <a:pos x="T6" y="T7"/>
                    </a:cxn>
                    <a:cxn ang="0">
                      <a:pos x="T8" y="T9"/>
                    </a:cxn>
                  </a:cxnLst>
                  <a:rect l="0" t="0" r="r" b="b"/>
                  <a:pathLst>
                    <a:path w="560" h="1061">
                      <a:moveTo>
                        <a:pt x="263" y="146"/>
                      </a:moveTo>
                      <a:cubicBezTo>
                        <a:pt x="80" y="284"/>
                        <a:pt x="122" y="788"/>
                        <a:pt x="310" y="1061"/>
                      </a:cubicBezTo>
                      <a:cubicBezTo>
                        <a:pt x="86" y="807"/>
                        <a:pt x="0" y="253"/>
                        <a:pt x="196" y="106"/>
                      </a:cubicBezTo>
                      <a:cubicBezTo>
                        <a:pt x="336" y="0"/>
                        <a:pt x="462" y="32"/>
                        <a:pt x="560" y="104"/>
                      </a:cubicBezTo>
                      <a:cubicBezTo>
                        <a:pt x="474" y="65"/>
                        <a:pt x="373" y="63"/>
                        <a:pt x="263" y="146"/>
                      </a:cubicBez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666">
                  <a:extLst>
                    <a:ext uri="{FF2B5EF4-FFF2-40B4-BE49-F238E27FC236}">
                      <a16:creationId xmlns:a16="http://schemas.microsoft.com/office/drawing/2014/main" id="{6EFBB716-D407-4E5F-9B1F-B993C6F72C6C}"/>
                    </a:ext>
                  </a:extLst>
                </p:cNvPr>
                <p:cNvSpPr>
                  <a:spLocks/>
                </p:cNvSpPr>
                <p:nvPr/>
              </p:nvSpPr>
              <p:spPr bwMode="auto">
                <a:xfrm>
                  <a:off x="7973333" y="4479517"/>
                  <a:ext cx="260350" cy="461963"/>
                </a:xfrm>
                <a:custGeom>
                  <a:avLst/>
                  <a:gdLst>
                    <a:gd name="T0" fmla="*/ 824 w 1248"/>
                    <a:gd name="T1" fmla="*/ 317 h 2214"/>
                    <a:gd name="T2" fmla="*/ 0 w 1248"/>
                    <a:gd name="T3" fmla="*/ 651 h 2214"/>
                    <a:gd name="T4" fmla="*/ 37 w 1248"/>
                    <a:gd name="T5" fmla="*/ 1704 h 2214"/>
                    <a:gd name="T6" fmla="*/ 824 w 1248"/>
                    <a:gd name="T7" fmla="*/ 317 h 2214"/>
                  </a:gdLst>
                  <a:ahLst/>
                  <a:cxnLst>
                    <a:cxn ang="0">
                      <a:pos x="T0" y="T1"/>
                    </a:cxn>
                    <a:cxn ang="0">
                      <a:pos x="T2" y="T3"/>
                    </a:cxn>
                    <a:cxn ang="0">
                      <a:pos x="T4" y="T5"/>
                    </a:cxn>
                    <a:cxn ang="0">
                      <a:pos x="T6" y="T7"/>
                    </a:cxn>
                  </a:cxnLst>
                  <a:rect l="0" t="0" r="r" b="b"/>
                  <a:pathLst>
                    <a:path w="1248" h="2214">
                      <a:moveTo>
                        <a:pt x="824" y="317"/>
                      </a:moveTo>
                      <a:cubicBezTo>
                        <a:pt x="352" y="0"/>
                        <a:pt x="0" y="651"/>
                        <a:pt x="0" y="651"/>
                      </a:cubicBezTo>
                      <a:lnTo>
                        <a:pt x="37" y="1704"/>
                      </a:lnTo>
                      <a:cubicBezTo>
                        <a:pt x="746" y="2214"/>
                        <a:pt x="1248" y="602"/>
                        <a:pt x="824" y="317"/>
                      </a:cubicBez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667">
                  <a:extLst>
                    <a:ext uri="{FF2B5EF4-FFF2-40B4-BE49-F238E27FC236}">
                      <a16:creationId xmlns:a16="http://schemas.microsoft.com/office/drawing/2014/main" id="{175A90B2-CAC7-4B6D-B371-A92A8CAE196A}"/>
                    </a:ext>
                  </a:extLst>
                </p:cNvPr>
                <p:cNvSpPr>
                  <a:spLocks/>
                </p:cNvSpPr>
                <p:nvPr/>
              </p:nvSpPr>
              <p:spPr bwMode="auto">
                <a:xfrm>
                  <a:off x="6990670" y="3996917"/>
                  <a:ext cx="1152525" cy="1362075"/>
                </a:xfrm>
                <a:custGeom>
                  <a:avLst/>
                  <a:gdLst>
                    <a:gd name="T0" fmla="*/ 4784 w 5532"/>
                    <a:gd name="T1" fmla="*/ 1391 h 6534"/>
                    <a:gd name="T2" fmla="*/ 5126 w 5532"/>
                    <a:gd name="T3" fmla="*/ 2947 h 6534"/>
                    <a:gd name="T4" fmla="*/ 3865 w 5532"/>
                    <a:gd name="T5" fmla="*/ 5891 h 6534"/>
                    <a:gd name="T6" fmla="*/ 357 w 5532"/>
                    <a:gd name="T7" fmla="*/ 4428 h 6534"/>
                    <a:gd name="T8" fmla="*/ 483 w 5532"/>
                    <a:gd name="T9" fmla="*/ 1491 h 6534"/>
                    <a:gd name="T10" fmla="*/ 2775 w 5532"/>
                    <a:gd name="T11" fmla="*/ 8 h 6534"/>
                    <a:gd name="T12" fmla="*/ 4784 w 5532"/>
                    <a:gd name="T13" fmla="*/ 1391 h 6534"/>
                  </a:gdLst>
                  <a:ahLst/>
                  <a:cxnLst>
                    <a:cxn ang="0">
                      <a:pos x="T0" y="T1"/>
                    </a:cxn>
                    <a:cxn ang="0">
                      <a:pos x="T2" y="T3"/>
                    </a:cxn>
                    <a:cxn ang="0">
                      <a:pos x="T4" y="T5"/>
                    </a:cxn>
                    <a:cxn ang="0">
                      <a:pos x="T6" y="T7"/>
                    </a:cxn>
                    <a:cxn ang="0">
                      <a:pos x="T8" y="T9"/>
                    </a:cxn>
                    <a:cxn ang="0">
                      <a:pos x="T10" y="T11"/>
                    </a:cxn>
                    <a:cxn ang="0">
                      <a:pos x="T12" y="T13"/>
                    </a:cxn>
                  </a:cxnLst>
                  <a:rect l="0" t="0" r="r" b="b"/>
                  <a:pathLst>
                    <a:path w="5532" h="6534">
                      <a:moveTo>
                        <a:pt x="4784" y="1391"/>
                      </a:moveTo>
                      <a:cubicBezTo>
                        <a:pt x="4930" y="1815"/>
                        <a:pt x="5021" y="2398"/>
                        <a:pt x="5126" y="2947"/>
                      </a:cubicBezTo>
                      <a:cubicBezTo>
                        <a:pt x="5227" y="3480"/>
                        <a:pt x="5532" y="5248"/>
                        <a:pt x="3865" y="5891"/>
                      </a:cubicBezTo>
                      <a:cubicBezTo>
                        <a:pt x="2199" y="6534"/>
                        <a:pt x="675" y="5578"/>
                        <a:pt x="357" y="4428"/>
                      </a:cubicBezTo>
                      <a:cubicBezTo>
                        <a:pt x="0" y="3131"/>
                        <a:pt x="178" y="2330"/>
                        <a:pt x="483" y="1491"/>
                      </a:cubicBezTo>
                      <a:cubicBezTo>
                        <a:pt x="885" y="386"/>
                        <a:pt x="1807" y="15"/>
                        <a:pt x="2775" y="8"/>
                      </a:cubicBezTo>
                      <a:cubicBezTo>
                        <a:pt x="3707" y="0"/>
                        <a:pt x="4474" y="458"/>
                        <a:pt x="4784" y="1391"/>
                      </a:cubicBez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668">
                  <a:extLst>
                    <a:ext uri="{FF2B5EF4-FFF2-40B4-BE49-F238E27FC236}">
                      <a16:creationId xmlns:a16="http://schemas.microsoft.com/office/drawing/2014/main" id="{9EA7E182-22FA-44D5-B91C-0C7B814208CF}"/>
                    </a:ext>
                  </a:extLst>
                </p:cNvPr>
                <p:cNvSpPr>
                  <a:spLocks/>
                </p:cNvSpPr>
                <p:nvPr/>
              </p:nvSpPr>
              <p:spPr bwMode="auto">
                <a:xfrm>
                  <a:off x="7957458" y="4203292"/>
                  <a:ext cx="152400" cy="431800"/>
                </a:xfrm>
                <a:custGeom>
                  <a:avLst/>
                  <a:gdLst>
                    <a:gd name="T0" fmla="*/ 502 w 727"/>
                    <a:gd name="T1" fmla="*/ 2065 h 2065"/>
                    <a:gd name="T2" fmla="*/ 3 w 727"/>
                    <a:gd name="T3" fmla="*/ 0 h 2065"/>
                    <a:gd name="T4" fmla="*/ 502 w 727"/>
                    <a:gd name="T5" fmla="*/ 2065 h 2065"/>
                  </a:gdLst>
                  <a:ahLst/>
                  <a:cxnLst>
                    <a:cxn ang="0">
                      <a:pos x="T0" y="T1"/>
                    </a:cxn>
                    <a:cxn ang="0">
                      <a:pos x="T2" y="T3"/>
                    </a:cxn>
                    <a:cxn ang="0">
                      <a:pos x="T4" y="T5"/>
                    </a:cxn>
                  </a:cxnLst>
                  <a:rect l="0" t="0" r="r" b="b"/>
                  <a:pathLst>
                    <a:path w="727" h="2065">
                      <a:moveTo>
                        <a:pt x="502" y="2065"/>
                      </a:moveTo>
                      <a:cubicBezTo>
                        <a:pt x="502" y="2065"/>
                        <a:pt x="0" y="957"/>
                        <a:pt x="3" y="0"/>
                      </a:cubicBezTo>
                      <a:cubicBezTo>
                        <a:pt x="3" y="0"/>
                        <a:pt x="727" y="550"/>
                        <a:pt x="502" y="20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669">
                  <a:extLst>
                    <a:ext uri="{FF2B5EF4-FFF2-40B4-BE49-F238E27FC236}">
                      <a16:creationId xmlns:a16="http://schemas.microsoft.com/office/drawing/2014/main" id="{D75D0084-39D8-4427-86DD-FD9610EF23DD}"/>
                    </a:ext>
                  </a:extLst>
                </p:cNvPr>
                <p:cNvSpPr>
                  <a:spLocks/>
                </p:cNvSpPr>
                <p:nvPr/>
              </p:nvSpPr>
              <p:spPr bwMode="auto">
                <a:xfrm>
                  <a:off x="6973208" y="3844517"/>
                  <a:ext cx="1138238" cy="839788"/>
                </a:xfrm>
                <a:custGeom>
                  <a:avLst/>
                  <a:gdLst>
                    <a:gd name="T0" fmla="*/ 216 w 5467"/>
                    <a:gd name="T1" fmla="*/ 4028 h 4028"/>
                    <a:gd name="T2" fmla="*/ 1263 w 5467"/>
                    <a:gd name="T3" fmla="*/ 1806 h 4028"/>
                    <a:gd name="T4" fmla="*/ 5467 w 5467"/>
                    <a:gd name="T5" fmla="*/ 2355 h 4028"/>
                    <a:gd name="T6" fmla="*/ 3227 w 5467"/>
                    <a:gd name="T7" fmla="*/ 335 h 4028"/>
                    <a:gd name="T8" fmla="*/ 776 w 5467"/>
                    <a:gd name="T9" fmla="*/ 1114 h 4028"/>
                    <a:gd name="T10" fmla="*/ 216 w 5467"/>
                    <a:gd name="T11" fmla="*/ 4028 h 4028"/>
                  </a:gdLst>
                  <a:ahLst/>
                  <a:cxnLst>
                    <a:cxn ang="0">
                      <a:pos x="T0" y="T1"/>
                    </a:cxn>
                    <a:cxn ang="0">
                      <a:pos x="T2" y="T3"/>
                    </a:cxn>
                    <a:cxn ang="0">
                      <a:pos x="T4" y="T5"/>
                    </a:cxn>
                    <a:cxn ang="0">
                      <a:pos x="T6" y="T7"/>
                    </a:cxn>
                    <a:cxn ang="0">
                      <a:pos x="T8" y="T9"/>
                    </a:cxn>
                    <a:cxn ang="0">
                      <a:pos x="T10" y="T11"/>
                    </a:cxn>
                  </a:cxnLst>
                  <a:rect l="0" t="0" r="r" b="b"/>
                  <a:pathLst>
                    <a:path w="5467" h="4028">
                      <a:moveTo>
                        <a:pt x="216" y="4028"/>
                      </a:moveTo>
                      <a:cubicBezTo>
                        <a:pt x="216" y="4028"/>
                        <a:pt x="978" y="3721"/>
                        <a:pt x="1263" y="1806"/>
                      </a:cubicBezTo>
                      <a:cubicBezTo>
                        <a:pt x="1263" y="1806"/>
                        <a:pt x="3464" y="2533"/>
                        <a:pt x="5467" y="2355"/>
                      </a:cubicBezTo>
                      <a:cubicBezTo>
                        <a:pt x="5467" y="2355"/>
                        <a:pt x="5300" y="686"/>
                        <a:pt x="3227" y="335"/>
                      </a:cubicBezTo>
                      <a:cubicBezTo>
                        <a:pt x="1251" y="0"/>
                        <a:pt x="776" y="1114"/>
                        <a:pt x="776" y="1114"/>
                      </a:cubicBezTo>
                      <a:cubicBezTo>
                        <a:pt x="776" y="1114"/>
                        <a:pt x="0" y="1794"/>
                        <a:pt x="216" y="40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670">
                  <a:extLst>
                    <a:ext uri="{FF2B5EF4-FFF2-40B4-BE49-F238E27FC236}">
                      <a16:creationId xmlns:a16="http://schemas.microsoft.com/office/drawing/2014/main" id="{A49048B9-4579-4F30-915C-127C0701BD3A}"/>
                    </a:ext>
                  </a:extLst>
                </p:cNvPr>
                <p:cNvSpPr>
                  <a:spLocks/>
                </p:cNvSpPr>
                <p:nvPr/>
              </p:nvSpPr>
              <p:spPr bwMode="auto">
                <a:xfrm>
                  <a:off x="7025595" y="4057242"/>
                  <a:ext cx="109538" cy="20638"/>
                </a:xfrm>
                <a:custGeom>
                  <a:avLst/>
                  <a:gdLst>
                    <a:gd name="T0" fmla="*/ 0 w 526"/>
                    <a:gd name="T1" fmla="*/ 0 h 96"/>
                    <a:gd name="T2" fmla="*/ 526 w 526"/>
                    <a:gd name="T3" fmla="*/ 96 h 96"/>
                    <a:gd name="T4" fmla="*/ 0 w 526"/>
                    <a:gd name="T5" fmla="*/ 0 h 96"/>
                  </a:gdLst>
                  <a:ahLst/>
                  <a:cxnLst>
                    <a:cxn ang="0">
                      <a:pos x="T0" y="T1"/>
                    </a:cxn>
                    <a:cxn ang="0">
                      <a:pos x="T2" y="T3"/>
                    </a:cxn>
                    <a:cxn ang="0">
                      <a:pos x="T4" y="T5"/>
                    </a:cxn>
                  </a:cxnLst>
                  <a:rect l="0" t="0" r="r" b="b"/>
                  <a:pathLst>
                    <a:path w="526" h="96">
                      <a:moveTo>
                        <a:pt x="0" y="0"/>
                      </a:moveTo>
                      <a:cubicBezTo>
                        <a:pt x="0" y="0"/>
                        <a:pt x="262" y="95"/>
                        <a:pt x="526" y="9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671">
                  <a:extLst>
                    <a:ext uri="{FF2B5EF4-FFF2-40B4-BE49-F238E27FC236}">
                      <a16:creationId xmlns:a16="http://schemas.microsoft.com/office/drawing/2014/main" id="{6AB23DE7-D392-4943-8205-935DA6C3C2BF}"/>
                    </a:ext>
                  </a:extLst>
                </p:cNvPr>
                <p:cNvSpPr>
                  <a:spLocks/>
                </p:cNvSpPr>
                <p:nvPr/>
              </p:nvSpPr>
              <p:spPr bwMode="auto">
                <a:xfrm>
                  <a:off x="7025595" y="4052479"/>
                  <a:ext cx="109538" cy="36513"/>
                </a:xfrm>
                <a:custGeom>
                  <a:avLst/>
                  <a:gdLst>
                    <a:gd name="T0" fmla="*/ 0 w 526"/>
                    <a:gd name="T1" fmla="*/ 25 h 179"/>
                    <a:gd name="T2" fmla="*/ 273 w 526"/>
                    <a:gd name="T3" fmla="*/ 22 h 179"/>
                    <a:gd name="T4" fmla="*/ 526 w 526"/>
                    <a:gd name="T5" fmla="*/ 121 h 179"/>
                    <a:gd name="T6" fmla="*/ 246 w 526"/>
                    <a:gd name="T7" fmla="*/ 164 h 179"/>
                    <a:gd name="T8" fmla="*/ 0 w 526"/>
                    <a:gd name="T9" fmla="*/ 25 h 179"/>
                  </a:gdLst>
                  <a:ahLst/>
                  <a:cxnLst>
                    <a:cxn ang="0">
                      <a:pos x="T0" y="T1"/>
                    </a:cxn>
                    <a:cxn ang="0">
                      <a:pos x="T2" y="T3"/>
                    </a:cxn>
                    <a:cxn ang="0">
                      <a:pos x="T4" y="T5"/>
                    </a:cxn>
                    <a:cxn ang="0">
                      <a:pos x="T6" y="T7"/>
                    </a:cxn>
                    <a:cxn ang="0">
                      <a:pos x="T8" y="T9"/>
                    </a:cxn>
                  </a:cxnLst>
                  <a:rect l="0" t="0" r="r" b="b"/>
                  <a:pathLst>
                    <a:path w="526" h="179">
                      <a:moveTo>
                        <a:pt x="0" y="25"/>
                      </a:moveTo>
                      <a:cubicBezTo>
                        <a:pt x="102" y="0"/>
                        <a:pt x="187" y="8"/>
                        <a:pt x="273" y="22"/>
                      </a:cubicBezTo>
                      <a:cubicBezTo>
                        <a:pt x="357" y="40"/>
                        <a:pt x="437" y="62"/>
                        <a:pt x="526" y="121"/>
                      </a:cubicBezTo>
                      <a:cubicBezTo>
                        <a:pt x="435" y="177"/>
                        <a:pt x="337" y="179"/>
                        <a:pt x="246" y="164"/>
                      </a:cubicBezTo>
                      <a:cubicBezTo>
                        <a:pt x="155" y="144"/>
                        <a:pt x="67" y="108"/>
                        <a:pt x="0"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672">
                  <a:extLst>
                    <a:ext uri="{FF2B5EF4-FFF2-40B4-BE49-F238E27FC236}">
                      <a16:creationId xmlns:a16="http://schemas.microsoft.com/office/drawing/2014/main" id="{0346191B-A0A4-400C-88A6-1DF57B1A8AAB}"/>
                    </a:ext>
                  </a:extLst>
                </p:cNvPr>
                <p:cNvSpPr>
                  <a:spLocks/>
                </p:cNvSpPr>
                <p:nvPr/>
              </p:nvSpPr>
              <p:spPr bwMode="auto">
                <a:xfrm>
                  <a:off x="7066870" y="3968342"/>
                  <a:ext cx="68263" cy="109538"/>
                </a:xfrm>
                <a:custGeom>
                  <a:avLst/>
                  <a:gdLst>
                    <a:gd name="T0" fmla="*/ 329 w 329"/>
                    <a:gd name="T1" fmla="*/ 519 h 519"/>
                    <a:gd name="T2" fmla="*/ 0 w 329"/>
                    <a:gd name="T3" fmla="*/ 0 h 519"/>
                    <a:gd name="T4" fmla="*/ 329 w 329"/>
                    <a:gd name="T5" fmla="*/ 519 h 519"/>
                  </a:gdLst>
                  <a:ahLst/>
                  <a:cxnLst>
                    <a:cxn ang="0">
                      <a:pos x="T0" y="T1"/>
                    </a:cxn>
                    <a:cxn ang="0">
                      <a:pos x="T2" y="T3"/>
                    </a:cxn>
                    <a:cxn ang="0">
                      <a:pos x="T4" y="T5"/>
                    </a:cxn>
                  </a:cxnLst>
                  <a:rect l="0" t="0" r="r" b="b"/>
                  <a:pathLst>
                    <a:path w="329" h="519">
                      <a:moveTo>
                        <a:pt x="329" y="519"/>
                      </a:moveTo>
                      <a:cubicBezTo>
                        <a:pt x="329" y="519"/>
                        <a:pt x="285" y="299"/>
                        <a:pt x="0" y="0"/>
                      </a:cubicBezTo>
                      <a:lnTo>
                        <a:pt x="329"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673">
                  <a:extLst>
                    <a:ext uri="{FF2B5EF4-FFF2-40B4-BE49-F238E27FC236}">
                      <a16:creationId xmlns:a16="http://schemas.microsoft.com/office/drawing/2014/main" id="{266357A0-4EA8-4067-8B7F-BA10D62E390C}"/>
                    </a:ext>
                  </a:extLst>
                </p:cNvPr>
                <p:cNvSpPr>
                  <a:spLocks/>
                </p:cNvSpPr>
                <p:nvPr/>
              </p:nvSpPr>
              <p:spPr bwMode="auto">
                <a:xfrm>
                  <a:off x="7066870" y="3968342"/>
                  <a:ext cx="71438" cy="109538"/>
                </a:xfrm>
                <a:custGeom>
                  <a:avLst/>
                  <a:gdLst>
                    <a:gd name="T0" fmla="*/ 329 w 345"/>
                    <a:gd name="T1" fmla="*/ 519 h 519"/>
                    <a:gd name="T2" fmla="*/ 134 w 345"/>
                    <a:gd name="T3" fmla="*/ 280 h 519"/>
                    <a:gd name="T4" fmla="*/ 59 w 345"/>
                    <a:gd name="T5" fmla="*/ 151 h 519"/>
                    <a:gd name="T6" fmla="*/ 0 w 345"/>
                    <a:gd name="T7" fmla="*/ 0 h 519"/>
                    <a:gd name="T8" fmla="*/ 254 w 345"/>
                    <a:gd name="T9" fmla="*/ 201 h 519"/>
                    <a:gd name="T10" fmla="*/ 323 w 345"/>
                    <a:gd name="T11" fmla="*/ 349 h 519"/>
                    <a:gd name="T12" fmla="*/ 329 w 345"/>
                    <a:gd name="T13" fmla="*/ 519 h 519"/>
                  </a:gdLst>
                  <a:ahLst/>
                  <a:cxnLst>
                    <a:cxn ang="0">
                      <a:pos x="T0" y="T1"/>
                    </a:cxn>
                    <a:cxn ang="0">
                      <a:pos x="T2" y="T3"/>
                    </a:cxn>
                    <a:cxn ang="0">
                      <a:pos x="T4" y="T5"/>
                    </a:cxn>
                    <a:cxn ang="0">
                      <a:pos x="T6" y="T7"/>
                    </a:cxn>
                    <a:cxn ang="0">
                      <a:pos x="T8" y="T9"/>
                    </a:cxn>
                    <a:cxn ang="0">
                      <a:pos x="T10" y="T11"/>
                    </a:cxn>
                    <a:cxn ang="0">
                      <a:pos x="T12" y="T13"/>
                    </a:cxn>
                  </a:cxnLst>
                  <a:rect l="0" t="0" r="r" b="b"/>
                  <a:pathLst>
                    <a:path w="345" h="519">
                      <a:moveTo>
                        <a:pt x="329" y="519"/>
                      </a:moveTo>
                      <a:cubicBezTo>
                        <a:pt x="248" y="436"/>
                        <a:pt x="191" y="363"/>
                        <a:pt x="134" y="280"/>
                      </a:cubicBezTo>
                      <a:cubicBezTo>
                        <a:pt x="109" y="239"/>
                        <a:pt x="81" y="198"/>
                        <a:pt x="59" y="151"/>
                      </a:cubicBezTo>
                      <a:cubicBezTo>
                        <a:pt x="35" y="106"/>
                        <a:pt x="13" y="58"/>
                        <a:pt x="0" y="0"/>
                      </a:cubicBezTo>
                      <a:cubicBezTo>
                        <a:pt x="113" y="35"/>
                        <a:pt x="192" y="112"/>
                        <a:pt x="254" y="201"/>
                      </a:cubicBezTo>
                      <a:cubicBezTo>
                        <a:pt x="283" y="247"/>
                        <a:pt x="309" y="295"/>
                        <a:pt x="323" y="349"/>
                      </a:cubicBezTo>
                      <a:cubicBezTo>
                        <a:pt x="337" y="402"/>
                        <a:pt x="345" y="460"/>
                        <a:pt x="329" y="5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74">
                  <a:extLst>
                    <a:ext uri="{FF2B5EF4-FFF2-40B4-BE49-F238E27FC236}">
                      <a16:creationId xmlns:a16="http://schemas.microsoft.com/office/drawing/2014/main" id="{23BB732C-F7C9-43E3-91F5-362B25EA5346}"/>
                    </a:ext>
                  </a:extLst>
                </p:cNvPr>
                <p:cNvSpPr>
                  <a:spLocks/>
                </p:cNvSpPr>
                <p:nvPr/>
              </p:nvSpPr>
              <p:spPr bwMode="auto">
                <a:xfrm>
                  <a:off x="6800170" y="5309779"/>
                  <a:ext cx="407988" cy="1573213"/>
                </a:xfrm>
                <a:custGeom>
                  <a:avLst/>
                  <a:gdLst>
                    <a:gd name="T0" fmla="*/ 1306 w 1959"/>
                    <a:gd name="T1" fmla="*/ 482 h 7539"/>
                    <a:gd name="T2" fmla="*/ 1959 w 1959"/>
                    <a:gd name="T3" fmla="*/ 160 h 7539"/>
                    <a:gd name="T4" fmla="*/ 153 w 1959"/>
                    <a:gd name="T5" fmla="*/ 7539 h 7539"/>
                    <a:gd name="T6" fmla="*/ 190 w 1959"/>
                    <a:gd name="T7" fmla="*/ 6133 h 7539"/>
                    <a:gd name="T8" fmla="*/ 1306 w 1959"/>
                    <a:gd name="T9" fmla="*/ 482 h 7539"/>
                  </a:gdLst>
                  <a:ahLst/>
                  <a:cxnLst>
                    <a:cxn ang="0">
                      <a:pos x="T0" y="T1"/>
                    </a:cxn>
                    <a:cxn ang="0">
                      <a:pos x="T2" y="T3"/>
                    </a:cxn>
                    <a:cxn ang="0">
                      <a:pos x="T4" y="T5"/>
                    </a:cxn>
                    <a:cxn ang="0">
                      <a:pos x="T6" y="T7"/>
                    </a:cxn>
                    <a:cxn ang="0">
                      <a:pos x="T8" y="T9"/>
                    </a:cxn>
                  </a:cxnLst>
                  <a:rect l="0" t="0" r="r" b="b"/>
                  <a:pathLst>
                    <a:path w="1959" h="7539">
                      <a:moveTo>
                        <a:pt x="1306" y="482"/>
                      </a:moveTo>
                      <a:cubicBezTo>
                        <a:pt x="1551" y="0"/>
                        <a:pt x="1959" y="160"/>
                        <a:pt x="1959" y="160"/>
                      </a:cubicBezTo>
                      <a:cubicBezTo>
                        <a:pt x="1959" y="160"/>
                        <a:pt x="1249" y="6579"/>
                        <a:pt x="153" y="7539"/>
                      </a:cubicBezTo>
                      <a:cubicBezTo>
                        <a:pt x="153" y="7539"/>
                        <a:pt x="0" y="6741"/>
                        <a:pt x="190" y="6133"/>
                      </a:cubicBezTo>
                      <a:cubicBezTo>
                        <a:pt x="190" y="6133"/>
                        <a:pt x="1106" y="2861"/>
                        <a:pt x="1306" y="482"/>
                      </a:cubicBezTo>
                      <a:close/>
                    </a:path>
                  </a:pathLst>
                </a:custGeom>
                <a:solidFill>
                  <a:srgbClr val="292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675">
                  <a:extLst>
                    <a:ext uri="{FF2B5EF4-FFF2-40B4-BE49-F238E27FC236}">
                      <a16:creationId xmlns:a16="http://schemas.microsoft.com/office/drawing/2014/main" id="{A3548209-9282-4019-B7D4-814C599A735B}"/>
                    </a:ext>
                  </a:extLst>
                </p:cNvPr>
                <p:cNvSpPr>
                  <a:spLocks/>
                </p:cNvSpPr>
                <p:nvPr/>
              </p:nvSpPr>
              <p:spPr bwMode="auto">
                <a:xfrm>
                  <a:off x="7279595" y="5303429"/>
                  <a:ext cx="195263" cy="306388"/>
                </a:xfrm>
                <a:custGeom>
                  <a:avLst/>
                  <a:gdLst>
                    <a:gd name="T0" fmla="*/ 232 w 934"/>
                    <a:gd name="T1" fmla="*/ 64 h 1474"/>
                    <a:gd name="T2" fmla="*/ 934 w 934"/>
                    <a:gd name="T3" fmla="*/ 1474 h 1474"/>
                    <a:gd name="T4" fmla="*/ 34 w 934"/>
                    <a:gd name="T5" fmla="*/ 836 h 1474"/>
                    <a:gd name="T6" fmla="*/ 0 w 934"/>
                    <a:gd name="T7" fmla="*/ 75 h 1474"/>
                    <a:gd name="T8" fmla="*/ 224 w 934"/>
                    <a:gd name="T9" fmla="*/ 0 h 1474"/>
                    <a:gd name="T10" fmla="*/ 232 w 934"/>
                    <a:gd name="T11" fmla="*/ 64 h 1474"/>
                  </a:gdLst>
                  <a:ahLst/>
                  <a:cxnLst>
                    <a:cxn ang="0">
                      <a:pos x="T0" y="T1"/>
                    </a:cxn>
                    <a:cxn ang="0">
                      <a:pos x="T2" y="T3"/>
                    </a:cxn>
                    <a:cxn ang="0">
                      <a:pos x="T4" y="T5"/>
                    </a:cxn>
                    <a:cxn ang="0">
                      <a:pos x="T6" y="T7"/>
                    </a:cxn>
                    <a:cxn ang="0">
                      <a:pos x="T8" y="T9"/>
                    </a:cxn>
                    <a:cxn ang="0">
                      <a:pos x="T10" y="T11"/>
                    </a:cxn>
                  </a:cxnLst>
                  <a:rect l="0" t="0" r="r" b="b"/>
                  <a:pathLst>
                    <a:path w="934" h="1474">
                      <a:moveTo>
                        <a:pt x="232" y="64"/>
                      </a:moveTo>
                      <a:lnTo>
                        <a:pt x="934" y="1474"/>
                      </a:lnTo>
                      <a:lnTo>
                        <a:pt x="34" y="836"/>
                      </a:lnTo>
                      <a:lnTo>
                        <a:pt x="0" y="75"/>
                      </a:lnTo>
                      <a:lnTo>
                        <a:pt x="224" y="0"/>
                      </a:lnTo>
                      <a:lnTo>
                        <a:pt x="232" y="64"/>
                      </a:lnTo>
                      <a:close/>
                    </a:path>
                  </a:pathLst>
                </a:custGeom>
                <a:solidFill>
                  <a:srgbClr val="C1C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676">
                  <a:extLst>
                    <a:ext uri="{FF2B5EF4-FFF2-40B4-BE49-F238E27FC236}">
                      <a16:creationId xmlns:a16="http://schemas.microsoft.com/office/drawing/2014/main" id="{09C0D0D3-E16A-442C-B9AA-D4A0108B5E4F}"/>
                    </a:ext>
                  </a:extLst>
                </p:cNvPr>
                <p:cNvSpPr>
                  <a:spLocks/>
                </p:cNvSpPr>
                <p:nvPr/>
              </p:nvSpPr>
              <p:spPr bwMode="auto">
                <a:xfrm>
                  <a:off x="7311345" y="5303429"/>
                  <a:ext cx="422275" cy="369888"/>
                </a:xfrm>
                <a:custGeom>
                  <a:avLst/>
                  <a:gdLst>
                    <a:gd name="T0" fmla="*/ 1797 w 2029"/>
                    <a:gd name="T1" fmla="*/ 64 h 1778"/>
                    <a:gd name="T2" fmla="*/ 1095 w 2029"/>
                    <a:gd name="T3" fmla="*/ 1474 h 1778"/>
                    <a:gd name="T4" fmla="*/ 1994 w 2029"/>
                    <a:gd name="T5" fmla="*/ 836 h 1778"/>
                    <a:gd name="T6" fmla="*/ 2029 w 2029"/>
                    <a:gd name="T7" fmla="*/ 75 h 1778"/>
                    <a:gd name="T8" fmla="*/ 1805 w 2029"/>
                    <a:gd name="T9" fmla="*/ 0 h 1778"/>
                    <a:gd name="T10" fmla="*/ 928 w 2029"/>
                    <a:gd name="T11" fmla="*/ 1618 h 1778"/>
                    <a:gd name="T12" fmla="*/ 72 w 2029"/>
                    <a:gd name="T13" fmla="*/ 0 h 1778"/>
                    <a:gd name="T14" fmla="*/ 0 w 2029"/>
                    <a:gd name="T15" fmla="*/ 75 h 1778"/>
                    <a:gd name="T16" fmla="*/ 964 w 2029"/>
                    <a:gd name="T17" fmla="*/ 1778 h 1778"/>
                    <a:gd name="T18" fmla="*/ 1797 w 2029"/>
                    <a:gd name="T19" fmla="*/ 64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9" h="1778">
                      <a:moveTo>
                        <a:pt x="1797" y="64"/>
                      </a:moveTo>
                      <a:lnTo>
                        <a:pt x="1095" y="1474"/>
                      </a:lnTo>
                      <a:lnTo>
                        <a:pt x="1994" y="836"/>
                      </a:lnTo>
                      <a:lnTo>
                        <a:pt x="2029" y="75"/>
                      </a:lnTo>
                      <a:lnTo>
                        <a:pt x="1805" y="0"/>
                      </a:lnTo>
                      <a:lnTo>
                        <a:pt x="928" y="1618"/>
                      </a:lnTo>
                      <a:lnTo>
                        <a:pt x="72" y="0"/>
                      </a:lnTo>
                      <a:lnTo>
                        <a:pt x="0" y="75"/>
                      </a:lnTo>
                      <a:lnTo>
                        <a:pt x="964" y="1778"/>
                      </a:lnTo>
                      <a:lnTo>
                        <a:pt x="1797" y="64"/>
                      </a:lnTo>
                      <a:close/>
                    </a:path>
                  </a:pathLst>
                </a:custGeom>
                <a:solidFill>
                  <a:srgbClr val="C1C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677">
                  <a:extLst>
                    <a:ext uri="{FF2B5EF4-FFF2-40B4-BE49-F238E27FC236}">
                      <a16:creationId xmlns:a16="http://schemas.microsoft.com/office/drawing/2014/main" id="{177F25B8-165B-46F1-886A-038936E311B7}"/>
                    </a:ext>
                  </a:extLst>
                </p:cNvPr>
                <p:cNvSpPr>
                  <a:spLocks/>
                </p:cNvSpPr>
                <p:nvPr/>
              </p:nvSpPr>
              <p:spPr bwMode="auto">
                <a:xfrm>
                  <a:off x="7379608" y="5398679"/>
                  <a:ext cx="255588" cy="236538"/>
                </a:xfrm>
                <a:custGeom>
                  <a:avLst/>
                  <a:gdLst>
                    <a:gd name="T0" fmla="*/ 1227 w 1227"/>
                    <a:gd name="T1" fmla="*/ 0 h 1134"/>
                    <a:gd name="T2" fmla="*/ 598 w 1227"/>
                    <a:gd name="T3" fmla="*/ 1134 h 1134"/>
                    <a:gd name="T4" fmla="*/ 0 w 1227"/>
                    <a:gd name="T5" fmla="*/ 29 h 1134"/>
                    <a:gd name="T6" fmla="*/ 1227 w 1227"/>
                    <a:gd name="T7" fmla="*/ 0 h 1134"/>
                  </a:gdLst>
                  <a:ahLst/>
                  <a:cxnLst>
                    <a:cxn ang="0">
                      <a:pos x="T0" y="T1"/>
                    </a:cxn>
                    <a:cxn ang="0">
                      <a:pos x="T2" y="T3"/>
                    </a:cxn>
                    <a:cxn ang="0">
                      <a:pos x="T4" y="T5"/>
                    </a:cxn>
                    <a:cxn ang="0">
                      <a:pos x="T6" y="T7"/>
                    </a:cxn>
                  </a:cxnLst>
                  <a:rect l="0" t="0" r="r" b="b"/>
                  <a:pathLst>
                    <a:path w="1227" h="1134">
                      <a:moveTo>
                        <a:pt x="1227" y="0"/>
                      </a:moveTo>
                      <a:lnTo>
                        <a:pt x="598" y="1134"/>
                      </a:lnTo>
                      <a:lnTo>
                        <a:pt x="0" y="29"/>
                      </a:lnTo>
                      <a:lnTo>
                        <a:pt x="1227" y="0"/>
                      </a:lnTo>
                      <a:close/>
                    </a:path>
                  </a:pathLst>
                </a:custGeom>
                <a:solidFill>
                  <a:srgbClr val="E6A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678">
                  <a:extLst>
                    <a:ext uri="{FF2B5EF4-FFF2-40B4-BE49-F238E27FC236}">
                      <a16:creationId xmlns:a16="http://schemas.microsoft.com/office/drawing/2014/main" id="{CBC206D4-B482-4F56-818B-87C3A4B73162}"/>
                    </a:ext>
                  </a:extLst>
                </p:cNvPr>
                <p:cNvSpPr>
                  <a:spLocks/>
                </p:cNvSpPr>
                <p:nvPr/>
              </p:nvSpPr>
              <p:spPr bwMode="auto">
                <a:xfrm>
                  <a:off x="7481208" y="5644742"/>
                  <a:ext cx="36513" cy="1366838"/>
                </a:xfrm>
                <a:custGeom>
                  <a:avLst/>
                  <a:gdLst>
                    <a:gd name="T0" fmla="*/ 97 w 173"/>
                    <a:gd name="T1" fmla="*/ 6550 h 6550"/>
                    <a:gd name="T2" fmla="*/ 173 w 173"/>
                    <a:gd name="T3" fmla="*/ 32 h 6550"/>
                    <a:gd name="T4" fmla="*/ 74 w 173"/>
                    <a:gd name="T5" fmla="*/ 0 h 6550"/>
                    <a:gd name="T6" fmla="*/ 0 w 173"/>
                    <a:gd name="T7" fmla="*/ 6548 h 6550"/>
                    <a:gd name="T8" fmla="*/ 97 w 173"/>
                    <a:gd name="T9" fmla="*/ 6550 h 6550"/>
                  </a:gdLst>
                  <a:ahLst/>
                  <a:cxnLst>
                    <a:cxn ang="0">
                      <a:pos x="T0" y="T1"/>
                    </a:cxn>
                    <a:cxn ang="0">
                      <a:pos x="T2" y="T3"/>
                    </a:cxn>
                    <a:cxn ang="0">
                      <a:pos x="T4" y="T5"/>
                    </a:cxn>
                    <a:cxn ang="0">
                      <a:pos x="T6" y="T7"/>
                    </a:cxn>
                    <a:cxn ang="0">
                      <a:pos x="T8" y="T9"/>
                    </a:cxn>
                  </a:cxnLst>
                  <a:rect l="0" t="0" r="r" b="b"/>
                  <a:pathLst>
                    <a:path w="173" h="6550">
                      <a:moveTo>
                        <a:pt x="97" y="6550"/>
                      </a:moveTo>
                      <a:lnTo>
                        <a:pt x="173" y="32"/>
                      </a:lnTo>
                      <a:lnTo>
                        <a:pt x="74" y="0"/>
                      </a:lnTo>
                      <a:lnTo>
                        <a:pt x="0" y="6548"/>
                      </a:lnTo>
                      <a:cubicBezTo>
                        <a:pt x="32" y="6549"/>
                        <a:pt x="65" y="6548"/>
                        <a:pt x="97" y="6550"/>
                      </a:cubicBezTo>
                      <a:close/>
                    </a:path>
                  </a:pathLst>
                </a:custGeom>
                <a:solidFill>
                  <a:srgbClr val="C1C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679">
                  <a:extLst>
                    <a:ext uri="{FF2B5EF4-FFF2-40B4-BE49-F238E27FC236}">
                      <a16:creationId xmlns:a16="http://schemas.microsoft.com/office/drawing/2014/main" id="{5578D12F-AE8E-4237-9887-506F8F30A075}"/>
                    </a:ext>
                  </a:extLst>
                </p:cNvPr>
                <p:cNvSpPr>
                  <a:spLocks/>
                </p:cNvSpPr>
                <p:nvPr/>
              </p:nvSpPr>
              <p:spPr bwMode="auto">
                <a:xfrm>
                  <a:off x="6565220" y="5411379"/>
                  <a:ext cx="506413" cy="614363"/>
                </a:xfrm>
                <a:custGeom>
                  <a:avLst/>
                  <a:gdLst>
                    <a:gd name="T0" fmla="*/ 2435 w 2435"/>
                    <a:gd name="T1" fmla="*/ 0 h 2945"/>
                    <a:gd name="T2" fmla="*/ 869 w 2435"/>
                    <a:gd name="T3" fmla="*/ 766 h 2945"/>
                    <a:gd name="T4" fmla="*/ 0 w 2435"/>
                    <a:gd name="T5" fmla="*/ 2945 h 2945"/>
                    <a:gd name="T6" fmla="*/ 1626 w 2435"/>
                    <a:gd name="T7" fmla="*/ 2945 h 2945"/>
                    <a:gd name="T8" fmla="*/ 2435 w 2435"/>
                    <a:gd name="T9" fmla="*/ 0 h 2945"/>
                  </a:gdLst>
                  <a:ahLst/>
                  <a:cxnLst>
                    <a:cxn ang="0">
                      <a:pos x="T0" y="T1"/>
                    </a:cxn>
                    <a:cxn ang="0">
                      <a:pos x="T2" y="T3"/>
                    </a:cxn>
                    <a:cxn ang="0">
                      <a:pos x="T4" y="T5"/>
                    </a:cxn>
                    <a:cxn ang="0">
                      <a:pos x="T6" y="T7"/>
                    </a:cxn>
                    <a:cxn ang="0">
                      <a:pos x="T8" y="T9"/>
                    </a:cxn>
                  </a:cxnLst>
                  <a:rect l="0" t="0" r="r" b="b"/>
                  <a:pathLst>
                    <a:path w="2435" h="2945">
                      <a:moveTo>
                        <a:pt x="2435" y="0"/>
                      </a:moveTo>
                      <a:cubicBezTo>
                        <a:pt x="2435" y="0"/>
                        <a:pt x="1153" y="387"/>
                        <a:pt x="869" y="766"/>
                      </a:cubicBezTo>
                      <a:cubicBezTo>
                        <a:pt x="584" y="1145"/>
                        <a:pt x="0" y="2945"/>
                        <a:pt x="0" y="2945"/>
                      </a:cubicBezTo>
                      <a:lnTo>
                        <a:pt x="1626" y="2945"/>
                      </a:lnTo>
                      <a:lnTo>
                        <a:pt x="2435" y="0"/>
                      </a:lnTo>
                      <a:close/>
                    </a:path>
                  </a:pathLst>
                </a:custGeom>
                <a:solidFill>
                  <a:srgbClr val="E6E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680">
                  <a:extLst>
                    <a:ext uri="{FF2B5EF4-FFF2-40B4-BE49-F238E27FC236}">
                      <a16:creationId xmlns:a16="http://schemas.microsoft.com/office/drawing/2014/main" id="{A1CBC64A-359C-4AB4-8494-269FFC20FEE3}"/>
                    </a:ext>
                  </a:extLst>
                </p:cNvPr>
                <p:cNvSpPr>
                  <a:spLocks/>
                </p:cNvSpPr>
                <p:nvPr/>
              </p:nvSpPr>
              <p:spPr bwMode="auto">
                <a:xfrm>
                  <a:off x="6743020" y="5995579"/>
                  <a:ext cx="787400" cy="1011238"/>
                </a:xfrm>
                <a:custGeom>
                  <a:avLst/>
                  <a:gdLst>
                    <a:gd name="T0" fmla="*/ 189 w 3780"/>
                    <a:gd name="T1" fmla="*/ 4363 h 4847"/>
                    <a:gd name="T2" fmla="*/ 1819 w 3780"/>
                    <a:gd name="T3" fmla="*/ 4808 h 4847"/>
                    <a:gd name="T4" fmla="*/ 2579 w 3780"/>
                    <a:gd name="T5" fmla="*/ 4847 h 4847"/>
                    <a:gd name="T6" fmla="*/ 2616 w 3780"/>
                    <a:gd name="T7" fmla="*/ 4775 h 4847"/>
                    <a:gd name="T8" fmla="*/ 3743 w 3780"/>
                    <a:gd name="T9" fmla="*/ 907 h 4847"/>
                    <a:gd name="T10" fmla="*/ 3591 w 3780"/>
                    <a:gd name="T11" fmla="*/ 616 h 4847"/>
                    <a:gd name="T12" fmla="*/ 1451 w 3780"/>
                    <a:gd name="T13" fmla="*/ 33 h 4847"/>
                    <a:gd name="T14" fmla="*/ 1164 w 3780"/>
                    <a:gd name="T15" fmla="*/ 204 h 4847"/>
                    <a:gd name="T16" fmla="*/ 37 w 3780"/>
                    <a:gd name="T17" fmla="*/ 4072 h 4847"/>
                    <a:gd name="T18" fmla="*/ 189 w 3780"/>
                    <a:gd name="T19" fmla="*/ 4363 h 4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0" h="4847">
                      <a:moveTo>
                        <a:pt x="189" y="4363"/>
                      </a:moveTo>
                      <a:lnTo>
                        <a:pt x="1819" y="4808"/>
                      </a:lnTo>
                      <a:cubicBezTo>
                        <a:pt x="2073" y="4821"/>
                        <a:pt x="2326" y="4835"/>
                        <a:pt x="2579" y="4847"/>
                      </a:cubicBezTo>
                      <a:cubicBezTo>
                        <a:pt x="2594" y="4826"/>
                        <a:pt x="2608" y="4802"/>
                        <a:pt x="2616" y="4775"/>
                      </a:cubicBezTo>
                      <a:lnTo>
                        <a:pt x="3743" y="907"/>
                      </a:lnTo>
                      <a:cubicBezTo>
                        <a:pt x="3780" y="780"/>
                        <a:pt x="3712" y="649"/>
                        <a:pt x="3591" y="616"/>
                      </a:cubicBezTo>
                      <a:lnTo>
                        <a:pt x="1451" y="33"/>
                      </a:lnTo>
                      <a:cubicBezTo>
                        <a:pt x="1330" y="0"/>
                        <a:pt x="1202" y="77"/>
                        <a:pt x="1164" y="204"/>
                      </a:cubicBezTo>
                      <a:lnTo>
                        <a:pt x="37" y="4072"/>
                      </a:lnTo>
                      <a:cubicBezTo>
                        <a:pt x="0" y="4199"/>
                        <a:pt x="68" y="4330"/>
                        <a:pt x="189" y="4363"/>
                      </a:cubicBezTo>
                      <a:close/>
                    </a:path>
                  </a:pathLst>
                </a:custGeom>
                <a:solidFill>
                  <a:srgbClr val="278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681">
                  <a:extLst>
                    <a:ext uri="{FF2B5EF4-FFF2-40B4-BE49-F238E27FC236}">
                      <a16:creationId xmlns:a16="http://schemas.microsoft.com/office/drawing/2014/main" id="{5DF496C3-90BE-4164-8EFA-188ED65A43EC}"/>
                    </a:ext>
                  </a:extLst>
                </p:cNvPr>
                <p:cNvSpPr>
                  <a:spLocks/>
                </p:cNvSpPr>
                <p:nvPr/>
              </p:nvSpPr>
              <p:spPr bwMode="auto">
                <a:xfrm>
                  <a:off x="6796995" y="6062254"/>
                  <a:ext cx="677863" cy="904875"/>
                </a:xfrm>
                <a:custGeom>
                  <a:avLst/>
                  <a:gdLst>
                    <a:gd name="T0" fmla="*/ 1792 w 3254"/>
                    <a:gd name="T1" fmla="*/ 4286 h 4346"/>
                    <a:gd name="T2" fmla="*/ 345 w 3254"/>
                    <a:gd name="T3" fmla="*/ 3892 h 4346"/>
                    <a:gd name="T4" fmla="*/ 69 w 3254"/>
                    <a:gd name="T5" fmla="*/ 3353 h 4346"/>
                    <a:gd name="T6" fmla="*/ 936 w 3254"/>
                    <a:gd name="T7" fmla="*/ 380 h 4346"/>
                    <a:gd name="T8" fmla="*/ 1462 w 3254"/>
                    <a:gd name="T9" fmla="*/ 60 h 4346"/>
                    <a:gd name="T10" fmla="*/ 2909 w 3254"/>
                    <a:gd name="T11" fmla="*/ 454 h 4346"/>
                    <a:gd name="T12" fmla="*/ 3185 w 3254"/>
                    <a:gd name="T13" fmla="*/ 993 h 4346"/>
                    <a:gd name="T14" fmla="*/ 2318 w 3254"/>
                    <a:gd name="T15" fmla="*/ 3966 h 4346"/>
                    <a:gd name="T16" fmla="*/ 1792 w 3254"/>
                    <a:gd name="T17" fmla="*/ 4286 h 4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4" h="4346">
                      <a:moveTo>
                        <a:pt x="1792" y="4286"/>
                      </a:moveTo>
                      <a:lnTo>
                        <a:pt x="345" y="3892"/>
                      </a:lnTo>
                      <a:cubicBezTo>
                        <a:pt x="125" y="3831"/>
                        <a:pt x="0" y="3589"/>
                        <a:pt x="69" y="3353"/>
                      </a:cubicBezTo>
                      <a:lnTo>
                        <a:pt x="936" y="380"/>
                      </a:lnTo>
                      <a:cubicBezTo>
                        <a:pt x="1005" y="144"/>
                        <a:pt x="1242" y="0"/>
                        <a:pt x="1462" y="60"/>
                      </a:cubicBezTo>
                      <a:lnTo>
                        <a:pt x="2909" y="454"/>
                      </a:lnTo>
                      <a:cubicBezTo>
                        <a:pt x="3130" y="514"/>
                        <a:pt x="3254" y="757"/>
                        <a:pt x="3185" y="993"/>
                      </a:cubicBezTo>
                      <a:lnTo>
                        <a:pt x="2318" y="3966"/>
                      </a:lnTo>
                      <a:cubicBezTo>
                        <a:pt x="2249" y="4202"/>
                        <a:pt x="2012" y="4346"/>
                        <a:pt x="1792" y="4286"/>
                      </a:cubicBezTo>
                      <a:close/>
                    </a:path>
                  </a:pathLst>
                </a:custGeom>
                <a:solidFill>
                  <a:srgbClr val="33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682">
                  <a:extLst>
                    <a:ext uri="{FF2B5EF4-FFF2-40B4-BE49-F238E27FC236}">
                      <a16:creationId xmlns:a16="http://schemas.microsoft.com/office/drawing/2014/main" id="{7FED19EE-B7AF-47EA-B90D-5C9F0EA5C9AA}"/>
                    </a:ext>
                  </a:extLst>
                </p:cNvPr>
                <p:cNvSpPr>
                  <a:spLocks/>
                </p:cNvSpPr>
                <p:nvPr/>
              </p:nvSpPr>
              <p:spPr bwMode="auto">
                <a:xfrm>
                  <a:off x="6511245" y="6216242"/>
                  <a:ext cx="877888" cy="636588"/>
                </a:xfrm>
                <a:custGeom>
                  <a:avLst/>
                  <a:gdLst>
                    <a:gd name="T0" fmla="*/ 4120 w 4212"/>
                    <a:gd name="T1" fmla="*/ 3057 h 3057"/>
                    <a:gd name="T2" fmla="*/ 4212 w 4212"/>
                    <a:gd name="T3" fmla="*/ 1711 h 3057"/>
                    <a:gd name="T4" fmla="*/ 1843 w 4212"/>
                    <a:gd name="T5" fmla="*/ 1188 h 3057"/>
                    <a:gd name="T6" fmla="*/ 1433 w 4212"/>
                    <a:gd name="T7" fmla="*/ 366 h 3057"/>
                    <a:gd name="T8" fmla="*/ 1427 w 4212"/>
                    <a:gd name="T9" fmla="*/ 388 h 3057"/>
                    <a:gd name="T10" fmla="*/ 134 w 4212"/>
                    <a:gd name="T11" fmla="*/ 0 h 3057"/>
                    <a:gd name="T12" fmla="*/ 971 w 4212"/>
                    <a:gd name="T13" fmla="*/ 2218 h 3057"/>
                    <a:gd name="T14" fmla="*/ 4120 w 4212"/>
                    <a:gd name="T15" fmla="*/ 3057 h 30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2" h="3057">
                      <a:moveTo>
                        <a:pt x="4120" y="3057"/>
                      </a:moveTo>
                      <a:lnTo>
                        <a:pt x="4212" y="1711"/>
                      </a:lnTo>
                      <a:cubicBezTo>
                        <a:pt x="3292" y="1648"/>
                        <a:pt x="2121" y="1423"/>
                        <a:pt x="1843" y="1188"/>
                      </a:cubicBezTo>
                      <a:cubicBezTo>
                        <a:pt x="1359" y="779"/>
                        <a:pt x="1424" y="407"/>
                        <a:pt x="1433" y="366"/>
                      </a:cubicBezTo>
                      <a:cubicBezTo>
                        <a:pt x="1430" y="381"/>
                        <a:pt x="1427" y="388"/>
                        <a:pt x="1427" y="388"/>
                      </a:cubicBezTo>
                      <a:lnTo>
                        <a:pt x="134" y="0"/>
                      </a:lnTo>
                      <a:cubicBezTo>
                        <a:pt x="0" y="447"/>
                        <a:pt x="25" y="1417"/>
                        <a:pt x="971" y="2218"/>
                      </a:cubicBezTo>
                      <a:cubicBezTo>
                        <a:pt x="1718" y="2850"/>
                        <a:pt x="3570" y="3020"/>
                        <a:pt x="4120" y="3057"/>
                      </a:cubicBezTo>
                      <a:close/>
                    </a:path>
                  </a:pathLst>
                </a:custGeom>
                <a:solidFill>
                  <a:srgbClr val="E6A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683">
                  <a:extLst>
                    <a:ext uri="{FF2B5EF4-FFF2-40B4-BE49-F238E27FC236}">
                      <a16:creationId xmlns:a16="http://schemas.microsoft.com/office/drawing/2014/main" id="{4B6EF687-908A-4C4F-B2D2-D8D485E6A6E0}"/>
                    </a:ext>
                  </a:extLst>
                </p:cNvPr>
                <p:cNvSpPr>
                  <a:spLocks/>
                </p:cNvSpPr>
                <p:nvPr/>
              </p:nvSpPr>
              <p:spPr bwMode="auto">
                <a:xfrm>
                  <a:off x="7155770" y="6548029"/>
                  <a:ext cx="334963" cy="314325"/>
                </a:xfrm>
                <a:custGeom>
                  <a:avLst/>
                  <a:gdLst>
                    <a:gd name="T0" fmla="*/ 14 w 1611"/>
                    <a:gd name="T1" fmla="*/ 988 h 1511"/>
                    <a:gd name="T2" fmla="*/ 163 w 1611"/>
                    <a:gd name="T3" fmla="*/ 1284 h 1511"/>
                    <a:gd name="T4" fmla="*/ 922 w 1611"/>
                    <a:gd name="T5" fmla="*/ 1506 h 1511"/>
                    <a:gd name="T6" fmla="*/ 1476 w 1611"/>
                    <a:gd name="T7" fmla="*/ 728 h 1511"/>
                    <a:gd name="T8" fmla="*/ 1099 w 1611"/>
                    <a:gd name="T9" fmla="*/ 37 h 1511"/>
                    <a:gd name="T10" fmla="*/ 227 w 1611"/>
                    <a:gd name="T11" fmla="*/ 161 h 1511"/>
                    <a:gd name="T12" fmla="*/ 83 w 1611"/>
                    <a:gd name="T13" fmla="*/ 391 h 1511"/>
                    <a:gd name="T14" fmla="*/ 14 w 1611"/>
                    <a:gd name="T15" fmla="*/ 988 h 15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1" h="1511">
                      <a:moveTo>
                        <a:pt x="14" y="988"/>
                      </a:moveTo>
                      <a:cubicBezTo>
                        <a:pt x="0" y="1108"/>
                        <a:pt x="59" y="1223"/>
                        <a:pt x="163" y="1284"/>
                      </a:cubicBezTo>
                      <a:cubicBezTo>
                        <a:pt x="332" y="1383"/>
                        <a:pt x="611" y="1511"/>
                        <a:pt x="922" y="1506"/>
                      </a:cubicBezTo>
                      <a:cubicBezTo>
                        <a:pt x="1431" y="1498"/>
                        <a:pt x="1340" y="1081"/>
                        <a:pt x="1476" y="728"/>
                      </a:cubicBezTo>
                      <a:cubicBezTo>
                        <a:pt x="1611" y="376"/>
                        <a:pt x="1560" y="85"/>
                        <a:pt x="1099" y="37"/>
                      </a:cubicBezTo>
                      <a:cubicBezTo>
                        <a:pt x="742" y="0"/>
                        <a:pt x="419" y="48"/>
                        <a:pt x="227" y="161"/>
                      </a:cubicBezTo>
                      <a:cubicBezTo>
                        <a:pt x="145" y="210"/>
                        <a:pt x="93" y="297"/>
                        <a:pt x="83" y="391"/>
                      </a:cubicBezTo>
                      <a:lnTo>
                        <a:pt x="14" y="988"/>
                      </a:lnTo>
                      <a:close/>
                    </a:path>
                  </a:pathLst>
                </a:custGeom>
                <a:solidFill>
                  <a:srgbClr val="E6A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684">
                  <a:extLst>
                    <a:ext uri="{FF2B5EF4-FFF2-40B4-BE49-F238E27FC236}">
                      <a16:creationId xmlns:a16="http://schemas.microsoft.com/office/drawing/2014/main" id="{EC5A162A-ED30-47DA-89A6-559C1A3EF392}"/>
                    </a:ext>
                  </a:extLst>
                </p:cNvPr>
                <p:cNvSpPr>
                  <a:spLocks/>
                </p:cNvSpPr>
                <p:nvPr/>
              </p:nvSpPr>
              <p:spPr bwMode="auto">
                <a:xfrm>
                  <a:off x="7168470" y="6478179"/>
                  <a:ext cx="252413" cy="174625"/>
                </a:xfrm>
                <a:custGeom>
                  <a:avLst/>
                  <a:gdLst>
                    <a:gd name="T0" fmla="*/ 0 w 1210"/>
                    <a:gd name="T1" fmla="*/ 830 h 837"/>
                    <a:gd name="T2" fmla="*/ 599 w 1210"/>
                    <a:gd name="T3" fmla="*/ 217 h 837"/>
                    <a:gd name="T4" fmla="*/ 1160 w 1210"/>
                    <a:gd name="T5" fmla="*/ 662 h 837"/>
                    <a:gd name="T6" fmla="*/ 755 w 1210"/>
                    <a:gd name="T7" fmla="*/ 648 h 837"/>
                    <a:gd name="T8" fmla="*/ 554 w 1210"/>
                    <a:gd name="T9" fmla="*/ 837 h 837"/>
                    <a:gd name="T10" fmla="*/ 0 w 1210"/>
                    <a:gd name="T11" fmla="*/ 830 h 837"/>
                  </a:gdLst>
                  <a:ahLst/>
                  <a:cxnLst>
                    <a:cxn ang="0">
                      <a:pos x="T0" y="T1"/>
                    </a:cxn>
                    <a:cxn ang="0">
                      <a:pos x="T2" y="T3"/>
                    </a:cxn>
                    <a:cxn ang="0">
                      <a:pos x="T4" y="T5"/>
                    </a:cxn>
                    <a:cxn ang="0">
                      <a:pos x="T6" y="T7"/>
                    </a:cxn>
                    <a:cxn ang="0">
                      <a:pos x="T8" y="T9"/>
                    </a:cxn>
                    <a:cxn ang="0">
                      <a:pos x="T10" y="T11"/>
                    </a:cxn>
                  </a:cxnLst>
                  <a:rect l="0" t="0" r="r" b="b"/>
                  <a:pathLst>
                    <a:path w="1210" h="837">
                      <a:moveTo>
                        <a:pt x="0" y="830"/>
                      </a:moveTo>
                      <a:cubicBezTo>
                        <a:pt x="0" y="830"/>
                        <a:pt x="216" y="435"/>
                        <a:pt x="599" y="217"/>
                      </a:cubicBezTo>
                      <a:cubicBezTo>
                        <a:pt x="982" y="0"/>
                        <a:pt x="1057" y="443"/>
                        <a:pt x="1160" y="662"/>
                      </a:cubicBezTo>
                      <a:cubicBezTo>
                        <a:pt x="1210" y="770"/>
                        <a:pt x="984" y="546"/>
                        <a:pt x="755" y="648"/>
                      </a:cubicBezTo>
                      <a:cubicBezTo>
                        <a:pt x="526" y="750"/>
                        <a:pt x="554" y="837"/>
                        <a:pt x="554" y="837"/>
                      </a:cubicBezTo>
                      <a:lnTo>
                        <a:pt x="0" y="830"/>
                      </a:lnTo>
                      <a:close/>
                    </a:path>
                  </a:pathLst>
                </a:custGeom>
                <a:solidFill>
                  <a:srgbClr val="E6A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685">
                  <a:extLst>
                    <a:ext uri="{FF2B5EF4-FFF2-40B4-BE49-F238E27FC236}">
                      <a16:creationId xmlns:a16="http://schemas.microsoft.com/office/drawing/2014/main" id="{08AF16E1-D4AB-4AEE-9B13-C11D1E93C8D5}"/>
                    </a:ext>
                  </a:extLst>
                </p:cNvPr>
                <p:cNvSpPr>
                  <a:spLocks/>
                </p:cNvSpPr>
                <p:nvPr/>
              </p:nvSpPr>
              <p:spPr bwMode="auto">
                <a:xfrm>
                  <a:off x="7760608" y="4471579"/>
                  <a:ext cx="157163" cy="74613"/>
                </a:xfrm>
                <a:custGeom>
                  <a:avLst/>
                  <a:gdLst>
                    <a:gd name="T0" fmla="*/ 60 w 757"/>
                    <a:gd name="T1" fmla="*/ 156 h 363"/>
                    <a:gd name="T2" fmla="*/ 19 w 757"/>
                    <a:gd name="T3" fmla="*/ 266 h 363"/>
                    <a:gd name="T4" fmla="*/ 129 w 757"/>
                    <a:gd name="T5" fmla="*/ 307 h 363"/>
                    <a:gd name="T6" fmla="*/ 618 w 757"/>
                    <a:gd name="T7" fmla="*/ 338 h 363"/>
                    <a:gd name="T8" fmla="*/ 732 w 757"/>
                    <a:gd name="T9" fmla="*/ 312 h 363"/>
                    <a:gd name="T10" fmla="*/ 706 w 757"/>
                    <a:gd name="T11" fmla="*/ 198 h 363"/>
                    <a:gd name="T12" fmla="*/ 60 w 757"/>
                    <a:gd name="T13" fmla="*/ 156 h 363"/>
                  </a:gdLst>
                  <a:ahLst/>
                  <a:cxnLst>
                    <a:cxn ang="0">
                      <a:pos x="T0" y="T1"/>
                    </a:cxn>
                    <a:cxn ang="0">
                      <a:pos x="T2" y="T3"/>
                    </a:cxn>
                    <a:cxn ang="0">
                      <a:pos x="T4" y="T5"/>
                    </a:cxn>
                    <a:cxn ang="0">
                      <a:pos x="T6" y="T7"/>
                    </a:cxn>
                    <a:cxn ang="0">
                      <a:pos x="T8" y="T9"/>
                    </a:cxn>
                    <a:cxn ang="0">
                      <a:pos x="T10" y="T11"/>
                    </a:cxn>
                    <a:cxn ang="0">
                      <a:pos x="T12" y="T13"/>
                    </a:cxn>
                  </a:cxnLst>
                  <a:rect l="0" t="0" r="r" b="b"/>
                  <a:pathLst>
                    <a:path w="757" h="363">
                      <a:moveTo>
                        <a:pt x="60" y="156"/>
                      </a:moveTo>
                      <a:cubicBezTo>
                        <a:pt x="19" y="175"/>
                        <a:pt x="0" y="224"/>
                        <a:pt x="19" y="266"/>
                      </a:cubicBezTo>
                      <a:cubicBezTo>
                        <a:pt x="38" y="307"/>
                        <a:pt x="87" y="326"/>
                        <a:pt x="129" y="307"/>
                      </a:cubicBezTo>
                      <a:cubicBezTo>
                        <a:pt x="130" y="307"/>
                        <a:pt x="379" y="188"/>
                        <a:pt x="618" y="338"/>
                      </a:cubicBezTo>
                      <a:cubicBezTo>
                        <a:pt x="656" y="363"/>
                        <a:pt x="708" y="351"/>
                        <a:pt x="732" y="312"/>
                      </a:cubicBezTo>
                      <a:cubicBezTo>
                        <a:pt x="757" y="274"/>
                        <a:pt x="745" y="222"/>
                        <a:pt x="706" y="198"/>
                      </a:cubicBezTo>
                      <a:cubicBezTo>
                        <a:pt x="391" y="0"/>
                        <a:pt x="61" y="156"/>
                        <a:pt x="60" y="156"/>
                      </a:cubicBez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686">
                  <a:extLst>
                    <a:ext uri="{FF2B5EF4-FFF2-40B4-BE49-F238E27FC236}">
                      <a16:creationId xmlns:a16="http://schemas.microsoft.com/office/drawing/2014/main" id="{564726A0-8C51-4E67-872A-9AEAC0D3004C}"/>
                    </a:ext>
                  </a:extLst>
                </p:cNvPr>
                <p:cNvSpPr>
                  <a:spLocks/>
                </p:cNvSpPr>
                <p:nvPr/>
              </p:nvSpPr>
              <p:spPr bwMode="auto">
                <a:xfrm>
                  <a:off x="7355795" y="4473167"/>
                  <a:ext cx="157163" cy="73025"/>
                </a:xfrm>
                <a:custGeom>
                  <a:avLst/>
                  <a:gdLst>
                    <a:gd name="T0" fmla="*/ 55 w 758"/>
                    <a:gd name="T1" fmla="*/ 183 h 350"/>
                    <a:gd name="T2" fmla="*/ 22 w 758"/>
                    <a:gd name="T3" fmla="*/ 296 h 350"/>
                    <a:gd name="T4" fmla="*/ 135 w 758"/>
                    <a:gd name="T5" fmla="*/ 328 h 350"/>
                    <a:gd name="T6" fmla="*/ 625 w 758"/>
                    <a:gd name="T7" fmla="*/ 319 h 350"/>
                    <a:gd name="T8" fmla="*/ 737 w 758"/>
                    <a:gd name="T9" fmla="*/ 284 h 350"/>
                    <a:gd name="T10" fmla="*/ 702 w 758"/>
                    <a:gd name="T11" fmla="*/ 172 h 350"/>
                    <a:gd name="T12" fmla="*/ 55 w 758"/>
                    <a:gd name="T13" fmla="*/ 183 h 350"/>
                  </a:gdLst>
                  <a:ahLst/>
                  <a:cxnLst>
                    <a:cxn ang="0">
                      <a:pos x="T0" y="T1"/>
                    </a:cxn>
                    <a:cxn ang="0">
                      <a:pos x="T2" y="T3"/>
                    </a:cxn>
                    <a:cxn ang="0">
                      <a:pos x="T4" y="T5"/>
                    </a:cxn>
                    <a:cxn ang="0">
                      <a:pos x="T6" y="T7"/>
                    </a:cxn>
                    <a:cxn ang="0">
                      <a:pos x="T8" y="T9"/>
                    </a:cxn>
                    <a:cxn ang="0">
                      <a:pos x="T10" y="T11"/>
                    </a:cxn>
                    <a:cxn ang="0">
                      <a:pos x="T12" y="T13"/>
                    </a:cxn>
                  </a:cxnLst>
                  <a:rect l="0" t="0" r="r" b="b"/>
                  <a:pathLst>
                    <a:path w="758" h="350">
                      <a:moveTo>
                        <a:pt x="55" y="183"/>
                      </a:moveTo>
                      <a:cubicBezTo>
                        <a:pt x="15" y="205"/>
                        <a:pt x="0" y="256"/>
                        <a:pt x="22" y="296"/>
                      </a:cubicBezTo>
                      <a:cubicBezTo>
                        <a:pt x="45" y="336"/>
                        <a:pt x="95" y="350"/>
                        <a:pt x="135" y="328"/>
                      </a:cubicBezTo>
                      <a:cubicBezTo>
                        <a:pt x="136" y="327"/>
                        <a:pt x="375" y="189"/>
                        <a:pt x="625" y="319"/>
                      </a:cubicBezTo>
                      <a:cubicBezTo>
                        <a:pt x="665" y="341"/>
                        <a:pt x="716" y="325"/>
                        <a:pt x="737" y="284"/>
                      </a:cubicBezTo>
                      <a:cubicBezTo>
                        <a:pt x="758" y="243"/>
                        <a:pt x="742" y="193"/>
                        <a:pt x="702" y="172"/>
                      </a:cubicBezTo>
                      <a:cubicBezTo>
                        <a:pt x="372" y="0"/>
                        <a:pt x="56" y="183"/>
                        <a:pt x="55" y="183"/>
                      </a:cubicBez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687">
                  <a:extLst>
                    <a:ext uri="{FF2B5EF4-FFF2-40B4-BE49-F238E27FC236}">
                      <a16:creationId xmlns:a16="http://schemas.microsoft.com/office/drawing/2014/main" id="{C7428042-A461-49AB-9ED1-A7DE17F07C2B}"/>
                    </a:ext>
                  </a:extLst>
                </p:cNvPr>
                <p:cNvSpPr>
                  <a:spLocks/>
                </p:cNvSpPr>
                <p:nvPr/>
              </p:nvSpPr>
              <p:spPr bwMode="auto">
                <a:xfrm>
                  <a:off x="7605033" y="4720817"/>
                  <a:ext cx="68263" cy="109538"/>
                </a:xfrm>
                <a:custGeom>
                  <a:avLst/>
                  <a:gdLst>
                    <a:gd name="T0" fmla="*/ 101 w 328"/>
                    <a:gd name="T1" fmla="*/ 135 h 528"/>
                    <a:gd name="T2" fmla="*/ 5 w 328"/>
                    <a:gd name="T3" fmla="*/ 446 h 528"/>
                    <a:gd name="T4" fmla="*/ 289 w 328"/>
                    <a:gd name="T5" fmla="*/ 472 h 528"/>
                    <a:gd name="T6" fmla="*/ 239 w 328"/>
                    <a:gd name="T7" fmla="*/ 162 h 528"/>
                    <a:gd name="T8" fmla="*/ 101 w 328"/>
                    <a:gd name="T9" fmla="*/ 135 h 528"/>
                  </a:gdLst>
                  <a:ahLst/>
                  <a:cxnLst>
                    <a:cxn ang="0">
                      <a:pos x="T0" y="T1"/>
                    </a:cxn>
                    <a:cxn ang="0">
                      <a:pos x="T2" y="T3"/>
                    </a:cxn>
                    <a:cxn ang="0">
                      <a:pos x="T4" y="T5"/>
                    </a:cxn>
                    <a:cxn ang="0">
                      <a:pos x="T6" y="T7"/>
                    </a:cxn>
                    <a:cxn ang="0">
                      <a:pos x="T8" y="T9"/>
                    </a:cxn>
                  </a:cxnLst>
                  <a:rect l="0" t="0" r="r" b="b"/>
                  <a:pathLst>
                    <a:path w="328" h="528">
                      <a:moveTo>
                        <a:pt x="101" y="135"/>
                      </a:moveTo>
                      <a:cubicBezTo>
                        <a:pt x="64" y="235"/>
                        <a:pt x="0" y="416"/>
                        <a:pt x="5" y="446"/>
                      </a:cubicBezTo>
                      <a:cubicBezTo>
                        <a:pt x="13" y="489"/>
                        <a:pt x="232" y="528"/>
                        <a:pt x="289" y="472"/>
                      </a:cubicBezTo>
                      <a:cubicBezTo>
                        <a:pt x="328" y="435"/>
                        <a:pt x="280" y="272"/>
                        <a:pt x="239" y="162"/>
                      </a:cubicBezTo>
                      <a:cubicBezTo>
                        <a:pt x="182" y="12"/>
                        <a:pt x="151" y="0"/>
                        <a:pt x="101" y="135"/>
                      </a:cubicBezTo>
                      <a:close/>
                    </a:path>
                  </a:pathLst>
                </a:custGeom>
                <a:solidFill>
                  <a:srgbClr val="EBB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688">
                  <a:extLst>
                    <a:ext uri="{FF2B5EF4-FFF2-40B4-BE49-F238E27FC236}">
                      <a16:creationId xmlns:a16="http://schemas.microsoft.com/office/drawing/2014/main" id="{2D88AE63-E799-4C37-B6F1-78DC1FB3CFA5}"/>
                    </a:ext>
                  </a:extLst>
                </p:cNvPr>
                <p:cNvSpPr>
                  <a:spLocks/>
                </p:cNvSpPr>
                <p:nvPr/>
              </p:nvSpPr>
              <p:spPr bwMode="auto">
                <a:xfrm>
                  <a:off x="7551058" y="4897029"/>
                  <a:ext cx="171450" cy="103188"/>
                </a:xfrm>
                <a:custGeom>
                  <a:avLst/>
                  <a:gdLst>
                    <a:gd name="T0" fmla="*/ 0 w 830"/>
                    <a:gd name="T1" fmla="*/ 77 h 492"/>
                    <a:gd name="T2" fmla="*/ 415 w 830"/>
                    <a:gd name="T3" fmla="*/ 492 h 492"/>
                    <a:gd name="T4" fmla="*/ 830 w 830"/>
                    <a:gd name="T5" fmla="*/ 77 h 492"/>
                    <a:gd name="T6" fmla="*/ 754 w 830"/>
                    <a:gd name="T7" fmla="*/ 0 h 492"/>
                    <a:gd name="T8" fmla="*/ 76 w 830"/>
                    <a:gd name="T9" fmla="*/ 0 h 492"/>
                    <a:gd name="T10" fmla="*/ 0 w 830"/>
                    <a:gd name="T11" fmla="*/ 77 h 492"/>
                  </a:gdLst>
                  <a:ahLst/>
                  <a:cxnLst>
                    <a:cxn ang="0">
                      <a:pos x="T0" y="T1"/>
                    </a:cxn>
                    <a:cxn ang="0">
                      <a:pos x="T2" y="T3"/>
                    </a:cxn>
                    <a:cxn ang="0">
                      <a:pos x="T4" y="T5"/>
                    </a:cxn>
                    <a:cxn ang="0">
                      <a:pos x="T6" y="T7"/>
                    </a:cxn>
                    <a:cxn ang="0">
                      <a:pos x="T8" y="T9"/>
                    </a:cxn>
                    <a:cxn ang="0">
                      <a:pos x="T10" y="T11"/>
                    </a:cxn>
                  </a:cxnLst>
                  <a:rect l="0" t="0" r="r" b="b"/>
                  <a:pathLst>
                    <a:path w="830" h="492">
                      <a:moveTo>
                        <a:pt x="0" y="77"/>
                      </a:moveTo>
                      <a:cubicBezTo>
                        <a:pt x="0" y="306"/>
                        <a:pt x="186" y="492"/>
                        <a:pt x="415" y="492"/>
                      </a:cubicBezTo>
                      <a:cubicBezTo>
                        <a:pt x="645" y="492"/>
                        <a:pt x="830" y="306"/>
                        <a:pt x="830" y="77"/>
                      </a:cubicBezTo>
                      <a:cubicBezTo>
                        <a:pt x="830" y="35"/>
                        <a:pt x="796" y="0"/>
                        <a:pt x="754" y="0"/>
                      </a:cubicBezTo>
                      <a:lnTo>
                        <a:pt x="76" y="0"/>
                      </a:lnTo>
                      <a:cubicBezTo>
                        <a:pt x="34" y="0"/>
                        <a:pt x="0" y="35"/>
                        <a:pt x="0" y="77"/>
                      </a:cubicBez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689">
                  <a:extLst>
                    <a:ext uri="{FF2B5EF4-FFF2-40B4-BE49-F238E27FC236}">
                      <a16:creationId xmlns:a16="http://schemas.microsoft.com/office/drawing/2014/main" id="{5A999F93-CCF3-4D8E-BD27-A6602FB418D1}"/>
                    </a:ext>
                  </a:extLst>
                </p:cNvPr>
                <p:cNvSpPr>
                  <a:spLocks/>
                </p:cNvSpPr>
                <p:nvPr/>
              </p:nvSpPr>
              <p:spPr bwMode="auto">
                <a:xfrm>
                  <a:off x="7574870" y="4897029"/>
                  <a:ext cx="123825" cy="28575"/>
                </a:xfrm>
                <a:custGeom>
                  <a:avLst/>
                  <a:gdLst>
                    <a:gd name="T0" fmla="*/ 594 w 594"/>
                    <a:gd name="T1" fmla="*/ 0 h 137"/>
                    <a:gd name="T2" fmla="*/ 0 w 594"/>
                    <a:gd name="T3" fmla="*/ 0 h 137"/>
                    <a:gd name="T4" fmla="*/ 0 w 594"/>
                    <a:gd name="T5" fmla="*/ 71 h 137"/>
                    <a:gd name="T6" fmla="*/ 66 w 594"/>
                    <a:gd name="T7" fmla="*/ 137 h 137"/>
                    <a:gd name="T8" fmla="*/ 528 w 594"/>
                    <a:gd name="T9" fmla="*/ 137 h 137"/>
                    <a:gd name="T10" fmla="*/ 594 w 594"/>
                    <a:gd name="T11" fmla="*/ 71 h 137"/>
                    <a:gd name="T12" fmla="*/ 594 w 594"/>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594" h="137">
                      <a:moveTo>
                        <a:pt x="594" y="0"/>
                      </a:moveTo>
                      <a:lnTo>
                        <a:pt x="0" y="0"/>
                      </a:lnTo>
                      <a:lnTo>
                        <a:pt x="0" y="71"/>
                      </a:lnTo>
                      <a:cubicBezTo>
                        <a:pt x="0" y="107"/>
                        <a:pt x="30" y="137"/>
                        <a:pt x="66" y="137"/>
                      </a:cubicBezTo>
                      <a:lnTo>
                        <a:pt x="528" y="137"/>
                      </a:lnTo>
                      <a:cubicBezTo>
                        <a:pt x="564" y="137"/>
                        <a:pt x="594" y="107"/>
                        <a:pt x="594" y="71"/>
                      </a:cubicBezTo>
                      <a:lnTo>
                        <a:pt x="5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690">
                  <a:extLst>
                    <a:ext uri="{FF2B5EF4-FFF2-40B4-BE49-F238E27FC236}">
                      <a16:creationId xmlns:a16="http://schemas.microsoft.com/office/drawing/2014/main" id="{6F437B75-0437-45C6-9C26-F1BDE78D106F}"/>
                    </a:ext>
                  </a:extLst>
                </p:cNvPr>
                <p:cNvSpPr>
                  <a:spLocks/>
                </p:cNvSpPr>
                <p:nvPr/>
              </p:nvSpPr>
              <p:spPr bwMode="auto">
                <a:xfrm>
                  <a:off x="7573283" y="4946242"/>
                  <a:ext cx="125413" cy="53975"/>
                </a:xfrm>
                <a:custGeom>
                  <a:avLst/>
                  <a:gdLst>
                    <a:gd name="T0" fmla="*/ 0 w 602"/>
                    <a:gd name="T1" fmla="*/ 129 h 258"/>
                    <a:gd name="T2" fmla="*/ 301 w 602"/>
                    <a:gd name="T3" fmla="*/ 258 h 258"/>
                    <a:gd name="T4" fmla="*/ 602 w 602"/>
                    <a:gd name="T5" fmla="*/ 129 h 258"/>
                    <a:gd name="T6" fmla="*/ 301 w 602"/>
                    <a:gd name="T7" fmla="*/ 0 h 258"/>
                    <a:gd name="T8" fmla="*/ 0 w 602"/>
                    <a:gd name="T9" fmla="*/ 129 h 258"/>
                  </a:gdLst>
                  <a:ahLst/>
                  <a:cxnLst>
                    <a:cxn ang="0">
                      <a:pos x="T0" y="T1"/>
                    </a:cxn>
                    <a:cxn ang="0">
                      <a:pos x="T2" y="T3"/>
                    </a:cxn>
                    <a:cxn ang="0">
                      <a:pos x="T4" y="T5"/>
                    </a:cxn>
                    <a:cxn ang="0">
                      <a:pos x="T6" y="T7"/>
                    </a:cxn>
                    <a:cxn ang="0">
                      <a:pos x="T8" y="T9"/>
                    </a:cxn>
                  </a:cxnLst>
                  <a:rect l="0" t="0" r="r" b="b"/>
                  <a:pathLst>
                    <a:path w="602" h="258">
                      <a:moveTo>
                        <a:pt x="0" y="129"/>
                      </a:moveTo>
                      <a:cubicBezTo>
                        <a:pt x="76" y="209"/>
                        <a:pt x="183" y="258"/>
                        <a:pt x="301" y="258"/>
                      </a:cubicBezTo>
                      <a:cubicBezTo>
                        <a:pt x="420" y="258"/>
                        <a:pt x="526" y="209"/>
                        <a:pt x="602" y="129"/>
                      </a:cubicBezTo>
                      <a:cubicBezTo>
                        <a:pt x="526" y="50"/>
                        <a:pt x="420" y="0"/>
                        <a:pt x="301" y="0"/>
                      </a:cubicBezTo>
                      <a:cubicBezTo>
                        <a:pt x="183" y="0"/>
                        <a:pt x="76" y="50"/>
                        <a:pt x="0" y="129"/>
                      </a:cubicBezTo>
                      <a:close/>
                    </a:path>
                  </a:pathLst>
                </a:custGeom>
                <a:solidFill>
                  <a:srgbClr val="D26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Oval 691">
                  <a:extLst>
                    <a:ext uri="{FF2B5EF4-FFF2-40B4-BE49-F238E27FC236}">
                      <a16:creationId xmlns:a16="http://schemas.microsoft.com/office/drawing/2014/main" id="{F9573C9E-1BAA-4D60-AB22-CB15F5F191B2}"/>
                    </a:ext>
                  </a:extLst>
                </p:cNvPr>
                <p:cNvSpPr>
                  <a:spLocks noChangeArrowheads="1"/>
                </p:cNvSpPr>
                <p:nvPr/>
              </p:nvSpPr>
              <p:spPr bwMode="auto">
                <a:xfrm>
                  <a:off x="7789183" y="4635092"/>
                  <a:ext cx="98425" cy="100013"/>
                </a:xfrm>
                <a:prstGeom prst="ellipse">
                  <a:avLst/>
                </a:pr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Oval 692">
                  <a:extLst>
                    <a:ext uri="{FF2B5EF4-FFF2-40B4-BE49-F238E27FC236}">
                      <a16:creationId xmlns:a16="http://schemas.microsoft.com/office/drawing/2014/main" id="{D0B4B1B8-5A9C-460A-86AC-78C712570F67}"/>
                    </a:ext>
                  </a:extLst>
                </p:cNvPr>
                <p:cNvSpPr>
                  <a:spLocks noChangeArrowheads="1"/>
                </p:cNvSpPr>
                <p:nvPr/>
              </p:nvSpPr>
              <p:spPr bwMode="auto">
                <a:xfrm>
                  <a:off x="7385958" y="4635092"/>
                  <a:ext cx="98425" cy="100013"/>
                </a:xfrm>
                <a:prstGeom prst="ellipse">
                  <a:avLst/>
                </a:pr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Oval 693">
                  <a:extLst>
                    <a:ext uri="{FF2B5EF4-FFF2-40B4-BE49-F238E27FC236}">
                      <a16:creationId xmlns:a16="http://schemas.microsoft.com/office/drawing/2014/main" id="{DDED5638-FA30-41DE-8A88-B0506B61032E}"/>
                    </a:ext>
                  </a:extLst>
                </p:cNvPr>
                <p:cNvSpPr>
                  <a:spLocks noChangeArrowheads="1"/>
                </p:cNvSpPr>
                <p:nvPr/>
              </p:nvSpPr>
              <p:spPr bwMode="auto">
                <a:xfrm>
                  <a:off x="7279595" y="4797017"/>
                  <a:ext cx="195263" cy="87313"/>
                </a:xfrm>
                <a:prstGeom prst="ellipse">
                  <a:avLst/>
                </a:prstGeom>
                <a:solidFill>
                  <a:srgbClr val="D776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Oval 694">
                  <a:extLst>
                    <a:ext uri="{FF2B5EF4-FFF2-40B4-BE49-F238E27FC236}">
                      <a16:creationId xmlns:a16="http://schemas.microsoft.com/office/drawing/2014/main" id="{0D686B19-EB5E-46D8-9DA5-CF8E423DAD2B}"/>
                    </a:ext>
                  </a:extLst>
                </p:cNvPr>
                <p:cNvSpPr>
                  <a:spLocks noChangeArrowheads="1"/>
                </p:cNvSpPr>
                <p:nvPr/>
              </p:nvSpPr>
              <p:spPr bwMode="auto">
                <a:xfrm>
                  <a:off x="7790770" y="4797017"/>
                  <a:ext cx="193675" cy="87313"/>
                </a:xfrm>
                <a:prstGeom prst="ellipse">
                  <a:avLst/>
                </a:prstGeom>
                <a:solidFill>
                  <a:srgbClr val="D776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695">
                  <a:extLst>
                    <a:ext uri="{FF2B5EF4-FFF2-40B4-BE49-F238E27FC236}">
                      <a16:creationId xmlns:a16="http://schemas.microsoft.com/office/drawing/2014/main" id="{DFA97F0D-B538-4A92-83B9-C2AEE92A74C9}"/>
                    </a:ext>
                  </a:extLst>
                </p:cNvPr>
                <p:cNvSpPr>
                  <a:spLocks/>
                </p:cNvSpPr>
                <p:nvPr/>
              </p:nvSpPr>
              <p:spPr bwMode="auto">
                <a:xfrm>
                  <a:off x="7962220" y="5427254"/>
                  <a:ext cx="525463" cy="573088"/>
                </a:xfrm>
                <a:custGeom>
                  <a:avLst/>
                  <a:gdLst>
                    <a:gd name="T0" fmla="*/ 0 w 2524"/>
                    <a:gd name="T1" fmla="*/ 0 h 2753"/>
                    <a:gd name="T2" fmla="*/ 1588 w 2524"/>
                    <a:gd name="T3" fmla="*/ 473 h 2753"/>
                    <a:gd name="T4" fmla="*/ 2100 w 2524"/>
                    <a:gd name="T5" fmla="*/ 271 h 2753"/>
                    <a:gd name="T6" fmla="*/ 2524 w 2524"/>
                    <a:gd name="T7" fmla="*/ 2753 h 2753"/>
                    <a:gd name="T8" fmla="*/ 669 w 2524"/>
                    <a:gd name="T9" fmla="*/ 2281 h 2753"/>
                    <a:gd name="T10" fmla="*/ 0 w 2524"/>
                    <a:gd name="T11" fmla="*/ 0 h 2753"/>
                  </a:gdLst>
                  <a:ahLst/>
                  <a:cxnLst>
                    <a:cxn ang="0">
                      <a:pos x="T0" y="T1"/>
                    </a:cxn>
                    <a:cxn ang="0">
                      <a:pos x="T2" y="T3"/>
                    </a:cxn>
                    <a:cxn ang="0">
                      <a:pos x="T4" y="T5"/>
                    </a:cxn>
                    <a:cxn ang="0">
                      <a:pos x="T6" y="T7"/>
                    </a:cxn>
                    <a:cxn ang="0">
                      <a:pos x="T8" y="T9"/>
                    </a:cxn>
                    <a:cxn ang="0">
                      <a:pos x="T10" y="T11"/>
                    </a:cxn>
                  </a:cxnLst>
                  <a:rect l="0" t="0" r="r" b="b"/>
                  <a:pathLst>
                    <a:path w="2524" h="2753">
                      <a:moveTo>
                        <a:pt x="0" y="0"/>
                      </a:moveTo>
                      <a:cubicBezTo>
                        <a:pt x="0" y="0"/>
                        <a:pt x="1076" y="676"/>
                        <a:pt x="1588" y="473"/>
                      </a:cubicBezTo>
                      <a:lnTo>
                        <a:pt x="2100" y="271"/>
                      </a:lnTo>
                      <a:lnTo>
                        <a:pt x="2524" y="2753"/>
                      </a:lnTo>
                      <a:cubicBezTo>
                        <a:pt x="2524" y="2753"/>
                        <a:pt x="829" y="2637"/>
                        <a:pt x="669" y="2281"/>
                      </a:cubicBezTo>
                      <a:cubicBezTo>
                        <a:pt x="509" y="1925"/>
                        <a:pt x="0" y="0"/>
                        <a:pt x="0" y="0"/>
                      </a:cubicBezTo>
                      <a:close/>
                    </a:path>
                  </a:pathLst>
                </a:custGeom>
                <a:solidFill>
                  <a:srgbClr val="E6E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696">
                  <a:extLst>
                    <a:ext uri="{FF2B5EF4-FFF2-40B4-BE49-F238E27FC236}">
                      <a16:creationId xmlns:a16="http://schemas.microsoft.com/office/drawing/2014/main" id="{BBBA335F-AC50-48AF-B68E-B9AE648A5BDA}"/>
                    </a:ext>
                  </a:extLst>
                </p:cNvPr>
                <p:cNvSpPr>
                  <a:spLocks/>
                </p:cNvSpPr>
                <p:nvPr/>
              </p:nvSpPr>
              <p:spPr bwMode="auto">
                <a:xfrm>
                  <a:off x="6647770" y="5682842"/>
                  <a:ext cx="193675" cy="127000"/>
                </a:xfrm>
                <a:custGeom>
                  <a:avLst/>
                  <a:gdLst>
                    <a:gd name="T0" fmla="*/ 933 w 933"/>
                    <a:gd name="T1" fmla="*/ 403 h 609"/>
                    <a:gd name="T2" fmla="*/ 77 w 933"/>
                    <a:gd name="T3" fmla="*/ 298 h 609"/>
                    <a:gd name="T4" fmla="*/ 0 w 933"/>
                    <a:gd name="T5" fmla="*/ 499 h 609"/>
                    <a:gd name="T6" fmla="*/ 933 w 933"/>
                    <a:gd name="T7" fmla="*/ 609 h 609"/>
                    <a:gd name="T8" fmla="*/ 933 w 933"/>
                    <a:gd name="T9" fmla="*/ 403 h 609"/>
                  </a:gdLst>
                  <a:ahLst/>
                  <a:cxnLst>
                    <a:cxn ang="0">
                      <a:pos x="T0" y="T1"/>
                    </a:cxn>
                    <a:cxn ang="0">
                      <a:pos x="T2" y="T3"/>
                    </a:cxn>
                    <a:cxn ang="0">
                      <a:pos x="T4" y="T5"/>
                    </a:cxn>
                    <a:cxn ang="0">
                      <a:pos x="T6" y="T7"/>
                    </a:cxn>
                    <a:cxn ang="0">
                      <a:pos x="T8" y="T9"/>
                    </a:cxn>
                  </a:cxnLst>
                  <a:rect l="0" t="0" r="r" b="b"/>
                  <a:pathLst>
                    <a:path w="933" h="609">
                      <a:moveTo>
                        <a:pt x="933" y="403"/>
                      </a:moveTo>
                      <a:cubicBezTo>
                        <a:pt x="933" y="403"/>
                        <a:pt x="315" y="0"/>
                        <a:pt x="77" y="298"/>
                      </a:cubicBezTo>
                      <a:lnTo>
                        <a:pt x="0" y="499"/>
                      </a:lnTo>
                      <a:cubicBezTo>
                        <a:pt x="0" y="499"/>
                        <a:pt x="438" y="305"/>
                        <a:pt x="933" y="609"/>
                      </a:cubicBezTo>
                      <a:lnTo>
                        <a:pt x="933" y="403"/>
                      </a:lnTo>
                      <a:close/>
                    </a:path>
                  </a:pathLst>
                </a:custGeom>
                <a:solidFill>
                  <a:srgbClr val="B6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697">
                  <a:extLst>
                    <a:ext uri="{FF2B5EF4-FFF2-40B4-BE49-F238E27FC236}">
                      <a16:creationId xmlns:a16="http://schemas.microsoft.com/office/drawing/2014/main" id="{7C3723A8-E854-4E45-A994-5BF28FB64501}"/>
                    </a:ext>
                  </a:extLst>
                </p:cNvPr>
                <p:cNvSpPr>
                  <a:spLocks/>
                </p:cNvSpPr>
                <p:nvPr/>
              </p:nvSpPr>
              <p:spPr bwMode="auto">
                <a:xfrm>
                  <a:off x="7128783" y="5846354"/>
                  <a:ext cx="161925" cy="55563"/>
                </a:xfrm>
                <a:custGeom>
                  <a:avLst/>
                  <a:gdLst>
                    <a:gd name="T0" fmla="*/ 775 w 775"/>
                    <a:gd name="T1" fmla="*/ 0 h 269"/>
                    <a:gd name="T2" fmla="*/ 44 w 775"/>
                    <a:gd name="T3" fmla="*/ 0 h 269"/>
                    <a:gd name="T4" fmla="*/ 0 w 775"/>
                    <a:gd name="T5" fmla="*/ 269 h 269"/>
                    <a:gd name="T6" fmla="*/ 775 w 775"/>
                    <a:gd name="T7" fmla="*/ 269 h 269"/>
                    <a:gd name="T8" fmla="*/ 775 w 775"/>
                    <a:gd name="T9" fmla="*/ 0 h 269"/>
                  </a:gdLst>
                  <a:ahLst/>
                  <a:cxnLst>
                    <a:cxn ang="0">
                      <a:pos x="T0" y="T1"/>
                    </a:cxn>
                    <a:cxn ang="0">
                      <a:pos x="T2" y="T3"/>
                    </a:cxn>
                    <a:cxn ang="0">
                      <a:pos x="T4" y="T5"/>
                    </a:cxn>
                    <a:cxn ang="0">
                      <a:pos x="T6" y="T7"/>
                    </a:cxn>
                    <a:cxn ang="0">
                      <a:pos x="T8" y="T9"/>
                    </a:cxn>
                  </a:cxnLst>
                  <a:rect l="0" t="0" r="r" b="b"/>
                  <a:pathLst>
                    <a:path w="775" h="269">
                      <a:moveTo>
                        <a:pt x="775" y="0"/>
                      </a:moveTo>
                      <a:lnTo>
                        <a:pt x="44" y="0"/>
                      </a:lnTo>
                      <a:lnTo>
                        <a:pt x="0" y="269"/>
                      </a:lnTo>
                      <a:lnTo>
                        <a:pt x="775" y="269"/>
                      </a:lnTo>
                      <a:lnTo>
                        <a:pt x="775" y="0"/>
                      </a:lnTo>
                      <a:close/>
                    </a:path>
                  </a:pathLst>
                </a:custGeom>
                <a:solidFill>
                  <a:srgbClr val="B6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Rectangle: Rounded Corners 57">
                <a:extLst>
                  <a:ext uri="{FF2B5EF4-FFF2-40B4-BE49-F238E27FC236}">
                    <a16:creationId xmlns:a16="http://schemas.microsoft.com/office/drawing/2014/main" id="{72BF281F-9F58-49B4-9498-BE47010E1150}"/>
                  </a:ext>
                </a:extLst>
              </p:cNvPr>
              <p:cNvSpPr/>
              <p:nvPr/>
            </p:nvSpPr>
            <p:spPr>
              <a:xfrm>
                <a:off x="1228938" y="9660214"/>
                <a:ext cx="4072574" cy="3166207"/>
              </a:xfrm>
              <a:prstGeom prst="roundRect">
                <a:avLst/>
              </a:prstGeom>
              <a:gradFill>
                <a:gsLst>
                  <a:gs pos="0">
                    <a:srgbClr val="021540"/>
                  </a:gs>
                  <a:gs pos="100000">
                    <a:srgbClr val="40828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3801453A-BEE1-430B-A5B4-6D3A59811CB6}"/>
                  </a:ext>
                </a:extLst>
              </p:cNvPr>
              <p:cNvSpPr/>
              <p:nvPr/>
            </p:nvSpPr>
            <p:spPr>
              <a:xfrm>
                <a:off x="1415248" y="9146826"/>
                <a:ext cx="3626104" cy="937239"/>
              </a:xfrm>
              <a:prstGeom prst="roundRect">
                <a:avLst>
                  <a:gd name="adj" fmla="val 48191"/>
                </a:avLst>
              </a:prstGeom>
              <a:solidFill>
                <a:srgbClr val="00B0F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white"/>
                    </a:solidFill>
                    <a:effectLst/>
                    <a:uLnTx/>
                    <a:uFillTx/>
                    <a:latin typeface="Calibri" panose="020F0502020204030204"/>
                    <a:ea typeface="+mn-ea"/>
                    <a:cs typeface="+mn-cs"/>
                  </a:rPr>
                  <a:t>22 - 25 Juni 2026</a:t>
                </a:r>
                <a:endParaRPr kumimoji="0" lang="en-ID"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3BF3920-E7BE-4516-8DBC-5EAC36348822}"/>
                  </a:ext>
                </a:extLst>
              </p:cNvPr>
              <p:cNvSpPr txBox="1"/>
              <p:nvPr/>
            </p:nvSpPr>
            <p:spPr>
              <a:xfrm>
                <a:off x="1741519" y="10367216"/>
                <a:ext cx="3648523" cy="550911"/>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Daftar Ulang (Utama)</a:t>
                </a:r>
                <a:endParaRPr kumimoji="0" lang="en-ID"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C8682BC5-2BF5-404C-B052-D6C9B1117B3B}"/>
                  </a:ext>
                </a:extLst>
              </p:cNvPr>
              <p:cNvSpPr/>
              <p:nvPr/>
            </p:nvSpPr>
            <p:spPr>
              <a:xfrm>
                <a:off x="6127140" y="9576587"/>
                <a:ext cx="4973258" cy="3462236"/>
              </a:xfrm>
              <a:prstGeom prst="roundRect">
                <a:avLst/>
              </a:prstGeom>
              <a:gradFill>
                <a:gsLst>
                  <a:gs pos="0">
                    <a:srgbClr val="021540"/>
                  </a:gs>
                  <a:gs pos="100000">
                    <a:srgbClr val="40828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864A0762-1654-4F9F-BC35-34C0B68F5271}"/>
                  </a:ext>
                </a:extLst>
              </p:cNvPr>
              <p:cNvSpPr/>
              <p:nvPr/>
            </p:nvSpPr>
            <p:spPr>
              <a:xfrm>
                <a:off x="7378263" y="9251360"/>
                <a:ext cx="2934439" cy="937239"/>
              </a:xfrm>
              <a:prstGeom prst="roundRect">
                <a:avLst>
                  <a:gd name="adj" fmla="val 48191"/>
                </a:avLst>
              </a:prstGeom>
              <a:solidFill>
                <a:srgbClr val="00B0F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lang="nn-NO" b="1">
                    <a:solidFill>
                      <a:prstClr val="white"/>
                    </a:solidFill>
                    <a:latin typeface="Calibri" panose="020F0502020204030204"/>
                  </a:rPr>
                  <a:t>26 Juni</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white"/>
                    </a:solidFill>
                    <a:effectLst/>
                    <a:uLnTx/>
                    <a:uFillTx/>
                    <a:latin typeface="Calibri" panose="020F0502020204030204"/>
                    <a:ea typeface="+mn-ea"/>
                    <a:cs typeface="+mn-cs"/>
                  </a:rPr>
                  <a:t> 2026</a:t>
                </a:r>
                <a:endParaRPr kumimoji="0" lang="en-ID"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7A3EC27F-42DC-48FD-9370-121FFA6A3913}"/>
                  </a:ext>
                </a:extLst>
              </p:cNvPr>
              <p:cNvSpPr txBox="1"/>
              <p:nvPr/>
            </p:nvSpPr>
            <p:spPr>
              <a:xfrm>
                <a:off x="6919806" y="10195122"/>
                <a:ext cx="3997735" cy="91503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solidFill>
                    <a:effectLst/>
                    <a:uLnTx/>
                    <a:uFillTx/>
                    <a:latin typeface="Calibri" panose="020F0502020204030204"/>
                    <a:ea typeface="+mn-ea"/>
                    <a:cs typeface="+mn-cs"/>
                  </a:rPr>
                  <a:t>Pengumuman Daftar Peserta Cadangan</a:t>
                </a:r>
                <a:endParaRPr kumimoji="0" lang="en-ID"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D9645AF5-5E5F-4D36-9E32-1C14AAC14B9E}"/>
                  </a:ext>
                </a:extLst>
              </p:cNvPr>
              <p:cNvSpPr txBox="1"/>
              <p:nvPr/>
            </p:nvSpPr>
            <p:spPr>
              <a:xfrm>
                <a:off x="6784959" y="10946746"/>
                <a:ext cx="4232473" cy="2059057"/>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dirty="0">
                    <a:ln>
                      <a:noFill/>
                    </a:ln>
                    <a:solidFill>
                      <a:srgbClr val="FFFF00"/>
                    </a:solidFill>
                    <a:effectLst/>
                    <a:uLnTx/>
                    <a:uFillTx/>
                    <a:latin typeface="Calibri" panose="020F0502020204030204"/>
                    <a:ea typeface="+mn-ea"/>
                    <a:cs typeface="+mn-cs"/>
                  </a:rPr>
                  <a:t>Berdasarkan data CMB yang dinyatakan lolos seleksi, namun tidak melakukan daftar ulang, maka kekosongan tersebut akan diumumkan sebagai daya tampung cadangan</a:t>
                </a:r>
                <a:endParaRPr kumimoji="0" lang="en-ID" sz="12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65" name="Rectangle: Rounded Corners 64">
                <a:extLst>
                  <a:ext uri="{FF2B5EF4-FFF2-40B4-BE49-F238E27FC236}">
                    <a16:creationId xmlns:a16="http://schemas.microsoft.com/office/drawing/2014/main" id="{49D541E5-14C3-46AF-B757-6AB69F36875A}"/>
                  </a:ext>
                </a:extLst>
              </p:cNvPr>
              <p:cNvSpPr/>
              <p:nvPr/>
            </p:nvSpPr>
            <p:spPr>
              <a:xfrm>
                <a:off x="12385874" y="9581677"/>
                <a:ext cx="4072574" cy="3457146"/>
              </a:xfrm>
              <a:prstGeom prst="roundRect">
                <a:avLst/>
              </a:prstGeom>
              <a:gradFill>
                <a:gsLst>
                  <a:gs pos="0">
                    <a:srgbClr val="021540"/>
                  </a:gs>
                  <a:gs pos="100000">
                    <a:srgbClr val="40828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5F0FAEEC-6527-4A65-AFB1-9C5CFD3AC3DA}"/>
                  </a:ext>
                </a:extLst>
              </p:cNvPr>
              <p:cNvSpPr/>
              <p:nvPr/>
            </p:nvSpPr>
            <p:spPr>
              <a:xfrm>
                <a:off x="12954941" y="9257884"/>
                <a:ext cx="2934439" cy="937239"/>
              </a:xfrm>
              <a:prstGeom prst="roundRect">
                <a:avLst>
                  <a:gd name="adj" fmla="val 48191"/>
                </a:avLst>
              </a:prstGeom>
              <a:solidFill>
                <a:srgbClr val="00B0F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white"/>
                    </a:solidFill>
                    <a:effectLst/>
                    <a:uLnTx/>
                    <a:uFillTx/>
                    <a:latin typeface="Calibri" panose="020F0502020204030204"/>
                    <a:ea typeface="+mn-ea"/>
                    <a:cs typeface="+mn-cs"/>
                  </a:rPr>
                  <a:t>29 - </a:t>
                </a:r>
                <a:r>
                  <a:rPr lang="nn-NO" b="1">
                    <a:solidFill>
                      <a:prstClr val="white"/>
                    </a:solidFill>
                    <a:latin typeface="Calibri" panose="020F0502020204030204"/>
                  </a:rPr>
                  <a:t>30</a:t>
                </a:r>
                <a:r>
                  <a:rPr kumimoji="0" lang="nn-NO" sz="1800" b="1" i="0" u="none" strike="noStrike" kern="1200" cap="none" spc="0" normalizeH="0" baseline="0" noProof="0">
                    <a:ln>
                      <a:noFill/>
                    </a:ln>
                    <a:solidFill>
                      <a:prstClr val="white"/>
                    </a:solidFill>
                    <a:effectLst/>
                    <a:uLnTx/>
                    <a:uFillTx/>
                    <a:latin typeface="Calibri" panose="020F0502020204030204"/>
                    <a:ea typeface="+mn-ea"/>
                    <a:cs typeface="+mn-cs"/>
                  </a:rPr>
                  <a:t> Juni 2026</a:t>
                </a:r>
                <a:endParaRPr kumimoji="0" lang="en-ID"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9947106D-7080-4BBD-8074-55ABEE2330ED}"/>
                  </a:ext>
                </a:extLst>
              </p:cNvPr>
              <p:cNvSpPr txBox="1"/>
              <p:nvPr/>
            </p:nvSpPr>
            <p:spPr>
              <a:xfrm>
                <a:off x="12831384" y="10246546"/>
                <a:ext cx="3370778" cy="91503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Daftar Ulang (Cadangan)</a:t>
                </a:r>
                <a:endParaRPr kumimoji="0" lang="en-ID"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5CC95D59-6EAC-4A80-80A4-04714E6A5D88}"/>
                  </a:ext>
                </a:extLst>
              </p:cNvPr>
              <p:cNvSpPr txBox="1"/>
              <p:nvPr/>
            </p:nvSpPr>
            <p:spPr>
              <a:xfrm>
                <a:off x="12806164" y="11054952"/>
                <a:ext cx="3530948" cy="2059057"/>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dirty="0">
                    <a:ln>
                      <a:noFill/>
                    </a:ln>
                    <a:solidFill>
                      <a:srgbClr val="FFFF00"/>
                    </a:solidFill>
                    <a:effectLst/>
                    <a:uLnTx/>
                    <a:uFillTx/>
                    <a:latin typeface="Calibri" panose="020F0502020204030204"/>
                    <a:ea typeface="+mn-ea"/>
                    <a:cs typeface="+mn-cs"/>
                  </a:rPr>
                  <a:t>CMB yang dinyatakan lolos seleksi CMB cadangan melakukan daftar ulang di sekolah pilihan CMB dinyatakan lolos seleksi</a:t>
                </a:r>
                <a:endParaRPr kumimoji="0" lang="en-ID" sz="12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69" name="Picture 68">
                <a:extLst>
                  <a:ext uri="{FF2B5EF4-FFF2-40B4-BE49-F238E27FC236}">
                    <a16:creationId xmlns:a16="http://schemas.microsoft.com/office/drawing/2014/main" id="{49E4D908-8E8C-4D43-ADDE-810C3ED33B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28546"/>
              <a:stretch/>
            </p:blipFill>
            <p:spPr>
              <a:xfrm>
                <a:off x="82039" y="9867035"/>
                <a:ext cx="2008168" cy="2927950"/>
              </a:xfrm>
              <a:prstGeom prst="rect">
                <a:avLst/>
              </a:prstGeom>
            </p:spPr>
          </p:pic>
          <p:sp>
            <p:nvSpPr>
              <p:cNvPr id="70" name="TextBox 69">
                <a:extLst>
                  <a:ext uri="{FF2B5EF4-FFF2-40B4-BE49-F238E27FC236}">
                    <a16:creationId xmlns:a16="http://schemas.microsoft.com/office/drawing/2014/main" id="{D0C77567-B6E2-43E0-8AF6-5C25D4BEBC1F}"/>
                  </a:ext>
                </a:extLst>
              </p:cNvPr>
              <p:cNvSpPr txBox="1"/>
              <p:nvPr/>
            </p:nvSpPr>
            <p:spPr>
              <a:xfrm>
                <a:off x="2122422" y="10857606"/>
                <a:ext cx="3075819" cy="1902748"/>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100" b="0" i="1" u="none" strike="noStrike" kern="1200" cap="none" spc="0" normalizeH="0" baseline="0" noProof="0" dirty="0">
                    <a:ln>
                      <a:noFill/>
                    </a:ln>
                    <a:solidFill>
                      <a:srgbClr val="FFFF00"/>
                    </a:solidFill>
                    <a:effectLst/>
                    <a:uLnTx/>
                    <a:uFillTx/>
                    <a:latin typeface="Calibri" panose="020F0502020204030204"/>
                    <a:ea typeface="+mn-ea"/>
                    <a:cs typeface="+mn-cs"/>
                  </a:rPr>
                  <a:t>CMB yang dinyatakan lolos seleksi melakukan daftar ulang secara luring di sekolah tempat CMB dinyatakan lolos seleksi</a:t>
                </a:r>
                <a:endParaRPr kumimoji="0" lang="en-ID" sz="11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1346F680-DB6F-43BB-A213-7D820C53E0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33648" y="10668757"/>
                <a:ext cx="2197252" cy="2289121"/>
              </a:xfrm>
              <a:prstGeom prst="rect">
                <a:avLst/>
              </a:prstGeom>
            </p:spPr>
          </p:pic>
          <p:pic>
            <p:nvPicPr>
              <p:cNvPr id="72" name="Picture 71">
                <a:extLst>
                  <a:ext uri="{FF2B5EF4-FFF2-40B4-BE49-F238E27FC236}">
                    <a16:creationId xmlns:a16="http://schemas.microsoft.com/office/drawing/2014/main" id="{E77F698F-1A8F-49EF-A106-B7AA7E077D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46318" y="10000940"/>
                <a:ext cx="1335593" cy="2903865"/>
              </a:xfrm>
              <a:prstGeom prst="rect">
                <a:avLst/>
              </a:prstGeom>
            </p:spPr>
          </p:pic>
          <p:pic>
            <p:nvPicPr>
              <p:cNvPr id="73" name="Picture 72">
                <a:extLst>
                  <a:ext uri="{FF2B5EF4-FFF2-40B4-BE49-F238E27FC236}">
                    <a16:creationId xmlns:a16="http://schemas.microsoft.com/office/drawing/2014/main" id="{7F895BDD-D75C-40EF-9E91-C4426A4A7CC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217479" y="10114198"/>
                <a:ext cx="814769" cy="2903866"/>
              </a:xfrm>
              <a:prstGeom prst="rect">
                <a:avLst/>
              </a:prstGeom>
            </p:spPr>
          </p:pic>
          <p:sp>
            <p:nvSpPr>
              <p:cNvPr id="74" name="Rectangle: Rounded Corners 73">
                <a:extLst>
                  <a:ext uri="{FF2B5EF4-FFF2-40B4-BE49-F238E27FC236}">
                    <a16:creationId xmlns:a16="http://schemas.microsoft.com/office/drawing/2014/main" id="{D9678B51-1AC6-4EF2-AB1C-39C3BE3DA2A2}"/>
                  </a:ext>
                </a:extLst>
              </p:cNvPr>
              <p:cNvSpPr/>
              <p:nvPr/>
            </p:nvSpPr>
            <p:spPr>
              <a:xfrm>
                <a:off x="18309141" y="9650114"/>
                <a:ext cx="5134508" cy="3439503"/>
              </a:xfrm>
              <a:prstGeom prst="roundRect">
                <a:avLst/>
              </a:prstGeom>
              <a:gradFill>
                <a:gsLst>
                  <a:gs pos="0">
                    <a:srgbClr val="021540"/>
                  </a:gs>
                  <a:gs pos="100000">
                    <a:srgbClr val="40828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18747106-CA74-48A3-8158-3E332BD86E74}"/>
                  </a:ext>
                </a:extLst>
              </p:cNvPr>
              <p:cNvSpPr/>
              <p:nvPr/>
            </p:nvSpPr>
            <p:spPr>
              <a:xfrm>
                <a:off x="19494607" y="9348793"/>
                <a:ext cx="2934439" cy="937239"/>
              </a:xfrm>
              <a:prstGeom prst="roundRect">
                <a:avLst>
                  <a:gd name="adj" fmla="val 48191"/>
                </a:avLst>
              </a:prstGeom>
              <a:solidFill>
                <a:srgbClr val="00B0F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white"/>
                    </a:solidFill>
                    <a:effectLst/>
                    <a:uLnTx/>
                    <a:uFillTx/>
                    <a:latin typeface="Calibri" panose="020F0502020204030204"/>
                    <a:ea typeface="+mn-ea"/>
                    <a:cs typeface="+mn-cs"/>
                  </a:rPr>
                  <a:t>13 Juli 2026</a:t>
                </a:r>
              </a:p>
            </p:txBody>
          </p:sp>
          <p:sp>
            <p:nvSpPr>
              <p:cNvPr id="76" name="TextBox 75">
                <a:extLst>
                  <a:ext uri="{FF2B5EF4-FFF2-40B4-BE49-F238E27FC236}">
                    <a16:creationId xmlns:a16="http://schemas.microsoft.com/office/drawing/2014/main" id="{0E64BE8A-4108-42C7-B46F-85C98696C450}"/>
                  </a:ext>
                </a:extLst>
              </p:cNvPr>
              <p:cNvSpPr txBox="1"/>
              <p:nvPr/>
            </p:nvSpPr>
            <p:spPr>
              <a:xfrm>
                <a:off x="19377213" y="10339770"/>
                <a:ext cx="3561348" cy="91503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Awal Tahun Ajaran 2026/2027</a:t>
                </a:r>
              </a:p>
            </p:txBody>
          </p:sp>
          <p:sp>
            <p:nvSpPr>
              <p:cNvPr id="77" name="TextBox 76">
                <a:extLst>
                  <a:ext uri="{FF2B5EF4-FFF2-40B4-BE49-F238E27FC236}">
                    <a16:creationId xmlns:a16="http://schemas.microsoft.com/office/drawing/2014/main" id="{BBE70F13-1907-4D47-ABF8-3F551C1C0A87}"/>
                  </a:ext>
                </a:extLst>
              </p:cNvPr>
              <p:cNvSpPr txBox="1"/>
              <p:nvPr/>
            </p:nvSpPr>
            <p:spPr>
              <a:xfrm>
                <a:off x="19264079" y="11017654"/>
                <a:ext cx="4179570" cy="2059057"/>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dirty="0">
                    <a:ln>
                      <a:noFill/>
                    </a:ln>
                    <a:solidFill>
                      <a:srgbClr val="FFFF00"/>
                    </a:solidFill>
                    <a:effectLst/>
                    <a:uLnTx/>
                    <a:uFillTx/>
                    <a:latin typeface="Calibri" panose="020F0502020204030204"/>
                    <a:ea typeface="+mn-ea"/>
                    <a:cs typeface="+mn-cs"/>
                  </a:rPr>
                  <a:t>CMB yang telah melakukan daftar ulang ditetapkan sebagai siswa pada sekolah yang bersangkutan dan mulai mengikuti kegiatan pembelajaran T.A. 2026/2027.</a:t>
                </a:r>
                <a:endParaRPr kumimoji="0" lang="en-ID" sz="12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185391B4-9D0C-477D-A010-480976C42EC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680293" y="9987238"/>
                <a:ext cx="3128089" cy="3258878"/>
              </a:xfrm>
              <a:prstGeom prst="rect">
                <a:avLst/>
              </a:prstGeom>
            </p:spPr>
          </p:pic>
          <p:sp>
            <p:nvSpPr>
              <p:cNvPr id="79" name="Rectangle: Rounded Corners 78">
                <a:extLst>
                  <a:ext uri="{FF2B5EF4-FFF2-40B4-BE49-F238E27FC236}">
                    <a16:creationId xmlns:a16="http://schemas.microsoft.com/office/drawing/2014/main" id="{DAFF1B9D-25D6-4651-91F8-4D1B586B26B6}"/>
                  </a:ext>
                </a:extLst>
              </p:cNvPr>
              <p:cNvSpPr/>
              <p:nvPr/>
            </p:nvSpPr>
            <p:spPr>
              <a:xfrm>
                <a:off x="2212028" y="2027887"/>
                <a:ext cx="4072574" cy="2715893"/>
              </a:xfrm>
              <a:prstGeom prst="roundRect">
                <a:avLst/>
              </a:prstGeom>
              <a:gradFill>
                <a:gsLst>
                  <a:gs pos="0">
                    <a:srgbClr val="021540"/>
                  </a:gs>
                  <a:gs pos="100000">
                    <a:srgbClr val="0D64A5"/>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Rounded Corners 79">
                <a:extLst>
                  <a:ext uri="{FF2B5EF4-FFF2-40B4-BE49-F238E27FC236}">
                    <a16:creationId xmlns:a16="http://schemas.microsoft.com/office/drawing/2014/main" id="{8CE2B6DB-4E1A-4714-A6CB-EA04ADF2E3EA}"/>
                  </a:ext>
                </a:extLst>
              </p:cNvPr>
              <p:cNvSpPr/>
              <p:nvPr/>
            </p:nvSpPr>
            <p:spPr>
              <a:xfrm>
                <a:off x="2781095" y="1726565"/>
                <a:ext cx="2934439" cy="937239"/>
              </a:xfrm>
              <a:prstGeom prst="roundRect">
                <a:avLst>
                  <a:gd name="adj" fmla="val 48191"/>
                </a:avLst>
              </a:prstGeom>
              <a:solidFill>
                <a:srgbClr val="FFC00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n-NO" sz="1800" b="1" i="0" u="none" strike="noStrike" kern="1200" cap="none" spc="0" normalizeH="0" baseline="0" noProof="0">
                    <a:ln>
                      <a:noFill/>
                    </a:ln>
                    <a:solidFill>
                      <a:prstClr val="black"/>
                    </a:solidFill>
                    <a:effectLst/>
                    <a:uLnTx/>
                    <a:uFillTx/>
                    <a:latin typeface="Calibri" panose="020F0502020204030204"/>
                    <a:ea typeface="+mn-ea"/>
                    <a:cs typeface="+mn-cs"/>
                  </a:rPr>
                  <a:t>18 Mei 2026</a:t>
                </a:r>
                <a:endParaRPr kumimoji="0" lang="en-ID"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6835A479-6D18-4A66-B289-5ED24CD809AD}"/>
                  </a:ext>
                </a:extLst>
              </p:cNvPr>
              <p:cNvSpPr txBox="1"/>
              <p:nvPr/>
            </p:nvSpPr>
            <p:spPr>
              <a:xfrm>
                <a:off x="2972996" y="2781577"/>
                <a:ext cx="2742538" cy="91503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Pengumuman SPMB 2026</a:t>
                </a:r>
                <a:endParaRPr kumimoji="0" lang="en-ID"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4945070B-9400-42BA-B26D-FD8E16CB2E91}"/>
                  </a:ext>
                </a:extLst>
              </p:cNvPr>
              <p:cNvSpPr txBox="1"/>
              <p:nvPr/>
            </p:nvSpPr>
            <p:spPr>
              <a:xfrm>
                <a:off x="2781095" y="3459682"/>
                <a:ext cx="3439422" cy="112272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a:ln>
                      <a:noFill/>
                    </a:ln>
                    <a:solidFill>
                      <a:prstClr val="white"/>
                    </a:solidFill>
                    <a:effectLst/>
                    <a:uLnTx/>
                    <a:uFillTx/>
                    <a:latin typeface="Calibri" panose="020F0502020204030204"/>
                    <a:ea typeface="+mn-ea"/>
                    <a:cs typeface="+mn-cs"/>
                  </a:rPr>
                  <a:t>Pengumuman SPMB di website, medsos, papan pengumuman sekolah</a:t>
                </a:r>
                <a:endParaRPr kumimoji="0" lang="en-ID" sz="120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3" name="Picture 82">
                <a:extLst>
                  <a:ext uri="{FF2B5EF4-FFF2-40B4-BE49-F238E27FC236}">
                    <a16:creationId xmlns:a16="http://schemas.microsoft.com/office/drawing/2014/main" id="{42132343-3491-4948-88B9-C37C8975A46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8212" y="1695449"/>
                <a:ext cx="3076213" cy="3204832"/>
              </a:xfrm>
              <a:prstGeom prst="rect">
                <a:avLst/>
              </a:prstGeom>
            </p:spPr>
          </p:pic>
          <p:sp>
            <p:nvSpPr>
              <p:cNvPr id="84" name="TextBox 83">
                <a:extLst>
                  <a:ext uri="{FF2B5EF4-FFF2-40B4-BE49-F238E27FC236}">
                    <a16:creationId xmlns:a16="http://schemas.microsoft.com/office/drawing/2014/main" id="{2C1797CE-D01A-42A8-ADE5-FDB3935A00A3}"/>
                  </a:ext>
                </a:extLst>
              </p:cNvPr>
              <p:cNvSpPr txBox="1"/>
              <p:nvPr/>
            </p:nvSpPr>
            <p:spPr>
              <a:xfrm>
                <a:off x="13144788" y="7978682"/>
                <a:ext cx="3895166" cy="49850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fi-FI" sz="1200" b="0" i="1" u="none" strike="noStrike" kern="1200" cap="none" spc="0" normalizeH="0" baseline="0" noProof="0" dirty="0">
                    <a:ln>
                      <a:noFill/>
                    </a:ln>
                    <a:solidFill>
                      <a:srgbClr val="FFFF00"/>
                    </a:solidFill>
                    <a:effectLst/>
                    <a:uLnTx/>
                    <a:uFillTx/>
                    <a:latin typeface="Calibri" panose="020F0502020204030204"/>
                    <a:ea typeface="+mn-ea"/>
                    <a:cs typeface="+mn-cs"/>
                  </a:rPr>
                  <a:t>Dilakukan CMB secara online</a:t>
                </a:r>
                <a:endParaRPr kumimoji="0" lang="en-ID" sz="12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6" name="Oval 5">
              <a:extLst>
                <a:ext uri="{FF2B5EF4-FFF2-40B4-BE49-F238E27FC236}">
                  <a16:creationId xmlns:a16="http://schemas.microsoft.com/office/drawing/2014/main" id="{2E3F6681-2EC0-43A0-B7F4-43E96468C530}"/>
                </a:ext>
              </a:extLst>
            </p:cNvPr>
            <p:cNvSpPr/>
            <p:nvPr/>
          </p:nvSpPr>
          <p:spPr>
            <a:xfrm>
              <a:off x="1430122" y="1742530"/>
              <a:ext cx="1057721" cy="1059613"/>
            </a:xfrm>
            <a:prstGeom prst="ellipse">
              <a:avLst/>
            </a:prstGeom>
            <a:solidFill>
              <a:srgbClr val="C0000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ID"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F27BC7B-C5F9-4925-8BB3-19EB55C23EB8}"/>
                </a:ext>
              </a:extLst>
            </p:cNvPr>
            <p:cNvSpPr/>
            <p:nvPr/>
          </p:nvSpPr>
          <p:spPr>
            <a:xfrm>
              <a:off x="7240861" y="1878139"/>
              <a:ext cx="1057721" cy="1059613"/>
            </a:xfrm>
            <a:prstGeom prst="ellipse">
              <a:avLst/>
            </a:prstGeom>
            <a:solidFill>
              <a:srgbClr val="C0000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ID"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14289F0-F2B5-4EDC-8355-A7ACB07B6A20}"/>
                </a:ext>
              </a:extLst>
            </p:cNvPr>
            <p:cNvSpPr/>
            <p:nvPr/>
          </p:nvSpPr>
          <p:spPr>
            <a:xfrm>
              <a:off x="12791901" y="1973463"/>
              <a:ext cx="1057721" cy="1059613"/>
            </a:xfrm>
            <a:prstGeom prst="ellipse">
              <a:avLst/>
            </a:prstGeom>
            <a:solidFill>
              <a:srgbClr val="C0000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ID"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C6A94C1-13E1-4FFC-9F30-A544396C40C2}"/>
                </a:ext>
              </a:extLst>
            </p:cNvPr>
            <p:cNvSpPr/>
            <p:nvPr/>
          </p:nvSpPr>
          <p:spPr>
            <a:xfrm>
              <a:off x="18291631" y="1781066"/>
              <a:ext cx="1057721" cy="1059613"/>
            </a:xfrm>
            <a:prstGeom prst="ellipse">
              <a:avLst/>
            </a:prstGeom>
            <a:solidFill>
              <a:srgbClr val="C0000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ID"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0A12C8D-D599-4178-B611-A4970165E640}"/>
                </a:ext>
              </a:extLst>
            </p:cNvPr>
            <p:cNvSpPr/>
            <p:nvPr/>
          </p:nvSpPr>
          <p:spPr>
            <a:xfrm>
              <a:off x="18318367" y="5829211"/>
              <a:ext cx="1057721" cy="1059613"/>
            </a:xfrm>
            <a:prstGeom prst="ellipse">
              <a:avLst/>
            </a:prstGeom>
            <a:solidFill>
              <a:srgbClr val="FFC00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5</a:t>
              </a:r>
              <a:endParaRPr kumimoji="0" lang="en-ID"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2C6AFEF-5251-4BFD-AAD7-5D14A113EBB4}"/>
                </a:ext>
              </a:extLst>
            </p:cNvPr>
            <p:cNvSpPr/>
            <p:nvPr/>
          </p:nvSpPr>
          <p:spPr>
            <a:xfrm>
              <a:off x="12474194" y="5665453"/>
              <a:ext cx="1057721" cy="1059613"/>
            </a:xfrm>
            <a:prstGeom prst="ellipse">
              <a:avLst/>
            </a:prstGeom>
            <a:solidFill>
              <a:srgbClr val="FFC00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6</a:t>
              </a:r>
              <a:endParaRPr kumimoji="0" lang="en-ID"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64A6D365-1C21-4CED-AB86-BB66FB47E5C1}"/>
                </a:ext>
              </a:extLst>
            </p:cNvPr>
            <p:cNvSpPr/>
            <p:nvPr/>
          </p:nvSpPr>
          <p:spPr>
            <a:xfrm>
              <a:off x="6466182" y="5796109"/>
              <a:ext cx="1057721" cy="1059613"/>
            </a:xfrm>
            <a:prstGeom prst="ellipse">
              <a:avLst/>
            </a:prstGeom>
            <a:solidFill>
              <a:srgbClr val="FFC00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7</a:t>
              </a:r>
              <a:endParaRPr kumimoji="0" lang="en-ID"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5E0DAE2-9B12-418B-A6C2-2EEB1A0024DC}"/>
                </a:ext>
              </a:extLst>
            </p:cNvPr>
            <p:cNvSpPr/>
            <p:nvPr/>
          </p:nvSpPr>
          <p:spPr>
            <a:xfrm>
              <a:off x="1274873" y="5599518"/>
              <a:ext cx="1057721" cy="1059613"/>
            </a:xfrm>
            <a:prstGeom prst="ellipse">
              <a:avLst/>
            </a:prstGeom>
            <a:solidFill>
              <a:srgbClr val="FFC00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8</a:t>
              </a:r>
              <a:endParaRPr kumimoji="0" lang="en-ID"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CCD50CDA-243E-4D11-A2AF-8726FD8B4CA0}"/>
                </a:ext>
              </a:extLst>
            </p:cNvPr>
            <p:cNvSpPr/>
            <p:nvPr/>
          </p:nvSpPr>
          <p:spPr>
            <a:xfrm>
              <a:off x="18318367" y="9453999"/>
              <a:ext cx="1057721" cy="1059613"/>
            </a:xfrm>
            <a:prstGeom prst="ellipse">
              <a:avLst/>
            </a:prstGeom>
            <a:solidFill>
              <a:srgbClr val="96314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12</a:t>
              </a:r>
              <a:endParaRPr kumimoji="0" lang="en-ID"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7CD24CB1-8EBD-4926-9C59-953DBBEBF819}"/>
                </a:ext>
              </a:extLst>
            </p:cNvPr>
            <p:cNvSpPr/>
            <p:nvPr/>
          </p:nvSpPr>
          <p:spPr>
            <a:xfrm>
              <a:off x="12474194" y="9290241"/>
              <a:ext cx="1057721" cy="1059613"/>
            </a:xfrm>
            <a:prstGeom prst="ellipse">
              <a:avLst/>
            </a:prstGeom>
            <a:solidFill>
              <a:srgbClr val="96314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11</a:t>
              </a:r>
              <a:endParaRPr kumimoji="0" lang="en-ID"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F7CD82D-82BB-42D8-B098-9C652CEBA2B4}"/>
                </a:ext>
              </a:extLst>
            </p:cNvPr>
            <p:cNvSpPr/>
            <p:nvPr/>
          </p:nvSpPr>
          <p:spPr>
            <a:xfrm>
              <a:off x="6466182" y="9420897"/>
              <a:ext cx="1057721" cy="1059613"/>
            </a:xfrm>
            <a:prstGeom prst="ellipse">
              <a:avLst/>
            </a:prstGeom>
            <a:solidFill>
              <a:srgbClr val="96314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10</a:t>
              </a:r>
              <a:endParaRPr kumimoji="0" lang="en-ID"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38E2E9C-E9D9-41F7-8899-5D5EC7DF5E39}"/>
                </a:ext>
              </a:extLst>
            </p:cNvPr>
            <p:cNvSpPr/>
            <p:nvPr/>
          </p:nvSpPr>
          <p:spPr>
            <a:xfrm>
              <a:off x="850774" y="9655858"/>
              <a:ext cx="1057721" cy="1059613"/>
            </a:xfrm>
            <a:prstGeom prst="ellipse">
              <a:avLst/>
            </a:prstGeom>
            <a:solidFill>
              <a:srgbClr val="963140"/>
            </a:solidFill>
          </p:spPr>
          <p:style>
            <a:lnRef idx="0">
              <a:schemeClr val="dk1"/>
            </a:lnRef>
            <a:fillRef idx="3">
              <a:schemeClr val="dk1"/>
            </a:fillRef>
            <a:effectRef idx="3">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9</a:t>
              </a:r>
              <a:endParaRPr kumimoji="0" lang="en-ID"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1534471-A26A-4B19-90D3-1CFB981F656D}"/>
                </a:ext>
              </a:extLst>
            </p:cNvPr>
            <p:cNvSpPr/>
            <p:nvPr/>
          </p:nvSpPr>
          <p:spPr>
            <a:xfrm>
              <a:off x="3274839" y="749145"/>
              <a:ext cx="19325771" cy="1162761"/>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RANCANGAN JADWAL PENYELENGGARAAN SPMB SMAN &amp; SMKN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PROVINSI JAWA TENGAH TAHUN AJARAN 2026/2027</a:t>
              </a:r>
              <a:endPar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83" name="Group 182">
            <a:extLst>
              <a:ext uri="{FF2B5EF4-FFF2-40B4-BE49-F238E27FC236}">
                <a16:creationId xmlns:a16="http://schemas.microsoft.com/office/drawing/2014/main" id="{4164548C-4EB4-4B11-82CF-FEEE1B678EFF}"/>
              </a:ext>
            </a:extLst>
          </p:cNvPr>
          <p:cNvGrpSpPr/>
          <p:nvPr/>
        </p:nvGrpSpPr>
        <p:grpSpPr>
          <a:xfrm>
            <a:off x="0" y="-1915"/>
            <a:ext cx="12192001" cy="6864647"/>
            <a:chOff x="0" y="-1915"/>
            <a:chExt cx="12192001" cy="6864647"/>
          </a:xfrm>
        </p:grpSpPr>
        <p:pic>
          <p:nvPicPr>
            <p:cNvPr id="184" name="Picture 183">
              <a:extLst>
                <a:ext uri="{FF2B5EF4-FFF2-40B4-BE49-F238E27FC236}">
                  <a16:creationId xmlns:a16="http://schemas.microsoft.com/office/drawing/2014/main" id="{16868A8A-1FD4-4CF0-A8FA-FD846F4933C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185" name="Group 184">
              <a:extLst>
                <a:ext uri="{FF2B5EF4-FFF2-40B4-BE49-F238E27FC236}">
                  <a16:creationId xmlns:a16="http://schemas.microsoft.com/office/drawing/2014/main" id="{C3ECB143-5948-4B7C-95DC-D2DB7D42E8FC}"/>
                </a:ext>
              </a:extLst>
            </p:cNvPr>
            <p:cNvGrpSpPr/>
            <p:nvPr/>
          </p:nvGrpSpPr>
          <p:grpSpPr>
            <a:xfrm>
              <a:off x="0" y="-1915"/>
              <a:ext cx="12192001" cy="6864647"/>
              <a:chOff x="0" y="-1915"/>
              <a:chExt cx="12192001" cy="6864647"/>
            </a:xfrm>
          </p:grpSpPr>
          <p:grpSp>
            <p:nvGrpSpPr>
              <p:cNvPr id="186" name="Group 185">
                <a:extLst>
                  <a:ext uri="{FF2B5EF4-FFF2-40B4-BE49-F238E27FC236}">
                    <a16:creationId xmlns:a16="http://schemas.microsoft.com/office/drawing/2014/main" id="{E2203DBE-9ED6-4E0F-8BDC-2276EE0EB518}"/>
                  </a:ext>
                </a:extLst>
              </p:cNvPr>
              <p:cNvGrpSpPr/>
              <p:nvPr/>
            </p:nvGrpSpPr>
            <p:grpSpPr>
              <a:xfrm>
                <a:off x="0" y="-1915"/>
                <a:ext cx="12192001" cy="6864647"/>
                <a:chOff x="0" y="-1915"/>
                <a:chExt cx="12192001" cy="6864647"/>
              </a:xfrm>
            </p:grpSpPr>
            <p:grpSp>
              <p:nvGrpSpPr>
                <p:cNvPr id="188" name="Group 187">
                  <a:extLst>
                    <a:ext uri="{FF2B5EF4-FFF2-40B4-BE49-F238E27FC236}">
                      <a16:creationId xmlns:a16="http://schemas.microsoft.com/office/drawing/2014/main" id="{F83DE12C-37E6-4ADE-AF47-B4819D99D55A}"/>
                    </a:ext>
                  </a:extLst>
                </p:cNvPr>
                <p:cNvGrpSpPr/>
                <p:nvPr/>
              </p:nvGrpSpPr>
              <p:grpSpPr>
                <a:xfrm>
                  <a:off x="0" y="6099717"/>
                  <a:ext cx="12192001" cy="763015"/>
                  <a:chOff x="0" y="6099717"/>
                  <a:chExt cx="12192001" cy="763015"/>
                </a:xfrm>
              </p:grpSpPr>
              <p:sp>
                <p:nvSpPr>
                  <p:cNvPr id="194" name="Isosceles Triangle 193">
                    <a:extLst>
                      <a:ext uri="{FF2B5EF4-FFF2-40B4-BE49-F238E27FC236}">
                        <a16:creationId xmlns:a16="http://schemas.microsoft.com/office/drawing/2014/main" id="{687F7601-9CC4-45AC-A81E-8913FD4DC740}"/>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5" name="Group 194">
                    <a:extLst>
                      <a:ext uri="{FF2B5EF4-FFF2-40B4-BE49-F238E27FC236}">
                        <a16:creationId xmlns:a16="http://schemas.microsoft.com/office/drawing/2014/main" id="{CB656C3F-D0C9-4999-BA30-A7B6A522E05B}"/>
                      </a:ext>
                    </a:extLst>
                  </p:cNvPr>
                  <p:cNvGrpSpPr/>
                  <p:nvPr/>
                </p:nvGrpSpPr>
                <p:grpSpPr>
                  <a:xfrm flipH="1">
                    <a:off x="11489474" y="6099717"/>
                    <a:ext cx="702527" cy="758283"/>
                    <a:chOff x="4661210" y="3428999"/>
                    <a:chExt cx="1045616" cy="875372"/>
                  </a:xfrm>
                </p:grpSpPr>
                <p:sp>
                  <p:nvSpPr>
                    <p:cNvPr id="197" name="Isosceles Triangle 196">
                      <a:extLst>
                        <a:ext uri="{FF2B5EF4-FFF2-40B4-BE49-F238E27FC236}">
                          <a16:creationId xmlns:a16="http://schemas.microsoft.com/office/drawing/2014/main" id="{B1BA0131-19CC-450C-A1AB-F70C937BA0B5}"/>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Isosceles Triangle 197">
                      <a:extLst>
                        <a:ext uri="{FF2B5EF4-FFF2-40B4-BE49-F238E27FC236}">
                          <a16:creationId xmlns:a16="http://schemas.microsoft.com/office/drawing/2014/main" id="{F4FE908F-C2A4-446E-B38A-AA183DF28C1E}"/>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Isosceles Triangle 5">
                      <a:extLst>
                        <a:ext uri="{FF2B5EF4-FFF2-40B4-BE49-F238E27FC236}">
                          <a16:creationId xmlns:a16="http://schemas.microsoft.com/office/drawing/2014/main" id="{E1F839A6-F756-4467-9652-1250CF69E6F7}"/>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6" name="Freeform: Shape 195">
                    <a:extLst>
                      <a:ext uri="{FF2B5EF4-FFF2-40B4-BE49-F238E27FC236}">
                        <a16:creationId xmlns:a16="http://schemas.microsoft.com/office/drawing/2014/main" id="{2C8EF741-AAB6-4B7A-BF1D-F99A1D0BFAA7}"/>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9" name="Group 188">
                  <a:extLst>
                    <a:ext uri="{FF2B5EF4-FFF2-40B4-BE49-F238E27FC236}">
                      <a16:creationId xmlns:a16="http://schemas.microsoft.com/office/drawing/2014/main" id="{C5110ECA-19B9-428B-BDDE-0CFF1952B3D5}"/>
                    </a:ext>
                  </a:extLst>
                </p:cNvPr>
                <p:cNvGrpSpPr/>
                <p:nvPr/>
              </p:nvGrpSpPr>
              <p:grpSpPr>
                <a:xfrm>
                  <a:off x="174172" y="-1915"/>
                  <a:ext cx="10310948" cy="543017"/>
                  <a:chOff x="174172" y="56628"/>
                  <a:chExt cx="10310948" cy="543017"/>
                </a:xfrm>
              </p:grpSpPr>
              <p:sp>
                <p:nvSpPr>
                  <p:cNvPr id="190" name="Freeform: Shape 189">
                    <a:extLst>
                      <a:ext uri="{FF2B5EF4-FFF2-40B4-BE49-F238E27FC236}">
                        <a16:creationId xmlns:a16="http://schemas.microsoft.com/office/drawing/2014/main" id="{F7C36943-3ED9-4F0F-9C2D-7FD787EC9FA5}"/>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1" name="Straight Connector 190">
                    <a:extLst>
                      <a:ext uri="{FF2B5EF4-FFF2-40B4-BE49-F238E27FC236}">
                        <a16:creationId xmlns:a16="http://schemas.microsoft.com/office/drawing/2014/main" id="{F780ED2A-5B34-4864-94DF-190B76AB2150}"/>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2" name="Picture 191">
                    <a:extLst>
                      <a:ext uri="{FF2B5EF4-FFF2-40B4-BE49-F238E27FC236}">
                        <a16:creationId xmlns:a16="http://schemas.microsoft.com/office/drawing/2014/main" id="{803BD843-A468-4471-8966-FAC1DD73016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193" name="Picture 192">
                    <a:extLst>
                      <a:ext uri="{FF2B5EF4-FFF2-40B4-BE49-F238E27FC236}">
                        <a16:creationId xmlns:a16="http://schemas.microsoft.com/office/drawing/2014/main" id="{09B31CD9-4CEF-4D1B-AF0F-A0A6E4EAECA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187" name="Picture 186">
                <a:extLst>
                  <a:ext uri="{FF2B5EF4-FFF2-40B4-BE49-F238E27FC236}">
                    <a16:creationId xmlns:a16="http://schemas.microsoft.com/office/drawing/2014/main" id="{CA9714F9-76F8-4E89-A1B3-2EF7D814104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spTree>
    <p:extLst>
      <p:ext uri="{BB962C8B-B14F-4D97-AF65-F5344CB8AC3E}">
        <p14:creationId xmlns:p14="http://schemas.microsoft.com/office/powerpoint/2010/main" val="381651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0B0FB69-61FA-44D2-984D-A1B1F1100C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8321" y="1321579"/>
            <a:ext cx="3987273" cy="3987273"/>
          </a:xfrm>
          <a:prstGeom prst="rect">
            <a:avLst/>
          </a:prstGeom>
        </p:spPr>
      </p:pic>
      <p:sp>
        <p:nvSpPr>
          <p:cNvPr id="27" name="Freeform: Shape 26">
            <a:extLst>
              <a:ext uri="{FF2B5EF4-FFF2-40B4-BE49-F238E27FC236}">
                <a16:creationId xmlns:a16="http://schemas.microsoft.com/office/drawing/2014/main" id="{EC56C85A-82C2-419B-99C4-827CCCD90296}"/>
              </a:ext>
            </a:extLst>
          </p:cNvPr>
          <p:cNvSpPr/>
          <p:nvPr/>
        </p:nvSpPr>
        <p:spPr>
          <a:xfrm rot="4886520">
            <a:off x="1920191" y="2973682"/>
            <a:ext cx="2088312" cy="3259600"/>
          </a:xfrm>
          <a:custGeom>
            <a:avLst/>
            <a:gdLst>
              <a:gd name="connsiteX0" fmla="*/ 0 w 2653553"/>
              <a:gd name="connsiteY0" fmla="*/ 3824932 h 4267200"/>
              <a:gd name="connsiteX1" fmla="*/ 0 w 2653553"/>
              <a:gd name="connsiteY1" fmla="*/ 872574 h 4267200"/>
              <a:gd name="connsiteX2" fmla="*/ 442268 w 2653553"/>
              <a:gd name="connsiteY2" fmla="*/ 430306 h 4267200"/>
              <a:gd name="connsiteX3" fmla="*/ 1077198 w 2653553"/>
              <a:gd name="connsiteY3" fmla="*/ 430306 h 4267200"/>
              <a:gd name="connsiteX4" fmla="*/ 1326776 w 2653553"/>
              <a:gd name="connsiteY4" fmla="*/ 0 h 4267200"/>
              <a:gd name="connsiteX5" fmla="*/ 1576353 w 2653553"/>
              <a:gd name="connsiteY5" fmla="*/ 430306 h 4267200"/>
              <a:gd name="connsiteX6" fmla="*/ 2211285 w 2653553"/>
              <a:gd name="connsiteY6" fmla="*/ 430306 h 4267200"/>
              <a:gd name="connsiteX7" fmla="*/ 2653553 w 2653553"/>
              <a:gd name="connsiteY7" fmla="*/ 872574 h 4267200"/>
              <a:gd name="connsiteX8" fmla="*/ 2653553 w 2653553"/>
              <a:gd name="connsiteY8" fmla="*/ 3824932 h 4267200"/>
              <a:gd name="connsiteX9" fmla="*/ 2211285 w 2653553"/>
              <a:gd name="connsiteY9" fmla="*/ 4267200 h 4267200"/>
              <a:gd name="connsiteX10" fmla="*/ 442268 w 2653553"/>
              <a:gd name="connsiteY10" fmla="*/ 4267200 h 4267200"/>
              <a:gd name="connsiteX11" fmla="*/ 0 w 2653553"/>
              <a:gd name="connsiteY11" fmla="*/ 3824932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3553" h="4267200">
                <a:moveTo>
                  <a:pt x="0" y="3824932"/>
                </a:moveTo>
                <a:lnTo>
                  <a:pt x="0" y="872574"/>
                </a:lnTo>
                <a:cubicBezTo>
                  <a:pt x="0" y="628316"/>
                  <a:pt x="198010" y="430306"/>
                  <a:pt x="442268" y="430306"/>
                </a:cubicBezTo>
                <a:lnTo>
                  <a:pt x="1077198" y="430306"/>
                </a:lnTo>
                <a:lnTo>
                  <a:pt x="1326776" y="0"/>
                </a:lnTo>
                <a:lnTo>
                  <a:pt x="1576353" y="430306"/>
                </a:lnTo>
                <a:lnTo>
                  <a:pt x="2211285" y="430306"/>
                </a:lnTo>
                <a:cubicBezTo>
                  <a:pt x="2455543" y="430306"/>
                  <a:pt x="2653553" y="628316"/>
                  <a:pt x="2653553" y="872574"/>
                </a:cubicBezTo>
                <a:lnTo>
                  <a:pt x="2653553" y="3824932"/>
                </a:lnTo>
                <a:cubicBezTo>
                  <a:pt x="2653553" y="4069190"/>
                  <a:pt x="2455543" y="4267200"/>
                  <a:pt x="2211285" y="4267200"/>
                </a:cubicBezTo>
                <a:lnTo>
                  <a:pt x="442268" y="4267200"/>
                </a:lnTo>
                <a:cubicBezTo>
                  <a:pt x="198010" y="4267200"/>
                  <a:pt x="0" y="4069190"/>
                  <a:pt x="0" y="3824932"/>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0800327-03E6-4CD1-A369-D55307F28E53}"/>
              </a:ext>
            </a:extLst>
          </p:cNvPr>
          <p:cNvSpPr/>
          <p:nvPr/>
        </p:nvSpPr>
        <p:spPr>
          <a:xfrm rot="17092541" flipH="1">
            <a:off x="8287341" y="2990467"/>
            <a:ext cx="2088312" cy="3259600"/>
          </a:xfrm>
          <a:custGeom>
            <a:avLst/>
            <a:gdLst>
              <a:gd name="connsiteX0" fmla="*/ 0 w 2653553"/>
              <a:gd name="connsiteY0" fmla="*/ 3824932 h 4267200"/>
              <a:gd name="connsiteX1" fmla="*/ 0 w 2653553"/>
              <a:gd name="connsiteY1" fmla="*/ 872574 h 4267200"/>
              <a:gd name="connsiteX2" fmla="*/ 442268 w 2653553"/>
              <a:gd name="connsiteY2" fmla="*/ 430306 h 4267200"/>
              <a:gd name="connsiteX3" fmla="*/ 1077198 w 2653553"/>
              <a:gd name="connsiteY3" fmla="*/ 430306 h 4267200"/>
              <a:gd name="connsiteX4" fmla="*/ 1326776 w 2653553"/>
              <a:gd name="connsiteY4" fmla="*/ 0 h 4267200"/>
              <a:gd name="connsiteX5" fmla="*/ 1576353 w 2653553"/>
              <a:gd name="connsiteY5" fmla="*/ 430306 h 4267200"/>
              <a:gd name="connsiteX6" fmla="*/ 2211285 w 2653553"/>
              <a:gd name="connsiteY6" fmla="*/ 430306 h 4267200"/>
              <a:gd name="connsiteX7" fmla="*/ 2653553 w 2653553"/>
              <a:gd name="connsiteY7" fmla="*/ 872574 h 4267200"/>
              <a:gd name="connsiteX8" fmla="*/ 2653553 w 2653553"/>
              <a:gd name="connsiteY8" fmla="*/ 3824932 h 4267200"/>
              <a:gd name="connsiteX9" fmla="*/ 2211285 w 2653553"/>
              <a:gd name="connsiteY9" fmla="*/ 4267200 h 4267200"/>
              <a:gd name="connsiteX10" fmla="*/ 442268 w 2653553"/>
              <a:gd name="connsiteY10" fmla="*/ 4267200 h 4267200"/>
              <a:gd name="connsiteX11" fmla="*/ 0 w 2653553"/>
              <a:gd name="connsiteY11" fmla="*/ 3824932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3553" h="4267200">
                <a:moveTo>
                  <a:pt x="0" y="3824932"/>
                </a:moveTo>
                <a:lnTo>
                  <a:pt x="0" y="872574"/>
                </a:lnTo>
                <a:cubicBezTo>
                  <a:pt x="0" y="628316"/>
                  <a:pt x="198010" y="430306"/>
                  <a:pt x="442268" y="430306"/>
                </a:cubicBezTo>
                <a:lnTo>
                  <a:pt x="1077198" y="430306"/>
                </a:lnTo>
                <a:lnTo>
                  <a:pt x="1326776" y="0"/>
                </a:lnTo>
                <a:lnTo>
                  <a:pt x="1576353" y="430306"/>
                </a:lnTo>
                <a:lnTo>
                  <a:pt x="2211285" y="430306"/>
                </a:lnTo>
                <a:cubicBezTo>
                  <a:pt x="2455543" y="430306"/>
                  <a:pt x="2653553" y="628316"/>
                  <a:pt x="2653553" y="872574"/>
                </a:cubicBezTo>
                <a:lnTo>
                  <a:pt x="2653553" y="3824932"/>
                </a:lnTo>
                <a:cubicBezTo>
                  <a:pt x="2653553" y="4069190"/>
                  <a:pt x="2455543" y="4267200"/>
                  <a:pt x="2211285" y="4267200"/>
                </a:cubicBezTo>
                <a:lnTo>
                  <a:pt x="442268" y="4267200"/>
                </a:lnTo>
                <a:cubicBezTo>
                  <a:pt x="198010" y="4267200"/>
                  <a:pt x="0" y="4069190"/>
                  <a:pt x="0" y="3824932"/>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2" name="Rectangle: Rounded Corners 31">
            <a:extLst>
              <a:ext uri="{FF2B5EF4-FFF2-40B4-BE49-F238E27FC236}">
                <a16:creationId xmlns:a16="http://schemas.microsoft.com/office/drawing/2014/main" id="{24C48D6E-9378-4CA0-8C03-1EE3FB02F328}"/>
              </a:ext>
            </a:extLst>
          </p:cNvPr>
          <p:cNvSpPr/>
          <p:nvPr/>
        </p:nvSpPr>
        <p:spPr>
          <a:xfrm>
            <a:off x="8276566" y="3863426"/>
            <a:ext cx="3593793" cy="25606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fi-FI">
                <a:solidFill>
                  <a:schemeClr val="tx1"/>
                </a:solidFill>
                <a:latin typeface="Arial" panose="020B0604020202020204" pitchFamily="34" charset="0"/>
                <a:cs typeface="Arial" panose="020B0604020202020204" pitchFamily="34" charset="0"/>
              </a:rPr>
              <a:t>Penetapan pengumuman daftar nama calon murid yang dinyatakan tidak lolos seleksi disusun berdasarkan peringkat.</a:t>
            </a:r>
          </a:p>
        </p:txBody>
      </p:sp>
      <p:sp>
        <p:nvSpPr>
          <p:cNvPr id="26" name="Freeform: Shape 25">
            <a:extLst>
              <a:ext uri="{FF2B5EF4-FFF2-40B4-BE49-F238E27FC236}">
                <a16:creationId xmlns:a16="http://schemas.microsoft.com/office/drawing/2014/main" id="{6D988FB4-600C-4AD5-9385-03F550E9CD22}"/>
              </a:ext>
            </a:extLst>
          </p:cNvPr>
          <p:cNvSpPr/>
          <p:nvPr/>
        </p:nvSpPr>
        <p:spPr>
          <a:xfrm rot="5400000">
            <a:off x="1856539" y="695137"/>
            <a:ext cx="2088312" cy="3259600"/>
          </a:xfrm>
          <a:custGeom>
            <a:avLst/>
            <a:gdLst>
              <a:gd name="connsiteX0" fmla="*/ 0 w 2653553"/>
              <a:gd name="connsiteY0" fmla="*/ 3824932 h 4267200"/>
              <a:gd name="connsiteX1" fmla="*/ 0 w 2653553"/>
              <a:gd name="connsiteY1" fmla="*/ 872574 h 4267200"/>
              <a:gd name="connsiteX2" fmla="*/ 442268 w 2653553"/>
              <a:gd name="connsiteY2" fmla="*/ 430306 h 4267200"/>
              <a:gd name="connsiteX3" fmla="*/ 1077198 w 2653553"/>
              <a:gd name="connsiteY3" fmla="*/ 430306 h 4267200"/>
              <a:gd name="connsiteX4" fmla="*/ 1326776 w 2653553"/>
              <a:gd name="connsiteY4" fmla="*/ 0 h 4267200"/>
              <a:gd name="connsiteX5" fmla="*/ 1576353 w 2653553"/>
              <a:gd name="connsiteY5" fmla="*/ 430306 h 4267200"/>
              <a:gd name="connsiteX6" fmla="*/ 2211285 w 2653553"/>
              <a:gd name="connsiteY6" fmla="*/ 430306 h 4267200"/>
              <a:gd name="connsiteX7" fmla="*/ 2653553 w 2653553"/>
              <a:gd name="connsiteY7" fmla="*/ 872574 h 4267200"/>
              <a:gd name="connsiteX8" fmla="*/ 2653553 w 2653553"/>
              <a:gd name="connsiteY8" fmla="*/ 3824932 h 4267200"/>
              <a:gd name="connsiteX9" fmla="*/ 2211285 w 2653553"/>
              <a:gd name="connsiteY9" fmla="*/ 4267200 h 4267200"/>
              <a:gd name="connsiteX10" fmla="*/ 442268 w 2653553"/>
              <a:gd name="connsiteY10" fmla="*/ 4267200 h 4267200"/>
              <a:gd name="connsiteX11" fmla="*/ 0 w 2653553"/>
              <a:gd name="connsiteY11" fmla="*/ 3824932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3553" h="4267200">
                <a:moveTo>
                  <a:pt x="0" y="3824932"/>
                </a:moveTo>
                <a:lnTo>
                  <a:pt x="0" y="872574"/>
                </a:lnTo>
                <a:cubicBezTo>
                  <a:pt x="0" y="628316"/>
                  <a:pt x="198010" y="430306"/>
                  <a:pt x="442268" y="430306"/>
                </a:cubicBezTo>
                <a:lnTo>
                  <a:pt x="1077198" y="430306"/>
                </a:lnTo>
                <a:lnTo>
                  <a:pt x="1326776" y="0"/>
                </a:lnTo>
                <a:lnTo>
                  <a:pt x="1576353" y="430306"/>
                </a:lnTo>
                <a:lnTo>
                  <a:pt x="2211285" y="430306"/>
                </a:lnTo>
                <a:cubicBezTo>
                  <a:pt x="2455543" y="430306"/>
                  <a:pt x="2653553" y="628316"/>
                  <a:pt x="2653553" y="872574"/>
                </a:cubicBezTo>
                <a:lnTo>
                  <a:pt x="2653553" y="3824932"/>
                </a:lnTo>
                <a:cubicBezTo>
                  <a:pt x="2653553" y="4069190"/>
                  <a:pt x="2455543" y="4267200"/>
                  <a:pt x="2211285" y="4267200"/>
                </a:cubicBezTo>
                <a:lnTo>
                  <a:pt x="442268" y="4267200"/>
                </a:lnTo>
                <a:cubicBezTo>
                  <a:pt x="198010" y="4267200"/>
                  <a:pt x="0" y="4069190"/>
                  <a:pt x="0" y="3824932"/>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3" name="Rectangle: Rounded Corners 22">
            <a:extLst>
              <a:ext uri="{FF2B5EF4-FFF2-40B4-BE49-F238E27FC236}">
                <a16:creationId xmlns:a16="http://schemas.microsoft.com/office/drawing/2014/main" id="{9D8FBB7B-F7DE-41BA-9775-A6BECEBD7E38}"/>
              </a:ext>
            </a:extLst>
          </p:cNvPr>
          <p:cNvSpPr/>
          <p:nvPr/>
        </p:nvSpPr>
        <p:spPr>
          <a:xfrm>
            <a:off x="493558" y="1044622"/>
            <a:ext cx="3593792" cy="256063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lnSpc>
                <a:spcPct val="85000"/>
              </a:lnSpc>
            </a:pPr>
            <a:r>
              <a:rPr lang="fi-FI">
                <a:solidFill>
                  <a:schemeClr val="tx1"/>
                </a:solidFill>
                <a:latin typeface="Arial" panose="020B0604020202020204" pitchFamily="34" charset="0"/>
                <a:cs typeface="Arial" panose="020B0604020202020204" pitchFamily="34" charset="0"/>
              </a:rPr>
              <a:t>Pengumuman hasil seleksi didasarkan hasil akhir pada masing-masing jalur SPMB SMA dan hasil akhir Seleksi SMK.</a:t>
            </a:r>
          </a:p>
          <a:p>
            <a:pPr marL="0" lvl="2" algn="ctr">
              <a:lnSpc>
                <a:spcPct val="85000"/>
              </a:lnSpc>
            </a:pPr>
            <a:endParaRPr lang="fi-FI">
              <a:solidFill>
                <a:schemeClr val="tx1"/>
              </a:solidFill>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19F31C97-0DCB-414E-96ED-8C8327F44171}"/>
              </a:ext>
            </a:extLst>
          </p:cNvPr>
          <p:cNvSpPr/>
          <p:nvPr/>
        </p:nvSpPr>
        <p:spPr>
          <a:xfrm rot="16200000" flipH="1">
            <a:off x="8377433" y="717150"/>
            <a:ext cx="2088312" cy="3259600"/>
          </a:xfrm>
          <a:custGeom>
            <a:avLst/>
            <a:gdLst>
              <a:gd name="connsiteX0" fmla="*/ 0 w 2653553"/>
              <a:gd name="connsiteY0" fmla="*/ 3824932 h 4267200"/>
              <a:gd name="connsiteX1" fmla="*/ 0 w 2653553"/>
              <a:gd name="connsiteY1" fmla="*/ 872574 h 4267200"/>
              <a:gd name="connsiteX2" fmla="*/ 442268 w 2653553"/>
              <a:gd name="connsiteY2" fmla="*/ 430306 h 4267200"/>
              <a:gd name="connsiteX3" fmla="*/ 1077198 w 2653553"/>
              <a:gd name="connsiteY3" fmla="*/ 430306 h 4267200"/>
              <a:gd name="connsiteX4" fmla="*/ 1326776 w 2653553"/>
              <a:gd name="connsiteY4" fmla="*/ 0 h 4267200"/>
              <a:gd name="connsiteX5" fmla="*/ 1576353 w 2653553"/>
              <a:gd name="connsiteY5" fmla="*/ 430306 h 4267200"/>
              <a:gd name="connsiteX6" fmla="*/ 2211285 w 2653553"/>
              <a:gd name="connsiteY6" fmla="*/ 430306 h 4267200"/>
              <a:gd name="connsiteX7" fmla="*/ 2653553 w 2653553"/>
              <a:gd name="connsiteY7" fmla="*/ 872574 h 4267200"/>
              <a:gd name="connsiteX8" fmla="*/ 2653553 w 2653553"/>
              <a:gd name="connsiteY8" fmla="*/ 3824932 h 4267200"/>
              <a:gd name="connsiteX9" fmla="*/ 2211285 w 2653553"/>
              <a:gd name="connsiteY9" fmla="*/ 4267200 h 4267200"/>
              <a:gd name="connsiteX10" fmla="*/ 442268 w 2653553"/>
              <a:gd name="connsiteY10" fmla="*/ 4267200 h 4267200"/>
              <a:gd name="connsiteX11" fmla="*/ 0 w 2653553"/>
              <a:gd name="connsiteY11" fmla="*/ 3824932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3553" h="4267200">
                <a:moveTo>
                  <a:pt x="0" y="3824932"/>
                </a:moveTo>
                <a:lnTo>
                  <a:pt x="0" y="872574"/>
                </a:lnTo>
                <a:cubicBezTo>
                  <a:pt x="0" y="628316"/>
                  <a:pt x="198010" y="430306"/>
                  <a:pt x="442268" y="430306"/>
                </a:cubicBezTo>
                <a:lnTo>
                  <a:pt x="1077198" y="430306"/>
                </a:lnTo>
                <a:lnTo>
                  <a:pt x="1326776" y="0"/>
                </a:lnTo>
                <a:lnTo>
                  <a:pt x="1576353" y="430306"/>
                </a:lnTo>
                <a:lnTo>
                  <a:pt x="2211285" y="430306"/>
                </a:lnTo>
                <a:cubicBezTo>
                  <a:pt x="2455543" y="430306"/>
                  <a:pt x="2653553" y="628316"/>
                  <a:pt x="2653553" y="872574"/>
                </a:cubicBezTo>
                <a:lnTo>
                  <a:pt x="2653553" y="3824932"/>
                </a:lnTo>
                <a:cubicBezTo>
                  <a:pt x="2653553" y="4069190"/>
                  <a:pt x="2455543" y="4267200"/>
                  <a:pt x="2211285" y="4267200"/>
                </a:cubicBezTo>
                <a:lnTo>
                  <a:pt x="442268" y="4267200"/>
                </a:lnTo>
                <a:cubicBezTo>
                  <a:pt x="198010" y="4267200"/>
                  <a:pt x="0" y="4069190"/>
                  <a:pt x="0" y="3824932"/>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Rectangle: Rounded Corners 29">
            <a:extLst>
              <a:ext uri="{FF2B5EF4-FFF2-40B4-BE49-F238E27FC236}">
                <a16:creationId xmlns:a16="http://schemas.microsoft.com/office/drawing/2014/main" id="{B08DCCB3-0E49-413C-B02B-15F8033F62DD}"/>
              </a:ext>
            </a:extLst>
          </p:cNvPr>
          <p:cNvSpPr/>
          <p:nvPr/>
        </p:nvSpPr>
        <p:spPr>
          <a:xfrm>
            <a:off x="8276566" y="1066634"/>
            <a:ext cx="3593793" cy="2560632"/>
          </a:xfrm>
          <a:prstGeom prst="roundRect">
            <a:avLst/>
          </a:prstGeom>
          <a:solidFill>
            <a:srgbClr val="D8D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fi-FI">
                <a:solidFill>
                  <a:schemeClr val="tx1"/>
                </a:solidFill>
                <a:latin typeface="Arial" panose="020B0604020202020204" pitchFamily="34" charset="0"/>
                <a:cs typeface="Arial" panose="020B0604020202020204" pitchFamily="34" charset="0"/>
              </a:rPr>
              <a:t>Calon murid tidak lolos seleksi dinyatakan sebagai calon murid cadangan yang akan mengisi kekosongan daya tampung satuan pendidikan sesuai pilihannya apabila terdapat calon murid yang dinyatakan lolos seleksi dan tidak melakukan daftar ulang.</a:t>
            </a:r>
          </a:p>
        </p:txBody>
      </p:sp>
      <p:grpSp>
        <p:nvGrpSpPr>
          <p:cNvPr id="33" name="Group 32">
            <a:extLst>
              <a:ext uri="{FF2B5EF4-FFF2-40B4-BE49-F238E27FC236}">
                <a16:creationId xmlns:a16="http://schemas.microsoft.com/office/drawing/2014/main" id="{6C9C7786-CA04-4821-980E-1EECCB178988}"/>
              </a:ext>
            </a:extLst>
          </p:cNvPr>
          <p:cNvGrpSpPr/>
          <p:nvPr/>
        </p:nvGrpSpPr>
        <p:grpSpPr>
          <a:xfrm>
            <a:off x="4074435" y="327675"/>
            <a:ext cx="3337692" cy="769441"/>
            <a:chOff x="3438252" y="295144"/>
            <a:chExt cx="3990250" cy="919876"/>
          </a:xfrm>
        </p:grpSpPr>
        <p:pic>
          <p:nvPicPr>
            <p:cNvPr id="37" name="Graphic 36" descr="Circle with right arrow">
              <a:extLst>
                <a:ext uri="{FF2B5EF4-FFF2-40B4-BE49-F238E27FC236}">
                  <a16:creationId xmlns:a16="http://schemas.microsoft.com/office/drawing/2014/main" id="{905DC2A2-C758-4CB8-B564-36C2DB6793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438252" y="308009"/>
              <a:ext cx="844254" cy="844253"/>
            </a:xfrm>
            <a:prstGeom prst="rect">
              <a:avLst/>
            </a:prstGeom>
          </p:spPr>
        </p:pic>
        <p:sp>
          <p:nvSpPr>
            <p:cNvPr id="38" name="Rectangle 37">
              <a:extLst>
                <a:ext uri="{FF2B5EF4-FFF2-40B4-BE49-F238E27FC236}">
                  <a16:creationId xmlns:a16="http://schemas.microsoft.com/office/drawing/2014/main" id="{A7D11C86-5918-4B8F-B74B-11182BD14AC4}"/>
                </a:ext>
              </a:extLst>
            </p:cNvPr>
            <p:cNvSpPr/>
            <p:nvPr/>
          </p:nvSpPr>
          <p:spPr>
            <a:xfrm>
              <a:off x="4162559" y="295144"/>
              <a:ext cx="3265943" cy="919876"/>
            </a:xfrm>
            <a:prstGeom prst="rect">
              <a:avLst/>
            </a:prstGeom>
          </p:spPr>
          <p:txBody>
            <a:bodyPr wrap="none">
              <a:spAutoFit/>
            </a:bodyPr>
            <a:lstStyle/>
            <a:p>
              <a:pPr lvl="0" algn="ctr">
                <a:defRPr/>
              </a:pPr>
              <a:r>
                <a:rPr lang="en-US" sz="2400" b="1">
                  <a:latin typeface="Arial Black" panose="020B0A04020102020204" pitchFamily="34" charset="0"/>
                </a:rPr>
                <a:t>PENGUMUMAN</a:t>
              </a:r>
            </a:p>
            <a:p>
              <a:pPr lvl="0" algn="ctr">
                <a:defRPr/>
              </a:pPr>
              <a:r>
                <a:rPr lang="en-US" sz="2000">
                  <a:latin typeface="Arial Black" panose="020B0A04020102020204" pitchFamily="34" charset="0"/>
                </a:rPr>
                <a:t>HASIL SELEKSI</a:t>
              </a:r>
              <a:endParaRPr kumimoji="0" lang="en-US" sz="2000" i="0" u="none" strike="noStrike" kern="1200" cap="none" spc="0" normalizeH="0" baseline="0" noProof="0" dirty="0">
                <a:ln>
                  <a:noFill/>
                </a:ln>
                <a:effectLst/>
                <a:uLnTx/>
                <a:uFillTx/>
                <a:latin typeface="Arial Black" panose="020B0A04020102020204" pitchFamily="34" charset="0"/>
                <a:ea typeface="+mn-ea"/>
                <a:cs typeface="+mn-cs"/>
              </a:endParaRPr>
            </a:p>
          </p:txBody>
        </p:sp>
      </p:grpSp>
      <p:sp>
        <p:nvSpPr>
          <p:cNvPr id="28" name="Rectangle: Rounded Corners 27">
            <a:extLst>
              <a:ext uri="{FF2B5EF4-FFF2-40B4-BE49-F238E27FC236}">
                <a16:creationId xmlns:a16="http://schemas.microsoft.com/office/drawing/2014/main" id="{BA661599-BAC6-4FF5-AEC8-6BBFE3BE77DC}"/>
              </a:ext>
            </a:extLst>
          </p:cNvPr>
          <p:cNvSpPr/>
          <p:nvPr/>
        </p:nvSpPr>
        <p:spPr>
          <a:xfrm>
            <a:off x="621369" y="3718978"/>
            <a:ext cx="3593792" cy="256063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lnSpc>
                <a:spcPct val="85000"/>
              </a:lnSpc>
            </a:pPr>
            <a:r>
              <a:rPr lang="fi-FI">
                <a:solidFill>
                  <a:schemeClr val="bg1"/>
                </a:solidFill>
                <a:latin typeface="Arial" panose="020B0604020202020204" pitchFamily="34" charset="0"/>
                <a:cs typeface="Arial" panose="020B0604020202020204" pitchFamily="34" charset="0"/>
              </a:rPr>
              <a:t>Pengumuman hasil seleksi mencantumkan daftar nama calon murid yang lolos dan tidak lolos seleksi pada masing-masing jalur yang tersedia dan daftar nama satuan pendidikan yang menjadi pilihan pendaftaran calon murid.</a:t>
            </a:r>
          </a:p>
        </p:txBody>
      </p:sp>
      <p:grpSp>
        <p:nvGrpSpPr>
          <p:cNvPr id="34" name="Group 33">
            <a:extLst>
              <a:ext uri="{FF2B5EF4-FFF2-40B4-BE49-F238E27FC236}">
                <a16:creationId xmlns:a16="http://schemas.microsoft.com/office/drawing/2014/main" id="{5A3D960C-AAFD-4B87-AC26-915607FC8212}"/>
              </a:ext>
            </a:extLst>
          </p:cNvPr>
          <p:cNvGrpSpPr/>
          <p:nvPr/>
        </p:nvGrpSpPr>
        <p:grpSpPr>
          <a:xfrm>
            <a:off x="0" y="-1915"/>
            <a:ext cx="12192001" cy="6864647"/>
            <a:chOff x="0" y="-1915"/>
            <a:chExt cx="12192001" cy="6864647"/>
          </a:xfrm>
        </p:grpSpPr>
        <p:pic>
          <p:nvPicPr>
            <p:cNvPr id="35" name="Picture 34">
              <a:extLst>
                <a:ext uri="{FF2B5EF4-FFF2-40B4-BE49-F238E27FC236}">
                  <a16:creationId xmlns:a16="http://schemas.microsoft.com/office/drawing/2014/main" id="{A5DF0499-1AE9-4FE1-989F-E9864A13C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39" name="Group 38">
              <a:extLst>
                <a:ext uri="{FF2B5EF4-FFF2-40B4-BE49-F238E27FC236}">
                  <a16:creationId xmlns:a16="http://schemas.microsoft.com/office/drawing/2014/main" id="{7860E210-FE97-4141-8E33-80FF3D1F3902}"/>
                </a:ext>
              </a:extLst>
            </p:cNvPr>
            <p:cNvGrpSpPr/>
            <p:nvPr/>
          </p:nvGrpSpPr>
          <p:grpSpPr>
            <a:xfrm>
              <a:off x="0" y="-1915"/>
              <a:ext cx="12192001" cy="6864647"/>
              <a:chOff x="0" y="-1915"/>
              <a:chExt cx="12192001" cy="6864647"/>
            </a:xfrm>
          </p:grpSpPr>
          <p:grpSp>
            <p:nvGrpSpPr>
              <p:cNvPr id="40" name="Group 39">
                <a:extLst>
                  <a:ext uri="{FF2B5EF4-FFF2-40B4-BE49-F238E27FC236}">
                    <a16:creationId xmlns:a16="http://schemas.microsoft.com/office/drawing/2014/main" id="{68749425-07E9-4D6F-9226-C4E58D0A1788}"/>
                  </a:ext>
                </a:extLst>
              </p:cNvPr>
              <p:cNvGrpSpPr/>
              <p:nvPr/>
            </p:nvGrpSpPr>
            <p:grpSpPr>
              <a:xfrm>
                <a:off x="0" y="-1915"/>
                <a:ext cx="12192001" cy="6864647"/>
                <a:chOff x="0" y="-1915"/>
                <a:chExt cx="12192001" cy="6864647"/>
              </a:xfrm>
            </p:grpSpPr>
            <p:grpSp>
              <p:nvGrpSpPr>
                <p:cNvPr id="42" name="Group 41">
                  <a:extLst>
                    <a:ext uri="{FF2B5EF4-FFF2-40B4-BE49-F238E27FC236}">
                      <a16:creationId xmlns:a16="http://schemas.microsoft.com/office/drawing/2014/main" id="{5F98FDDA-29F1-499B-9ED3-480BB1341AC2}"/>
                    </a:ext>
                  </a:extLst>
                </p:cNvPr>
                <p:cNvGrpSpPr/>
                <p:nvPr/>
              </p:nvGrpSpPr>
              <p:grpSpPr>
                <a:xfrm>
                  <a:off x="0" y="6099717"/>
                  <a:ext cx="12192001" cy="763015"/>
                  <a:chOff x="0" y="6099717"/>
                  <a:chExt cx="12192001" cy="763015"/>
                </a:xfrm>
              </p:grpSpPr>
              <p:sp>
                <p:nvSpPr>
                  <p:cNvPr id="60" name="Isosceles Triangle 59">
                    <a:extLst>
                      <a:ext uri="{FF2B5EF4-FFF2-40B4-BE49-F238E27FC236}">
                        <a16:creationId xmlns:a16="http://schemas.microsoft.com/office/drawing/2014/main" id="{1E2BEA4E-E269-492A-932C-65F73AE9AF75}"/>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389F8A3E-31D5-47A2-8CE1-FEC7BF982C28}"/>
                      </a:ext>
                    </a:extLst>
                  </p:cNvPr>
                  <p:cNvGrpSpPr/>
                  <p:nvPr/>
                </p:nvGrpSpPr>
                <p:grpSpPr>
                  <a:xfrm flipH="1">
                    <a:off x="11489474" y="6099717"/>
                    <a:ext cx="702527" cy="758283"/>
                    <a:chOff x="4661210" y="3428999"/>
                    <a:chExt cx="1045616" cy="875372"/>
                  </a:xfrm>
                </p:grpSpPr>
                <p:sp>
                  <p:nvSpPr>
                    <p:cNvPr id="63" name="Isosceles Triangle 62">
                      <a:extLst>
                        <a:ext uri="{FF2B5EF4-FFF2-40B4-BE49-F238E27FC236}">
                          <a16:creationId xmlns:a16="http://schemas.microsoft.com/office/drawing/2014/main" id="{5E32D26C-7782-4375-9452-B5402ABAFEE1}"/>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C77D2DBD-981F-4699-8AE6-8D1BBD7194CE}"/>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5">
                      <a:extLst>
                        <a:ext uri="{FF2B5EF4-FFF2-40B4-BE49-F238E27FC236}">
                          <a16:creationId xmlns:a16="http://schemas.microsoft.com/office/drawing/2014/main" id="{164F7DC1-05A8-4AFA-A359-640A062DFDD7}"/>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6909F580-1FD6-493D-8FFE-AB56C289949D}"/>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419662EF-B632-47A6-B30B-330DBFEFE401}"/>
                    </a:ext>
                  </a:extLst>
                </p:cNvPr>
                <p:cNvGrpSpPr/>
                <p:nvPr/>
              </p:nvGrpSpPr>
              <p:grpSpPr>
                <a:xfrm>
                  <a:off x="174172" y="-1915"/>
                  <a:ext cx="10310948" cy="543017"/>
                  <a:chOff x="174172" y="56628"/>
                  <a:chExt cx="10310948" cy="543017"/>
                </a:xfrm>
              </p:grpSpPr>
              <p:sp>
                <p:nvSpPr>
                  <p:cNvPr id="56" name="Freeform: Shape 55">
                    <a:extLst>
                      <a:ext uri="{FF2B5EF4-FFF2-40B4-BE49-F238E27FC236}">
                        <a16:creationId xmlns:a16="http://schemas.microsoft.com/office/drawing/2014/main" id="{3032374A-5F5A-481B-91F3-E5DD9370A187}"/>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Straight Connector 56">
                    <a:extLst>
                      <a:ext uri="{FF2B5EF4-FFF2-40B4-BE49-F238E27FC236}">
                        <a16:creationId xmlns:a16="http://schemas.microsoft.com/office/drawing/2014/main" id="{E42FB5FB-31FF-4B8F-92BA-8503554049C3}"/>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8F9494CA-DECE-4C68-9822-BB8F24F7C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59" name="Picture 58">
                    <a:extLst>
                      <a:ext uri="{FF2B5EF4-FFF2-40B4-BE49-F238E27FC236}">
                        <a16:creationId xmlns:a16="http://schemas.microsoft.com/office/drawing/2014/main" id="{683A76BC-215C-4EF6-B63B-DBB5DF8686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41" name="Picture 40">
                <a:extLst>
                  <a:ext uri="{FF2B5EF4-FFF2-40B4-BE49-F238E27FC236}">
                    <a16:creationId xmlns:a16="http://schemas.microsoft.com/office/drawing/2014/main" id="{6662A973-A323-4F97-B8FF-FE41063961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spTree>
    <p:extLst>
      <p:ext uri="{BB962C8B-B14F-4D97-AF65-F5344CB8AC3E}">
        <p14:creationId xmlns:p14="http://schemas.microsoft.com/office/powerpoint/2010/main" val="373634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6EABCD-03E9-45D7-827A-55B90CCFAF59}"/>
              </a:ext>
            </a:extLst>
          </p:cNvPr>
          <p:cNvSpPr/>
          <p:nvPr/>
        </p:nvSpPr>
        <p:spPr>
          <a:xfrm>
            <a:off x="-65776" y="0"/>
            <a:ext cx="6096000" cy="6858000"/>
          </a:xfrm>
          <a:prstGeom prst="rect">
            <a:avLst/>
          </a:prstGeom>
          <a:solidFill>
            <a:srgbClr val="17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940822C8-47C2-42CB-94C8-319BFF58B7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4696" y="2802851"/>
            <a:ext cx="2326066" cy="3393380"/>
          </a:xfrm>
          <a:prstGeom prst="rect">
            <a:avLst/>
          </a:prstGeom>
        </p:spPr>
      </p:pic>
      <p:sp>
        <p:nvSpPr>
          <p:cNvPr id="47" name="Rectangle 46">
            <a:extLst>
              <a:ext uri="{FF2B5EF4-FFF2-40B4-BE49-F238E27FC236}">
                <a16:creationId xmlns:a16="http://schemas.microsoft.com/office/drawing/2014/main" id="{EA46788F-E8E8-4FFE-BF53-50D2067EB3F8}"/>
              </a:ext>
            </a:extLst>
          </p:cNvPr>
          <p:cNvSpPr/>
          <p:nvPr/>
        </p:nvSpPr>
        <p:spPr>
          <a:xfrm>
            <a:off x="6812599" y="1717033"/>
            <a:ext cx="5272246" cy="798680"/>
          </a:xfrm>
          <a:prstGeom prst="rect">
            <a:avLst/>
          </a:prstGeom>
        </p:spPr>
        <p:txBody>
          <a:bodyPr wrap="square">
            <a:spAutoFit/>
          </a:bodyPr>
          <a:lstStyle/>
          <a:p>
            <a:pPr marL="0" lvl="1">
              <a:lnSpc>
                <a:spcPct val="85000"/>
              </a:lnSpc>
              <a:defRPr/>
            </a:pPr>
            <a:r>
              <a:rPr lang="en-US">
                <a:latin typeface="Arial" panose="020B0604020202020204" pitchFamily="34" charset="0"/>
                <a:cs typeface="Arial" panose="020B0604020202020204" pitchFamily="34" charset="0"/>
              </a:rPr>
              <a:t>Calon murid yang dinyatakan tidak lolos dalam seleksi SPMB terdaftar sebagai calon murid cadangan.</a:t>
            </a:r>
          </a:p>
        </p:txBody>
      </p:sp>
      <p:grpSp>
        <p:nvGrpSpPr>
          <p:cNvPr id="49" name="Group 48">
            <a:extLst>
              <a:ext uri="{FF2B5EF4-FFF2-40B4-BE49-F238E27FC236}">
                <a16:creationId xmlns:a16="http://schemas.microsoft.com/office/drawing/2014/main" id="{9F46D248-6E99-4848-A69F-80BC283DC804}"/>
              </a:ext>
            </a:extLst>
          </p:cNvPr>
          <p:cNvGrpSpPr/>
          <p:nvPr/>
        </p:nvGrpSpPr>
        <p:grpSpPr>
          <a:xfrm>
            <a:off x="7574608" y="4821769"/>
            <a:ext cx="870858" cy="870858"/>
            <a:chOff x="7454746" y="3252651"/>
            <a:chExt cx="870858" cy="870858"/>
          </a:xfrm>
        </p:grpSpPr>
        <p:sp>
          <p:nvSpPr>
            <p:cNvPr id="50" name="Oval 49">
              <a:extLst>
                <a:ext uri="{FF2B5EF4-FFF2-40B4-BE49-F238E27FC236}">
                  <a16:creationId xmlns:a16="http://schemas.microsoft.com/office/drawing/2014/main" id="{5D13D7AE-789E-4E94-BC72-E374B63BFD83}"/>
                </a:ext>
              </a:extLst>
            </p:cNvPr>
            <p:cNvSpPr/>
            <p:nvPr/>
          </p:nvSpPr>
          <p:spPr>
            <a:xfrm>
              <a:off x="7513529" y="3311434"/>
              <a:ext cx="753292" cy="753292"/>
            </a:xfrm>
            <a:prstGeom prst="ellipse">
              <a:avLst/>
            </a:prstGeom>
            <a:solidFill>
              <a:srgbClr val="05AE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ID" sz="2000">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5A76C9B3-C12E-4DB5-AA35-720206AC37BD}"/>
                </a:ext>
              </a:extLst>
            </p:cNvPr>
            <p:cNvSpPr/>
            <p:nvPr/>
          </p:nvSpPr>
          <p:spPr>
            <a:xfrm>
              <a:off x="7454746" y="3252651"/>
              <a:ext cx="870858" cy="870858"/>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ID" sz="2000">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2269ACAE-F429-43EE-AFFD-CCDFDE0AE369}"/>
                </a:ext>
              </a:extLst>
            </p:cNvPr>
            <p:cNvGrpSpPr/>
            <p:nvPr/>
          </p:nvGrpSpPr>
          <p:grpSpPr>
            <a:xfrm>
              <a:off x="7688429" y="3529714"/>
              <a:ext cx="390231" cy="420211"/>
              <a:chOff x="10127037" y="2548872"/>
              <a:chExt cx="1260475" cy="1357313"/>
            </a:xfrm>
          </p:grpSpPr>
          <p:sp>
            <p:nvSpPr>
              <p:cNvPr id="53" name="Freeform 5">
                <a:extLst>
                  <a:ext uri="{FF2B5EF4-FFF2-40B4-BE49-F238E27FC236}">
                    <a16:creationId xmlns:a16="http://schemas.microsoft.com/office/drawing/2014/main" id="{68002C56-BF63-417B-B75A-5D35EE290EC3}"/>
                  </a:ext>
                </a:extLst>
              </p:cNvPr>
              <p:cNvSpPr>
                <a:spLocks/>
              </p:cNvSpPr>
              <p:nvPr/>
            </p:nvSpPr>
            <p:spPr bwMode="auto">
              <a:xfrm>
                <a:off x="11022387" y="3496610"/>
                <a:ext cx="236538" cy="238125"/>
              </a:xfrm>
              <a:custGeom>
                <a:avLst/>
                <a:gdLst>
                  <a:gd name="T0" fmla="*/ 480 w 660"/>
                  <a:gd name="T1" fmla="*/ 0 h 661"/>
                  <a:gd name="T2" fmla="*/ 660 w 660"/>
                  <a:gd name="T3" fmla="*/ 661 h 661"/>
                  <a:gd name="T4" fmla="*/ 0 w 660"/>
                  <a:gd name="T5" fmla="*/ 481 h 661"/>
                  <a:gd name="T6" fmla="*/ 120 w 660"/>
                  <a:gd name="T7" fmla="*/ 121 h 661"/>
                  <a:gd name="T8" fmla="*/ 480 w 660"/>
                  <a:gd name="T9" fmla="*/ 0 h 661"/>
                </a:gdLst>
                <a:ahLst/>
                <a:cxnLst>
                  <a:cxn ang="0">
                    <a:pos x="T0" y="T1"/>
                  </a:cxn>
                  <a:cxn ang="0">
                    <a:pos x="T2" y="T3"/>
                  </a:cxn>
                  <a:cxn ang="0">
                    <a:pos x="T4" y="T5"/>
                  </a:cxn>
                  <a:cxn ang="0">
                    <a:pos x="T6" y="T7"/>
                  </a:cxn>
                  <a:cxn ang="0">
                    <a:pos x="T8" y="T9"/>
                  </a:cxn>
                </a:cxnLst>
                <a:rect l="0" t="0" r="r" b="b"/>
                <a:pathLst>
                  <a:path w="660" h="661">
                    <a:moveTo>
                      <a:pt x="480" y="0"/>
                    </a:moveTo>
                    <a:lnTo>
                      <a:pt x="660" y="661"/>
                    </a:lnTo>
                    <a:lnTo>
                      <a:pt x="0" y="481"/>
                    </a:lnTo>
                    <a:lnTo>
                      <a:pt x="120" y="121"/>
                    </a:lnTo>
                    <a:lnTo>
                      <a:pt x="480" y="0"/>
                    </a:lnTo>
                    <a:close/>
                  </a:path>
                </a:pathLst>
              </a:custGeom>
              <a:solidFill>
                <a:srgbClr val="F4E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54" name="Freeform 6">
                <a:extLst>
                  <a:ext uri="{FF2B5EF4-FFF2-40B4-BE49-F238E27FC236}">
                    <a16:creationId xmlns:a16="http://schemas.microsoft.com/office/drawing/2014/main" id="{B773B4A4-D961-484C-B2C8-78999A0E6B7F}"/>
                  </a:ext>
                </a:extLst>
              </p:cNvPr>
              <p:cNvSpPr>
                <a:spLocks/>
              </p:cNvSpPr>
              <p:nvPr/>
            </p:nvSpPr>
            <p:spPr bwMode="auto">
              <a:xfrm>
                <a:off x="10311187" y="2785410"/>
                <a:ext cx="236538" cy="236538"/>
              </a:xfrm>
              <a:custGeom>
                <a:avLst/>
                <a:gdLst>
                  <a:gd name="T0" fmla="*/ 480 w 660"/>
                  <a:gd name="T1" fmla="*/ 0 h 660"/>
                  <a:gd name="T2" fmla="*/ 660 w 660"/>
                  <a:gd name="T3" fmla="*/ 180 h 660"/>
                  <a:gd name="T4" fmla="*/ 420 w 660"/>
                  <a:gd name="T5" fmla="*/ 420 h 660"/>
                  <a:gd name="T6" fmla="*/ 180 w 660"/>
                  <a:gd name="T7" fmla="*/ 660 h 660"/>
                  <a:gd name="T8" fmla="*/ 180 w 660"/>
                  <a:gd name="T9" fmla="*/ 660 h 660"/>
                  <a:gd name="T10" fmla="*/ 0 w 660"/>
                  <a:gd name="T11" fmla="*/ 480 h 660"/>
                  <a:gd name="T12" fmla="*/ 480 w 660"/>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660" h="660">
                    <a:moveTo>
                      <a:pt x="480" y="0"/>
                    </a:moveTo>
                    <a:lnTo>
                      <a:pt x="660" y="180"/>
                    </a:lnTo>
                    <a:lnTo>
                      <a:pt x="420" y="420"/>
                    </a:lnTo>
                    <a:lnTo>
                      <a:pt x="180" y="660"/>
                    </a:lnTo>
                    <a:lnTo>
                      <a:pt x="180" y="660"/>
                    </a:lnTo>
                    <a:lnTo>
                      <a:pt x="0" y="480"/>
                    </a:lnTo>
                    <a:lnTo>
                      <a:pt x="480" y="0"/>
                    </a:lnTo>
                    <a:close/>
                  </a:path>
                </a:pathLst>
              </a:custGeom>
              <a:solidFill>
                <a:srgbClr val="FCDE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55" name="Freeform 7">
                <a:extLst>
                  <a:ext uri="{FF2B5EF4-FFF2-40B4-BE49-F238E27FC236}">
                    <a16:creationId xmlns:a16="http://schemas.microsoft.com/office/drawing/2014/main" id="{F2F58697-1F14-40D6-A879-171424B9DC21}"/>
                  </a:ext>
                </a:extLst>
              </p:cNvPr>
              <p:cNvSpPr>
                <a:spLocks/>
              </p:cNvSpPr>
              <p:nvPr/>
            </p:nvSpPr>
            <p:spPr bwMode="auto">
              <a:xfrm>
                <a:off x="10241337" y="2728260"/>
                <a:ext cx="241300" cy="228600"/>
              </a:xfrm>
              <a:custGeom>
                <a:avLst/>
                <a:gdLst>
                  <a:gd name="T0" fmla="*/ 672 w 672"/>
                  <a:gd name="T1" fmla="*/ 160 h 640"/>
                  <a:gd name="T2" fmla="*/ 192 w 672"/>
                  <a:gd name="T3" fmla="*/ 640 h 640"/>
                  <a:gd name="T4" fmla="*/ 132 w 672"/>
                  <a:gd name="T5" fmla="*/ 580 h 640"/>
                  <a:gd name="T6" fmla="*/ 132 w 672"/>
                  <a:gd name="T7" fmla="*/ 100 h 640"/>
                  <a:gd name="T8" fmla="*/ 372 w 672"/>
                  <a:gd name="T9" fmla="*/ 0 h 640"/>
                  <a:gd name="T10" fmla="*/ 612 w 672"/>
                  <a:gd name="T11" fmla="*/ 100 h 640"/>
                  <a:gd name="T12" fmla="*/ 672 w 672"/>
                  <a:gd name="T13" fmla="*/ 160 h 640"/>
                </a:gdLst>
                <a:ahLst/>
                <a:cxnLst>
                  <a:cxn ang="0">
                    <a:pos x="T0" y="T1"/>
                  </a:cxn>
                  <a:cxn ang="0">
                    <a:pos x="T2" y="T3"/>
                  </a:cxn>
                  <a:cxn ang="0">
                    <a:pos x="T4" y="T5"/>
                  </a:cxn>
                  <a:cxn ang="0">
                    <a:pos x="T6" y="T7"/>
                  </a:cxn>
                  <a:cxn ang="0">
                    <a:pos x="T8" y="T9"/>
                  </a:cxn>
                  <a:cxn ang="0">
                    <a:pos x="T10" y="T11"/>
                  </a:cxn>
                  <a:cxn ang="0">
                    <a:pos x="T12" y="T13"/>
                  </a:cxn>
                </a:cxnLst>
                <a:rect l="0" t="0" r="r" b="b"/>
                <a:pathLst>
                  <a:path w="672" h="640">
                    <a:moveTo>
                      <a:pt x="672" y="160"/>
                    </a:moveTo>
                    <a:lnTo>
                      <a:pt x="192" y="640"/>
                    </a:lnTo>
                    <a:lnTo>
                      <a:pt x="132" y="580"/>
                    </a:lnTo>
                    <a:cubicBezTo>
                      <a:pt x="0" y="447"/>
                      <a:pt x="0" y="232"/>
                      <a:pt x="132" y="100"/>
                    </a:cubicBezTo>
                    <a:cubicBezTo>
                      <a:pt x="198" y="34"/>
                      <a:pt x="285" y="0"/>
                      <a:pt x="372" y="0"/>
                    </a:cubicBezTo>
                    <a:cubicBezTo>
                      <a:pt x="459" y="0"/>
                      <a:pt x="546" y="34"/>
                      <a:pt x="612" y="100"/>
                    </a:cubicBezTo>
                    <a:lnTo>
                      <a:pt x="672" y="160"/>
                    </a:lnTo>
                    <a:close/>
                  </a:path>
                </a:pathLst>
              </a:custGeom>
              <a:solidFill>
                <a:srgbClr val="E34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56" name="Freeform 8">
                <a:extLst>
                  <a:ext uri="{FF2B5EF4-FFF2-40B4-BE49-F238E27FC236}">
                    <a16:creationId xmlns:a16="http://schemas.microsoft.com/office/drawing/2014/main" id="{B7C1B0BC-11CC-4304-87AE-39212E465B7E}"/>
                  </a:ext>
                </a:extLst>
              </p:cNvPr>
              <p:cNvSpPr>
                <a:spLocks/>
              </p:cNvSpPr>
              <p:nvPr/>
            </p:nvSpPr>
            <p:spPr bwMode="auto">
              <a:xfrm>
                <a:off x="10374687" y="2936222"/>
                <a:ext cx="690563" cy="733425"/>
              </a:xfrm>
              <a:custGeom>
                <a:avLst/>
                <a:gdLst>
                  <a:gd name="T0" fmla="*/ 1921 w 1921"/>
                  <a:gd name="T1" fmla="*/ 1681 h 2041"/>
                  <a:gd name="T2" fmla="*/ 1801 w 1921"/>
                  <a:gd name="T3" fmla="*/ 2041 h 2041"/>
                  <a:gd name="T4" fmla="*/ 1151 w 1921"/>
                  <a:gd name="T5" fmla="*/ 1391 h 2041"/>
                  <a:gd name="T6" fmla="*/ 491 w 1921"/>
                  <a:gd name="T7" fmla="*/ 730 h 2041"/>
                  <a:gd name="T8" fmla="*/ 0 w 1921"/>
                  <a:gd name="T9" fmla="*/ 240 h 2041"/>
                  <a:gd name="T10" fmla="*/ 240 w 1921"/>
                  <a:gd name="T11" fmla="*/ 0 h 2041"/>
                  <a:gd name="T12" fmla="*/ 1921 w 1921"/>
                  <a:gd name="T13" fmla="*/ 1681 h 2041"/>
                </a:gdLst>
                <a:ahLst/>
                <a:cxnLst>
                  <a:cxn ang="0">
                    <a:pos x="T0" y="T1"/>
                  </a:cxn>
                  <a:cxn ang="0">
                    <a:pos x="T2" y="T3"/>
                  </a:cxn>
                  <a:cxn ang="0">
                    <a:pos x="T4" y="T5"/>
                  </a:cxn>
                  <a:cxn ang="0">
                    <a:pos x="T6" y="T7"/>
                  </a:cxn>
                  <a:cxn ang="0">
                    <a:pos x="T8" y="T9"/>
                  </a:cxn>
                  <a:cxn ang="0">
                    <a:pos x="T10" y="T11"/>
                  </a:cxn>
                  <a:cxn ang="0">
                    <a:pos x="T12" y="T13"/>
                  </a:cxn>
                </a:cxnLst>
                <a:rect l="0" t="0" r="r" b="b"/>
                <a:pathLst>
                  <a:path w="1921" h="2041">
                    <a:moveTo>
                      <a:pt x="1921" y="1681"/>
                    </a:moveTo>
                    <a:lnTo>
                      <a:pt x="1801" y="2041"/>
                    </a:lnTo>
                    <a:lnTo>
                      <a:pt x="1151" y="1391"/>
                    </a:lnTo>
                    <a:lnTo>
                      <a:pt x="491" y="730"/>
                    </a:lnTo>
                    <a:lnTo>
                      <a:pt x="0" y="240"/>
                    </a:lnTo>
                    <a:lnTo>
                      <a:pt x="240" y="0"/>
                    </a:lnTo>
                    <a:lnTo>
                      <a:pt x="1921" y="1681"/>
                    </a:lnTo>
                    <a:close/>
                  </a:path>
                </a:pathLst>
              </a:custGeom>
              <a:solidFill>
                <a:srgbClr val="2C37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57" name="Freeform 9">
                <a:extLst>
                  <a:ext uri="{FF2B5EF4-FFF2-40B4-BE49-F238E27FC236}">
                    <a16:creationId xmlns:a16="http://schemas.microsoft.com/office/drawing/2014/main" id="{E21CF28C-2DFC-4F14-B741-54B9F591A144}"/>
                  </a:ext>
                </a:extLst>
              </p:cNvPr>
              <p:cNvSpPr>
                <a:spLocks/>
              </p:cNvSpPr>
              <p:nvPr/>
            </p:nvSpPr>
            <p:spPr bwMode="auto">
              <a:xfrm>
                <a:off x="10461999" y="2850497"/>
                <a:ext cx="731838" cy="690563"/>
              </a:xfrm>
              <a:custGeom>
                <a:avLst/>
                <a:gdLst>
                  <a:gd name="T0" fmla="*/ 1391 w 2041"/>
                  <a:gd name="T1" fmla="*/ 1151 h 1921"/>
                  <a:gd name="T2" fmla="*/ 2041 w 2041"/>
                  <a:gd name="T3" fmla="*/ 1800 h 1921"/>
                  <a:gd name="T4" fmla="*/ 1681 w 2041"/>
                  <a:gd name="T5" fmla="*/ 1921 h 1921"/>
                  <a:gd name="T6" fmla="*/ 0 w 2041"/>
                  <a:gd name="T7" fmla="*/ 240 h 1921"/>
                  <a:gd name="T8" fmla="*/ 240 w 2041"/>
                  <a:gd name="T9" fmla="*/ 0 h 1921"/>
                  <a:gd name="T10" fmla="*/ 731 w 2041"/>
                  <a:gd name="T11" fmla="*/ 490 h 1921"/>
                  <a:gd name="T12" fmla="*/ 1391 w 2041"/>
                  <a:gd name="T13" fmla="*/ 1151 h 1921"/>
                </a:gdLst>
                <a:ahLst/>
                <a:cxnLst>
                  <a:cxn ang="0">
                    <a:pos x="T0" y="T1"/>
                  </a:cxn>
                  <a:cxn ang="0">
                    <a:pos x="T2" y="T3"/>
                  </a:cxn>
                  <a:cxn ang="0">
                    <a:pos x="T4" y="T5"/>
                  </a:cxn>
                  <a:cxn ang="0">
                    <a:pos x="T6" y="T7"/>
                  </a:cxn>
                  <a:cxn ang="0">
                    <a:pos x="T8" y="T9"/>
                  </a:cxn>
                  <a:cxn ang="0">
                    <a:pos x="T10" y="T11"/>
                  </a:cxn>
                  <a:cxn ang="0">
                    <a:pos x="T12" y="T13"/>
                  </a:cxn>
                </a:cxnLst>
                <a:rect l="0" t="0" r="r" b="b"/>
                <a:pathLst>
                  <a:path w="2041" h="1921">
                    <a:moveTo>
                      <a:pt x="1391" y="1151"/>
                    </a:moveTo>
                    <a:lnTo>
                      <a:pt x="2041" y="1800"/>
                    </a:lnTo>
                    <a:lnTo>
                      <a:pt x="1681" y="1921"/>
                    </a:lnTo>
                    <a:lnTo>
                      <a:pt x="0" y="240"/>
                    </a:lnTo>
                    <a:lnTo>
                      <a:pt x="240" y="0"/>
                    </a:lnTo>
                    <a:lnTo>
                      <a:pt x="731" y="490"/>
                    </a:lnTo>
                    <a:lnTo>
                      <a:pt x="1391" y="1151"/>
                    </a:lnTo>
                    <a:close/>
                  </a:path>
                </a:pathLst>
              </a:custGeom>
              <a:solidFill>
                <a:srgbClr val="1A28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58" name="Freeform 10">
                <a:extLst>
                  <a:ext uri="{FF2B5EF4-FFF2-40B4-BE49-F238E27FC236}">
                    <a16:creationId xmlns:a16="http://schemas.microsoft.com/office/drawing/2014/main" id="{C8E0290A-99CA-4205-95D0-8D35D71AF1C5}"/>
                  </a:ext>
                </a:extLst>
              </p:cNvPr>
              <p:cNvSpPr>
                <a:spLocks/>
              </p:cNvSpPr>
              <p:nvPr/>
            </p:nvSpPr>
            <p:spPr bwMode="auto">
              <a:xfrm>
                <a:off x="10723937" y="2615547"/>
                <a:ext cx="646113" cy="647700"/>
              </a:xfrm>
              <a:custGeom>
                <a:avLst/>
                <a:gdLst>
                  <a:gd name="T0" fmla="*/ 900 w 1801"/>
                  <a:gd name="T1" fmla="*/ 240 h 1801"/>
                  <a:gd name="T2" fmla="*/ 1140 w 1801"/>
                  <a:gd name="T3" fmla="*/ 0 h 1801"/>
                  <a:gd name="T4" fmla="*/ 1801 w 1801"/>
                  <a:gd name="T5" fmla="*/ 660 h 1801"/>
                  <a:gd name="T6" fmla="*/ 660 w 1801"/>
                  <a:gd name="T7" fmla="*/ 1801 h 1801"/>
                  <a:gd name="T8" fmla="*/ 0 w 1801"/>
                  <a:gd name="T9" fmla="*/ 1140 h 1801"/>
                  <a:gd name="T10" fmla="*/ 180 w 1801"/>
                  <a:gd name="T11" fmla="*/ 960 h 1801"/>
                  <a:gd name="T12" fmla="*/ 360 w 1801"/>
                  <a:gd name="T13" fmla="*/ 780 h 1801"/>
                  <a:gd name="T14" fmla="*/ 540 w 1801"/>
                  <a:gd name="T15" fmla="*/ 600 h 1801"/>
                  <a:gd name="T16" fmla="*/ 720 w 1801"/>
                  <a:gd name="T17" fmla="*/ 420 h 1801"/>
                  <a:gd name="T18" fmla="*/ 900 w 1801"/>
                  <a:gd name="T19" fmla="*/ 240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801">
                    <a:moveTo>
                      <a:pt x="900" y="240"/>
                    </a:moveTo>
                    <a:lnTo>
                      <a:pt x="1140" y="0"/>
                    </a:lnTo>
                    <a:lnTo>
                      <a:pt x="1801" y="660"/>
                    </a:lnTo>
                    <a:lnTo>
                      <a:pt x="660" y="1801"/>
                    </a:lnTo>
                    <a:lnTo>
                      <a:pt x="0" y="1140"/>
                    </a:lnTo>
                    <a:lnTo>
                      <a:pt x="180" y="960"/>
                    </a:lnTo>
                    <a:lnTo>
                      <a:pt x="360" y="780"/>
                    </a:lnTo>
                    <a:lnTo>
                      <a:pt x="540" y="600"/>
                    </a:lnTo>
                    <a:lnTo>
                      <a:pt x="720" y="420"/>
                    </a:lnTo>
                    <a:lnTo>
                      <a:pt x="900" y="240"/>
                    </a:lnTo>
                    <a:close/>
                  </a:path>
                </a:pathLst>
              </a:custGeom>
              <a:solidFill>
                <a:srgbClr val="F9C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59" name="Freeform 11">
                <a:extLst>
                  <a:ext uri="{FF2B5EF4-FFF2-40B4-BE49-F238E27FC236}">
                    <a16:creationId xmlns:a16="http://schemas.microsoft.com/office/drawing/2014/main" id="{BE72F04A-8CC1-4EDA-B654-D2569BF0505A}"/>
                  </a:ext>
                </a:extLst>
              </p:cNvPr>
              <p:cNvSpPr>
                <a:spLocks/>
              </p:cNvSpPr>
              <p:nvPr/>
            </p:nvSpPr>
            <p:spPr bwMode="auto">
              <a:xfrm>
                <a:off x="10141324" y="3198160"/>
                <a:ext cx="647700" cy="647700"/>
              </a:xfrm>
              <a:custGeom>
                <a:avLst/>
                <a:gdLst>
                  <a:gd name="T0" fmla="*/ 961 w 1801"/>
                  <a:gd name="T1" fmla="*/ 181 h 1801"/>
                  <a:gd name="T2" fmla="*/ 1141 w 1801"/>
                  <a:gd name="T3" fmla="*/ 0 h 1801"/>
                  <a:gd name="T4" fmla="*/ 1801 w 1801"/>
                  <a:gd name="T5" fmla="*/ 661 h 1801"/>
                  <a:gd name="T6" fmla="*/ 661 w 1801"/>
                  <a:gd name="T7" fmla="*/ 1801 h 1801"/>
                  <a:gd name="T8" fmla="*/ 0 w 1801"/>
                  <a:gd name="T9" fmla="*/ 1141 h 1801"/>
                  <a:gd name="T10" fmla="*/ 240 w 1801"/>
                  <a:gd name="T11" fmla="*/ 901 h 1801"/>
                  <a:gd name="T12" fmla="*/ 420 w 1801"/>
                  <a:gd name="T13" fmla="*/ 721 h 1801"/>
                  <a:gd name="T14" fmla="*/ 601 w 1801"/>
                  <a:gd name="T15" fmla="*/ 541 h 1801"/>
                  <a:gd name="T16" fmla="*/ 781 w 1801"/>
                  <a:gd name="T17" fmla="*/ 361 h 1801"/>
                  <a:gd name="T18" fmla="*/ 961 w 1801"/>
                  <a:gd name="T19" fmla="*/ 1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801">
                    <a:moveTo>
                      <a:pt x="961" y="181"/>
                    </a:moveTo>
                    <a:lnTo>
                      <a:pt x="1141" y="0"/>
                    </a:lnTo>
                    <a:lnTo>
                      <a:pt x="1801" y="661"/>
                    </a:lnTo>
                    <a:lnTo>
                      <a:pt x="661" y="1801"/>
                    </a:lnTo>
                    <a:lnTo>
                      <a:pt x="0" y="1141"/>
                    </a:lnTo>
                    <a:lnTo>
                      <a:pt x="240" y="901"/>
                    </a:lnTo>
                    <a:lnTo>
                      <a:pt x="420" y="721"/>
                    </a:lnTo>
                    <a:lnTo>
                      <a:pt x="601" y="541"/>
                    </a:lnTo>
                    <a:lnTo>
                      <a:pt x="781" y="361"/>
                    </a:lnTo>
                    <a:lnTo>
                      <a:pt x="961" y="181"/>
                    </a:lnTo>
                    <a:close/>
                  </a:path>
                </a:pathLst>
              </a:custGeom>
              <a:solidFill>
                <a:srgbClr val="F9C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0" name="Oval 12">
                <a:extLst>
                  <a:ext uri="{FF2B5EF4-FFF2-40B4-BE49-F238E27FC236}">
                    <a16:creationId xmlns:a16="http://schemas.microsoft.com/office/drawing/2014/main" id="{7D3959B1-C4EC-44FA-BDE3-11ABB84433FC}"/>
                  </a:ext>
                </a:extLst>
              </p:cNvPr>
              <p:cNvSpPr>
                <a:spLocks noChangeArrowheads="1"/>
              </p:cNvSpPr>
              <p:nvPr/>
            </p:nvSpPr>
            <p:spPr bwMode="auto">
              <a:xfrm>
                <a:off x="11217649" y="3144185"/>
                <a:ext cx="152400" cy="152400"/>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1" name="Oval 13">
                <a:extLst>
                  <a:ext uri="{FF2B5EF4-FFF2-40B4-BE49-F238E27FC236}">
                    <a16:creationId xmlns:a16="http://schemas.microsoft.com/office/drawing/2014/main" id="{430D1684-00AF-4D37-8C43-620E9D35FD3D}"/>
                  </a:ext>
                </a:extLst>
              </p:cNvPr>
              <p:cNvSpPr>
                <a:spLocks noChangeArrowheads="1"/>
              </p:cNvSpPr>
              <p:nvPr/>
            </p:nvSpPr>
            <p:spPr bwMode="auto">
              <a:xfrm>
                <a:off x="10730287" y="3723622"/>
                <a:ext cx="122238" cy="12223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2" name="Oval 14">
                <a:extLst>
                  <a:ext uri="{FF2B5EF4-FFF2-40B4-BE49-F238E27FC236}">
                    <a16:creationId xmlns:a16="http://schemas.microsoft.com/office/drawing/2014/main" id="{6FF17231-3DC6-4BD7-9751-B94204721E61}"/>
                  </a:ext>
                </a:extLst>
              </p:cNvPr>
              <p:cNvSpPr>
                <a:spLocks noChangeArrowheads="1"/>
              </p:cNvSpPr>
              <p:nvPr/>
            </p:nvSpPr>
            <p:spPr bwMode="auto">
              <a:xfrm>
                <a:off x="10212762" y="3114022"/>
                <a:ext cx="90488" cy="9048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3" name="Oval 15">
                <a:extLst>
                  <a:ext uri="{FF2B5EF4-FFF2-40B4-BE49-F238E27FC236}">
                    <a16:creationId xmlns:a16="http://schemas.microsoft.com/office/drawing/2014/main" id="{67B328BD-E0A0-489C-9B50-1171DA5C18D0}"/>
                  </a:ext>
                </a:extLst>
              </p:cNvPr>
              <p:cNvSpPr>
                <a:spLocks noChangeArrowheads="1"/>
              </p:cNvSpPr>
              <p:nvPr/>
            </p:nvSpPr>
            <p:spPr bwMode="auto">
              <a:xfrm>
                <a:off x="10517562" y="2564747"/>
                <a:ext cx="120650" cy="12223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4" name="Oval 16">
                <a:extLst>
                  <a:ext uri="{FF2B5EF4-FFF2-40B4-BE49-F238E27FC236}">
                    <a16:creationId xmlns:a16="http://schemas.microsoft.com/office/drawing/2014/main" id="{BAB35221-D404-4DAC-B07C-1CC02D7CFD20}"/>
                  </a:ext>
                </a:extLst>
              </p:cNvPr>
              <p:cNvSpPr>
                <a:spLocks noChangeArrowheads="1"/>
              </p:cNvSpPr>
              <p:nvPr/>
            </p:nvSpPr>
            <p:spPr bwMode="auto">
              <a:xfrm>
                <a:off x="11309724" y="3418822"/>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5" name="Oval 17">
                <a:extLst>
                  <a:ext uri="{FF2B5EF4-FFF2-40B4-BE49-F238E27FC236}">
                    <a16:creationId xmlns:a16="http://schemas.microsoft.com/office/drawing/2014/main" id="{B94268F7-543D-44FA-B1A8-BB8C9796D354}"/>
                  </a:ext>
                </a:extLst>
              </p:cNvPr>
              <p:cNvSpPr>
                <a:spLocks noChangeArrowheads="1"/>
              </p:cNvSpPr>
              <p:nvPr/>
            </p:nvSpPr>
            <p:spPr bwMode="auto">
              <a:xfrm>
                <a:off x="11004924" y="3845860"/>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6" name="Oval 18">
                <a:extLst>
                  <a:ext uri="{FF2B5EF4-FFF2-40B4-BE49-F238E27FC236}">
                    <a16:creationId xmlns:a16="http://schemas.microsoft.com/office/drawing/2014/main" id="{3502F899-B8B6-46B8-BC4B-29CE76C2B582}"/>
                  </a:ext>
                </a:extLst>
              </p:cNvPr>
              <p:cNvSpPr>
                <a:spLocks noChangeArrowheads="1"/>
              </p:cNvSpPr>
              <p:nvPr/>
            </p:nvSpPr>
            <p:spPr bwMode="auto">
              <a:xfrm>
                <a:off x="10730287" y="2656822"/>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7" name="Oval 19">
                <a:extLst>
                  <a:ext uri="{FF2B5EF4-FFF2-40B4-BE49-F238E27FC236}">
                    <a16:creationId xmlns:a16="http://schemas.microsoft.com/office/drawing/2014/main" id="{72E5F544-ED38-428B-A5D8-256E5922FC6A}"/>
                  </a:ext>
                </a:extLst>
              </p:cNvPr>
              <p:cNvSpPr>
                <a:spLocks noChangeArrowheads="1"/>
              </p:cNvSpPr>
              <p:nvPr/>
            </p:nvSpPr>
            <p:spPr bwMode="auto">
              <a:xfrm>
                <a:off x="10181012" y="3296585"/>
                <a:ext cx="61913"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8" name="Freeform 20">
                <a:extLst>
                  <a:ext uri="{FF2B5EF4-FFF2-40B4-BE49-F238E27FC236}">
                    <a16:creationId xmlns:a16="http://schemas.microsoft.com/office/drawing/2014/main" id="{75A9AE51-7E28-44F8-849C-65F1D6497AE6}"/>
                  </a:ext>
                </a:extLst>
              </p:cNvPr>
              <p:cNvSpPr>
                <a:spLocks/>
              </p:cNvSpPr>
              <p:nvPr/>
            </p:nvSpPr>
            <p:spPr bwMode="auto">
              <a:xfrm>
                <a:off x="11004924" y="3479147"/>
                <a:ext cx="206375" cy="206375"/>
              </a:xfrm>
              <a:custGeom>
                <a:avLst/>
                <a:gdLst>
                  <a:gd name="T0" fmla="*/ 48 w 576"/>
                  <a:gd name="T1" fmla="*/ 570 h 570"/>
                  <a:gd name="T2" fmla="*/ 34 w 576"/>
                  <a:gd name="T3" fmla="*/ 568 h 570"/>
                  <a:gd name="T4" fmla="*/ 8 w 576"/>
                  <a:gd name="T5" fmla="*/ 514 h 570"/>
                  <a:gd name="T6" fmla="*/ 128 w 576"/>
                  <a:gd name="T7" fmla="*/ 154 h 570"/>
                  <a:gd name="T8" fmla="*/ 154 w 576"/>
                  <a:gd name="T9" fmla="*/ 127 h 570"/>
                  <a:gd name="T10" fmla="*/ 514 w 576"/>
                  <a:gd name="T11" fmla="*/ 7 h 570"/>
                  <a:gd name="T12" fmla="*/ 568 w 576"/>
                  <a:gd name="T13" fmla="*/ 34 h 570"/>
                  <a:gd name="T14" fmla="*/ 541 w 576"/>
                  <a:gd name="T15" fmla="*/ 88 h 570"/>
                  <a:gd name="T16" fmla="*/ 201 w 576"/>
                  <a:gd name="T17" fmla="*/ 201 h 570"/>
                  <a:gd name="T18" fmla="*/ 88 w 576"/>
                  <a:gd name="T19" fmla="*/ 541 h 570"/>
                  <a:gd name="T20" fmla="*/ 48 w 576"/>
                  <a:gd name="T21" fmla="*/ 57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570">
                    <a:moveTo>
                      <a:pt x="48" y="570"/>
                    </a:moveTo>
                    <a:lnTo>
                      <a:pt x="34" y="568"/>
                    </a:lnTo>
                    <a:cubicBezTo>
                      <a:pt x="12" y="561"/>
                      <a:pt x="0" y="536"/>
                      <a:pt x="8" y="514"/>
                    </a:cubicBezTo>
                    <a:lnTo>
                      <a:pt x="128" y="154"/>
                    </a:lnTo>
                    <a:cubicBezTo>
                      <a:pt x="132" y="141"/>
                      <a:pt x="142" y="131"/>
                      <a:pt x="154" y="127"/>
                    </a:cubicBezTo>
                    <a:lnTo>
                      <a:pt x="514" y="7"/>
                    </a:lnTo>
                    <a:cubicBezTo>
                      <a:pt x="537" y="0"/>
                      <a:pt x="561" y="12"/>
                      <a:pt x="568" y="34"/>
                    </a:cubicBezTo>
                    <a:cubicBezTo>
                      <a:pt x="576" y="56"/>
                      <a:pt x="564" y="80"/>
                      <a:pt x="541" y="88"/>
                    </a:cubicBezTo>
                    <a:lnTo>
                      <a:pt x="201" y="201"/>
                    </a:lnTo>
                    <a:lnTo>
                      <a:pt x="88" y="541"/>
                    </a:lnTo>
                    <a:cubicBezTo>
                      <a:pt x="82" y="559"/>
                      <a:pt x="66" y="570"/>
                      <a:pt x="48" y="57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69" name="Freeform 21">
                <a:extLst>
                  <a:ext uri="{FF2B5EF4-FFF2-40B4-BE49-F238E27FC236}">
                    <a16:creationId xmlns:a16="http://schemas.microsoft.com/office/drawing/2014/main" id="{001E97C1-964D-49A1-8AE6-BB6228C0872C}"/>
                  </a:ext>
                </a:extLst>
              </p:cNvPr>
              <p:cNvSpPr>
                <a:spLocks/>
              </p:cNvSpPr>
              <p:nvPr/>
            </p:nvSpPr>
            <p:spPr bwMode="auto">
              <a:xfrm>
                <a:off x="10444537" y="2918760"/>
                <a:ext cx="636588" cy="636588"/>
              </a:xfrm>
              <a:custGeom>
                <a:avLst/>
                <a:gdLst>
                  <a:gd name="T0" fmla="*/ 1727 w 1773"/>
                  <a:gd name="T1" fmla="*/ 1770 h 1770"/>
                  <a:gd name="T2" fmla="*/ 1697 w 1773"/>
                  <a:gd name="T3" fmla="*/ 1758 h 1770"/>
                  <a:gd name="T4" fmla="*/ 16 w 1773"/>
                  <a:gd name="T5" fmla="*/ 77 h 1770"/>
                  <a:gd name="T6" fmla="*/ 16 w 1773"/>
                  <a:gd name="T7" fmla="*/ 17 h 1770"/>
                  <a:gd name="T8" fmla="*/ 76 w 1773"/>
                  <a:gd name="T9" fmla="*/ 17 h 1770"/>
                  <a:gd name="T10" fmla="*/ 1757 w 1773"/>
                  <a:gd name="T11" fmla="*/ 1698 h 1770"/>
                  <a:gd name="T12" fmla="*/ 1757 w 1773"/>
                  <a:gd name="T13" fmla="*/ 1758 h 1770"/>
                  <a:gd name="T14" fmla="*/ 1727 w 1773"/>
                  <a:gd name="T15" fmla="*/ 1770 h 1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3" h="1770">
                    <a:moveTo>
                      <a:pt x="1727" y="1770"/>
                    </a:moveTo>
                    <a:cubicBezTo>
                      <a:pt x="1716" y="1770"/>
                      <a:pt x="1705" y="1766"/>
                      <a:pt x="1697" y="1758"/>
                    </a:cubicBezTo>
                    <a:lnTo>
                      <a:pt x="16" y="77"/>
                    </a:lnTo>
                    <a:cubicBezTo>
                      <a:pt x="0" y="60"/>
                      <a:pt x="0" y="34"/>
                      <a:pt x="16" y="17"/>
                    </a:cubicBezTo>
                    <a:cubicBezTo>
                      <a:pt x="33" y="0"/>
                      <a:pt x="60" y="0"/>
                      <a:pt x="76" y="17"/>
                    </a:cubicBezTo>
                    <a:lnTo>
                      <a:pt x="1757" y="1698"/>
                    </a:lnTo>
                    <a:cubicBezTo>
                      <a:pt x="1773" y="1714"/>
                      <a:pt x="1773" y="1741"/>
                      <a:pt x="1757" y="1758"/>
                    </a:cubicBezTo>
                    <a:cubicBezTo>
                      <a:pt x="1749" y="1766"/>
                      <a:pt x="1738" y="1770"/>
                      <a:pt x="1727" y="177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0" name="Freeform 22">
                <a:extLst>
                  <a:ext uri="{FF2B5EF4-FFF2-40B4-BE49-F238E27FC236}">
                    <a16:creationId xmlns:a16="http://schemas.microsoft.com/office/drawing/2014/main" id="{313DAA6F-3A3A-493B-9163-BB5C37C724A9}"/>
                  </a:ext>
                </a:extLst>
              </p:cNvPr>
              <p:cNvSpPr>
                <a:spLocks/>
              </p:cNvSpPr>
              <p:nvPr/>
            </p:nvSpPr>
            <p:spPr bwMode="auto">
              <a:xfrm>
                <a:off x="10358812" y="2833035"/>
                <a:ext cx="206375" cy="204788"/>
              </a:xfrm>
              <a:custGeom>
                <a:avLst/>
                <a:gdLst>
                  <a:gd name="T0" fmla="*/ 46 w 573"/>
                  <a:gd name="T1" fmla="*/ 570 h 570"/>
                  <a:gd name="T2" fmla="*/ 16 w 573"/>
                  <a:gd name="T3" fmla="*/ 557 h 570"/>
                  <a:gd name="T4" fmla="*/ 16 w 573"/>
                  <a:gd name="T5" fmla="*/ 497 h 570"/>
                  <a:gd name="T6" fmla="*/ 496 w 573"/>
                  <a:gd name="T7" fmla="*/ 17 h 570"/>
                  <a:gd name="T8" fmla="*/ 556 w 573"/>
                  <a:gd name="T9" fmla="*/ 17 h 570"/>
                  <a:gd name="T10" fmla="*/ 556 w 573"/>
                  <a:gd name="T11" fmla="*/ 77 h 570"/>
                  <a:gd name="T12" fmla="*/ 76 w 573"/>
                  <a:gd name="T13" fmla="*/ 557 h 570"/>
                  <a:gd name="T14" fmla="*/ 46 w 573"/>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3" h="570">
                    <a:moveTo>
                      <a:pt x="46" y="570"/>
                    </a:moveTo>
                    <a:cubicBezTo>
                      <a:pt x="35" y="570"/>
                      <a:pt x="25" y="565"/>
                      <a:pt x="16" y="557"/>
                    </a:cubicBezTo>
                    <a:cubicBezTo>
                      <a:pt x="0" y="541"/>
                      <a:pt x="0" y="514"/>
                      <a:pt x="16" y="497"/>
                    </a:cubicBezTo>
                    <a:lnTo>
                      <a:pt x="496" y="17"/>
                    </a:lnTo>
                    <a:cubicBezTo>
                      <a:pt x="513" y="0"/>
                      <a:pt x="540" y="0"/>
                      <a:pt x="556" y="17"/>
                    </a:cubicBezTo>
                    <a:cubicBezTo>
                      <a:pt x="573" y="33"/>
                      <a:pt x="573" y="60"/>
                      <a:pt x="556" y="77"/>
                    </a:cubicBezTo>
                    <a:lnTo>
                      <a:pt x="76" y="557"/>
                    </a:lnTo>
                    <a:cubicBezTo>
                      <a:pt x="68" y="565"/>
                      <a:pt x="57" y="570"/>
                      <a:pt x="46" y="57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1" name="Freeform 23">
                <a:extLst>
                  <a:ext uri="{FF2B5EF4-FFF2-40B4-BE49-F238E27FC236}">
                    <a16:creationId xmlns:a16="http://schemas.microsoft.com/office/drawing/2014/main" id="{ED544F8B-90E2-43D2-A55E-72AC9985191A}"/>
                  </a:ext>
                </a:extLst>
              </p:cNvPr>
              <p:cNvSpPr>
                <a:spLocks/>
              </p:cNvSpPr>
              <p:nvPr/>
            </p:nvSpPr>
            <p:spPr bwMode="auto">
              <a:xfrm>
                <a:off x="10293724" y="2767947"/>
                <a:ext cx="206375" cy="204788"/>
              </a:xfrm>
              <a:custGeom>
                <a:avLst/>
                <a:gdLst>
                  <a:gd name="T0" fmla="*/ 46 w 573"/>
                  <a:gd name="T1" fmla="*/ 569 h 569"/>
                  <a:gd name="T2" fmla="*/ 16 w 573"/>
                  <a:gd name="T3" fmla="*/ 557 h 569"/>
                  <a:gd name="T4" fmla="*/ 16 w 573"/>
                  <a:gd name="T5" fmla="*/ 497 h 569"/>
                  <a:gd name="T6" fmla="*/ 496 w 573"/>
                  <a:gd name="T7" fmla="*/ 17 h 569"/>
                  <a:gd name="T8" fmla="*/ 556 w 573"/>
                  <a:gd name="T9" fmla="*/ 17 h 569"/>
                  <a:gd name="T10" fmla="*/ 556 w 573"/>
                  <a:gd name="T11" fmla="*/ 77 h 569"/>
                  <a:gd name="T12" fmla="*/ 76 w 573"/>
                  <a:gd name="T13" fmla="*/ 557 h 569"/>
                  <a:gd name="T14" fmla="*/ 46 w 573"/>
                  <a:gd name="T15" fmla="*/ 569 h 5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3" h="569">
                    <a:moveTo>
                      <a:pt x="46" y="569"/>
                    </a:moveTo>
                    <a:cubicBezTo>
                      <a:pt x="35" y="569"/>
                      <a:pt x="24" y="565"/>
                      <a:pt x="16" y="557"/>
                    </a:cubicBezTo>
                    <a:cubicBezTo>
                      <a:pt x="0" y="540"/>
                      <a:pt x="0" y="514"/>
                      <a:pt x="16" y="497"/>
                    </a:cubicBezTo>
                    <a:lnTo>
                      <a:pt x="496" y="17"/>
                    </a:lnTo>
                    <a:cubicBezTo>
                      <a:pt x="513" y="0"/>
                      <a:pt x="540" y="0"/>
                      <a:pt x="556" y="17"/>
                    </a:cubicBezTo>
                    <a:cubicBezTo>
                      <a:pt x="573" y="33"/>
                      <a:pt x="573" y="60"/>
                      <a:pt x="556" y="77"/>
                    </a:cubicBezTo>
                    <a:lnTo>
                      <a:pt x="76" y="557"/>
                    </a:lnTo>
                    <a:cubicBezTo>
                      <a:pt x="68" y="565"/>
                      <a:pt x="57" y="569"/>
                      <a:pt x="46" y="56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2" name="Freeform 24">
                <a:extLst>
                  <a:ext uri="{FF2B5EF4-FFF2-40B4-BE49-F238E27FC236}">
                    <a16:creationId xmlns:a16="http://schemas.microsoft.com/office/drawing/2014/main" id="{4974F2FD-A1B4-4DDB-A35A-4E315422B4D6}"/>
                  </a:ext>
                </a:extLst>
              </p:cNvPr>
              <p:cNvSpPr>
                <a:spLocks/>
              </p:cNvSpPr>
              <p:nvPr/>
            </p:nvSpPr>
            <p:spPr bwMode="auto">
              <a:xfrm>
                <a:off x="10127037" y="3182285"/>
                <a:ext cx="677863" cy="679450"/>
              </a:xfrm>
              <a:custGeom>
                <a:avLst/>
                <a:gdLst>
                  <a:gd name="T0" fmla="*/ 703 w 1890"/>
                  <a:gd name="T1" fmla="*/ 1890 h 1890"/>
                  <a:gd name="T2" fmla="*/ 672 w 1890"/>
                  <a:gd name="T3" fmla="*/ 1877 h 1890"/>
                  <a:gd name="T4" fmla="*/ 12 w 1890"/>
                  <a:gd name="T5" fmla="*/ 1217 h 1890"/>
                  <a:gd name="T6" fmla="*/ 0 w 1890"/>
                  <a:gd name="T7" fmla="*/ 1187 h 1890"/>
                  <a:gd name="T8" fmla="*/ 12 w 1890"/>
                  <a:gd name="T9" fmla="*/ 1157 h 1890"/>
                  <a:gd name="T10" fmla="*/ 1153 w 1890"/>
                  <a:gd name="T11" fmla="*/ 17 h 1890"/>
                  <a:gd name="T12" fmla="*/ 1213 w 1890"/>
                  <a:gd name="T13" fmla="*/ 17 h 1890"/>
                  <a:gd name="T14" fmla="*/ 1213 w 1890"/>
                  <a:gd name="T15" fmla="*/ 77 h 1890"/>
                  <a:gd name="T16" fmla="*/ 102 w 1890"/>
                  <a:gd name="T17" fmla="*/ 1187 h 1890"/>
                  <a:gd name="T18" fmla="*/ 703 w 1890"/>
                  <a:gd name="T19" fmla="*/ 1787 h 1890"/>
                  <a:gd name="T20" fmla="*/ 1813 w 1890"/>
                  <a:gd name="T21" fmla="*/ 677 h 1890"/>
                  <a:gd name="T22" fmla="*/ 1873 w 1890"/>
                  <a:gd name="T23" fmla="*/ 677 h 1890"/>
                  <a:gd name="T24" fmla="*/ 1873 w 1890"/>
                  <a:gd name="T25" fmla="*/ 737 h 1890"/>
                  <a:gd name="T26" fmla="*/ 733 w 1890"/>
                  <a:gd name="T27" fmla="*/ 1877 h 1890"/>
                  <a:gd name="T28" fmla="*/ 703 w 1890"/>
                  <a:gd name="T29" fmla="*/ 189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0" h="1890">
                    <a:moveTo>
                      <a:pt x="703" y="1890"/>
                    </a:moveTo>
                    <a:cubicBezTo>
                      <a:pt x="692" y="1890"/>
                      <a:pt x="681" y="1885"/>
                      <a:pt x="672" y="1877"/>
                    </a:cubicBezTo>
                    <a:lnTo>
                      <a:pt x="12" y="1217"/>
                    </a:lnTo>
                    <a:cubicBezTo>
                      <a:pt x="4" y="1209"/>
                      <a:pt x="0" y="1198"/>
                      <a:pt x="0" y="1187"/>
                    </a:cubicBezTo>
                    <a:cubicBezTo>
                      <a:pt x="0" y="1176"/>
                      <a:pt x="4" y="1165"/>
                      <a:pt x="12" y="1157"/>
                    </a:cubicBezTo>
                    <a:lnTo>
                      <a:pt x="1153" y="17"/>
                    </a:lnTo>
                    <a:cubicBezTo>
                      <a:pt x="1169" y="0"/>
                      <a:pt x="1196" y="0"/>
                      <a:pt x="1213" y="17"/>
                    </a:cubicBezTo>
                    <a:cubicBezTo>
                      <a:pt x="1229" y="33"/>
                      <a:pt x="1229" y="60"/>
                      <a:pt x="1213" y="77"/>
                    </a:cubicBezTo>
                    <a:lnTo>
                      <a:pt x="102" y="1187"/>
                    </a:lnTo>
                    <a:lnTo>
                      <a:pt x="703" y="1787"/>
                    </a:lnTo>
                    <a:lnTo>
                      <a:pt x="1813" y="677"/>
                    </a:lnTo>
                    <a:cubicBezTo>
                      <a:pt x="1830" y="660"/>
                      <a:pt x="1856" y="660"/>
                      <a:pt x="1873" y="677"/>
                    </a:cubicBezTo>
                    <a:cubicBezTo>
                      <a:pt x="1890" y="693"/>
                      <a:pt x="1890" y="720"/>
                      <a:pt x="1873" y="737"/>
                    </a:cubicBezTo>
                    <a:lnTo>
                      <a:pt x="733" y="1877"/>
                    </a:lnTo>
                    <a:cubicBezTo>
                      <a:pt x="724" y="1885"/>
                      <a:pt x="713" y="1890"/>
                      <a:pt x="703" y="189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3" name="Freeform 25">
                <a:extLst>
                  <a:ext uri="{FF2B5EF4-FFF2-40B4-BE49-F238E27FC236}">
                    <a16:creationId xmlns:a16="http://schemas.microsoft.com/office/drawing/2014/main" id="{33200BF2-7F9B-4E4F-8DE0-57F5BF37A8BF}"/>
                  </a:ext>
                </a:extLst>
              </p:cNvPr>
              <p:cNvSpPr>
                <a:spLocks/>
              </p:cNvSpPr>
              <p:nvPr/>
            </p:nvSpPr>
            <p:spPr bwMode="auto">
              <a:xfrm>
                <a:off x="10706474" y="2599672"/>
                <a:ext cx="681038" cy="679450"/>
              </a:xfrm>
              <a:custGeom>
                <a:avLst/>
                <a:gdLst>
                  <a:gd name="T0" fmla="*/ 707 w 1894"/>
                  <a:gd name="T1" fmla="*/ 1890 h 1890"/>
                  <a:gd name="T2" fmla="*/ 677 w 1894"/>
                  <a:gd name="T3" fmla="*/ 1878 h 1890"/>
                  <a:gd name="T4" fmla="*/ 677 w 1894"/>
                  <a:gd name="T5" fmla="*/ 1818 h 1890"/>
                  <a:gd name="T6" fmla="*/ 1787 w 1894"/>
                  <a:gd name="T7" fmla="*/ 707 h 1890"/>
                  <a:gd name="T8" fmla="*/ 1187 w 1894"/>
                  <a:gd name="T9" fmla="*/ 107 h 1890"/>
                  <a:gd name="T10" fmla="*/ 77 w 1894"/>
                  <a:gd name="T11" fmla="*/ 1217 h 1890"/>
                  <a:gd name="T12" fmla="*/ 17 w 1894"/>
                  <a:gd name="T13" fmla="*/ 1217 h 1890"/>
                  <a:gd name="T14" fmla="*/ 17 w 1894"/>
                  <a:gd name="T15" fmla="*/ 1157 h 1890"/>
                  <a:gd name="T16" fmla="*/ 1157 w 1894"/>
                  <a:gd name="T17" fmla="*/ 17 h 1890"/>
                  <a:gd name="T18" fmla="*/ 1217 w 1894"/>
                  <a:gd name="T19" fmla="*/ 17 h 1890"/>
                  <a:gd name="T20" fmla="*/ 1877 w 1894"/>
                  <a:gd name="T21" fmla="*/ 677 h 1890"/>
                  <a:gd name="T22" fmla="*/ 1877 w 1894"/>
                  <a:gd name="T23" fmla="*/ 737 h 1890"/>
                  <a:gd name="T24" fmla="*/ 737 w 1894"/>
                  <a:gd name="T25" fmla="*/ 1878 h 1890"/>
                  <a:gd name="T26" fmla="*/ 707 w 1894"/>
                  <a:gd name="T27" fmla="*/ 189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4" h="1890">
                    <a:moveTo>
                      <a:pt x="707" y="1890"/>
                    </a:moveTo>
                    <a:cubicBezTo>
                      <a:pt x="696" y="1890"/>
                      <a:pt x="685" y="1886"/>
                      <a:pt x="677" y="1878"/>
                    </a:cubicBezTo>
                    <a:cubicBezTo>
                      <a:pt x="661" y="1861"/>
                      <a:pt x="661" y="1834"/>
                      <a:pt x="677" y="1818"/>
                    </a:cubicBezTo>
                    <a:lnTo>
                      <a:pt x="1787" y="707"/>
                    </a:lnTo>
                    <a:lnTo>
                      <a:pt x="1187" y="107"/>
                    </a:lnTo>
                    <a:lnTo>
                      <a:pt x="77" y="1217"/>
                    </a:lnTo>
                    <a:cubicBezTo>
                      <a:pt x="60" y="1234"/>
                      <a:pt x="33" y="1234"/>
                      <a:pt x="17" y="1217"/>
                    </a:cubicBezTo>
                    <a:cubicBezTo>
                      <a:pt x="0" y="1201"/>
                      <a:pt x="0" y="1174"/>
                      <a:pt x="17" y="1157"/>
                    </a:cubicBezTo>
                    <a:lnTo>
                      <a:pt x="1157" y="17"/>
                    </a:lnTo>
                    <a:cubicBezTo>
                      <a:pt x="1174" y="0"/>
                      <a:pt x="1201" y="0"/>
                      <a:pt x="1217" y="17"/>
                    </a:cubicBezTo>
                    <a:lnTo>
                      <a:pt x="1877" y="677"/>
                    </a:lnTo>
                    <a:cubicBezTo>
                      <a:pt x="1894" y="694"/>
                      <a:pt x="1894" y="721"/>
                      <a:pt x="1877" y="737"/>
                    </a:cubicBezTo>
                    <a:lnTo>
                      <a:pt x="737" y="1878"/>
                    </a:lnTo>
                    <a:cubicBezTo>
                      <a:pt x="729" y="1886"/>
                      <a:pt x="718" y="1890"/>
                      <a:pt x="707" y="189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4" name="Freeform 26">
                <a:extLst>
                  <a:ext uri="{FF2B5EF4-FFF2-40B4-BE49-F238E27FC236}">
                    <a16:creationId xmlns:a16="http://schemas.microsoft.com/office/drawing/2014/main" id="{2F203EBF-C45F-45BC-8772-DBA01D4DEE11}"/>
                  </a:ext>
                </a:extLst>
              </p:cNvPr>
              <p:cNvSpPr>
                <a:spLocks/>
              </p:cNvSpPr>
              <p:nvPr/>
            </p:nvSpPr>
            <p:spPr bwMode="auto">
              <a:xfrm>
                <a:off x="11030324" y="2685397"/>
                <a:ext cx="119063" cy="119063"/>
              </a:xfrm>
              <a:custGeom>
                <a:avLst/>
                <a:gdLst>
                  <a:gd name="T0" fmla="*/ 286 w 333"/>
                  <a:gd name="T1" fmla="*/ 330 h 330"/>
                  <a:gd name="T2" fmla="*/ 256 w 333"/>
                  <a:gd name="T3" fmla="*/ 317 h 330"/>
                  <a:gd name="T4" fmla="*/ 16 w 333"/>
                  <a:gd name="T5" fmla="*/ 77 h 330"/>
                  <a:gd name="T6" fmla="*/ 16 w 333"/>
                  <a:gd name="T7" fmla="*/ 17 h 330"/>
                  <a:gd name="T8" fmla="*/ 76 w 333"/>
                  <a:gd name="T9" fmla="*/ 17 h 330"/>
                  <a:gd name="T10" fmla="*/ 316 w 333"/>
                  <a:gd name="T11" fmla="*/ 257 h 330"/>
                  <a:gd name="T12" fmla="*/ 316 w 333"/>
                  <a:gd name="T13" fmla="*/ 317 h 330"/>
                  <a:gd name="T14" fmla="*/ 286 w 333"/>
                  <a:gd name="T15" fmla="*/ 33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30">
                    <a:moveTo>
                      <a:pt x="286" y="330"/>
                    </a:moveTo>
                    <a:cubicBezTo>
                      <a:pt x="275" y="330"/>
                      <a:pt x="264" y="325"/>
                      <a:pt x="256" y="317"/>
                    </a:cubicBezTo>
                    <a:lnTo>
                      <a:pt x="16" y="77"/>
                    </a:lnTo>
                    <a:cubicBezTo>
                      <a:pt x="0" y="60"/>
                      <a:pt x="0" y="34"/>
                      <a:pt x="16" y="17"/>
                    </a:cubicBezTo>
                    <a:cubicBezTo>
                      <a:pt x="33" y="0"/>
                      <a:pt x="60" y="0"/>
                      <a:pt x="76" y="17"/>
                    </a:cubicBezTo>
                    <a:lnTo>
                      <a:pt x="316" y="257"/>
                    </a:lnTo>
                    <a:cubicBezTo>
                      <a:pt x="333" y="274"/>
                      <a:pt x="333" y="301"/>
                      <a:pt x="316" y="317"/>
                    </a:cubicBezTo>
                    <a:cubicBezTo>
                      <a:pt x="308" y="325"/>
                      <a:pt x="297" y="330"/>
                      <a:pt x="286" y="33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5" name="Freeform 27">
                <a:extLst>
                  <a:ext uri="{FF2B5EF4-FFF2-40B4-BE49-F238E27FC236}">
                    <a16:creationId xmlns:a16="http://schemas.microsoft.com/office/drawing/2014/main" id="{B8C36E2D-D2A5-418D-B599-F2A448E33950}"/>
                  </a:ext>
                </a:extLst>
              </p:cNvPr>
              <p:cNvSpPr>
                <a:spLocks/>
              </p:cNvSpPr>
              <p:nvPr/>
            </p:nvSpPr>
            <p:spPr bwMode="auto">
              <a:xfrm>
                <a:off x="10965237" y="2750485"/>
                <a:ext cx="141288" cy="139700"/>
              </a:xfrm>
              <a:custGeom>
                <a:avLst/>
                <a:gdLst>
                  <a:gd name="T0" fmla="*/ 347 w 394"/>
                  <a:gd name="T1" fmla="*/ 389 h 389"/>
                  <a:gd name="T2" fmla="*/ 317 w 394"/>
                  <a:gd name="T3" fmla="*/ 376 h 389"/>
                  <a:gd name="T4" fmla="*/ 17 w 394"/>
                  <a:gd name="T5" fmla="*/ 76 h 389"/>
                  <a:gd name="T6" fmla="*/ 17 w 394"/>
                  <a:gd name="T7" fmla="*/ 16 h 389"/>
                  <a:gd name="T8" fmla="*/ 77 w 394"/>
                  <a:gd name="T9" fmla="*/ 16 h 389"/>
                  <a:gd name="T10" fmla="*/ 377 w 394"/>
                  <a:gd name="T11" fmla="*/ 316 h 389"/>
                  <a:gd name="T12" fmla="*/ 377 w 394"/>
                  <a:gd name="T13" fmla="*/ 376 h 389"/>
                  <a:gd name="T14" fmla="*/ 347 w 394"/>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389">
                    <a:moveTo>
                      <a:pt x="347" y="389"/>
                    </a:moveTo>
                    <a:cubicBezTo>
                      <a:pt x="336" y="389"/>
                      <a:pt x="325" y="385"/>
                      <a:pt x="317" y="376"/>
                    </a:cubicBezTo>
                    <a:lnTo>
                      <a:pt x="17" y="76"/>
                    </a:lnTo>
                    <a:cubicBezTo>
                      <a:pt x="0" y="60"/>
                      <a:pt x="0" y="33"/>
                      <a:pt x="17" y="16"/>
                    </a:cubicBezTo>
                    <a:cubicBezTo>
                      <a:pt x="34" y="0"/>
                      <a:pt x="60" y="0"/>
                      <a:pt x="77" y="16"/>
                    </a:cubicBezTo>
                    <a:lnTo>
                      <a:pt x="377" y="316"/>
                    </a:lnTo>
                    <a:cubicBezTo>
                      <a:pt x="394" y="333"/>
                      <a:pt x="394" y="360"/>
                      <a:pt x="377" y="376"/>
                    </a:cubicBezTo>
                    <a:cubicBezTo>
                      <a:pt x="369" y="385"/>
                      <a:pt x="358" y="389"/>
                      <a:pt x="347" y="38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6" name="Freeform 28">
                <a:extLst>
                  <a:ext uri="{FF2B5EF4-FFF2-40B4-BE49-F238E27FC236}">
                    <a16:creationId xmlns:a16="http://schemas.microsoft.com/office/drawing/2014/main" id="{09A63EEE-45AE-4C8D-85E3-46CB65547771}"/>
                  </a:ext>
                </a:extLst>
              </p:cNvPr>
              <p:cNvSpPr>
                <a:spLocks/>
              </p:cNvSpPr>
              <p:nvPr/>
            </p:nvSpPr>
            <p:spPr bwMode="auto">
              <a:xfrm>
                <a:off x="10900149" y="2815572"/>
                <a:ext cx="120650" cy="117475"/>
              </a:xfrm>
              <a:custGeom>
                <a:avLst/>
                <a:gdLst>
                  <a:gd name="T0" fmla="*/ 287 w 334"/>
                  <a:gd name="T1" fmla="*/ 329 h 329"/>
                  <a:gd name="T2" fmla="*/ 257 w 334"/>
                  <a:gd name="T3" fmla="*/ 316 h 329"/>
                  <a:gd name="T4" fmla="*/ 17 w 334"/>
                  <a:gd name="T5" fmla="*/ 76 h 329"/>
                  <a:gd name="T6" fmla="*/ 17 w 334"/>
                  <a:gd name="T7" fmla="*/ 16 h 329"/>
                  <a:gd name="T8" fmla="*/ 77 w 334"/>
                  <a:gd name="T9" fmla="*/ 16 h 329"/>
                  <a:gd name="T10" fmla="*/ 317 w 334"/>
                  <a:gd name="T11" fmla="*/ 256 h 329"/>
                  <a:gd name="T12" fmla="*/ 317 w 334"/>
                  <a:gd name="T13" fmla="*/ 316 h 329"/>
                  <a:gd name="T14" fmla="*/ 287 w 334"/>
                  <a:gd name="T15" fmla="*/ 329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 h="329">
                    <a:moveTo>
                      <a:pt x="287" y="329"/>
                    </a:moveTo>
                    <a:cubicBezTo>
                      <a:pt x="276" y="329"/>
                      <a:pt x="265" y="324"/>
                      <a:pt x="257" y="316"/>
                    </a:cubicBezTo>
                    <a:lnTo>
                      <a:pt x="17" y="76"/>
                    </a:lnTo>
                    <a:cubicBezTo>
                      <a:pt x="0" y="60"/>
                      <a:pt x="0" y="33"/>
                      <a:pt x="17" y="16"/>
                    </a:cubicBezTo>
                    <a:cubicBezTo>
                      <a:pt x="34" y="0"/>
                      <a:pt x="60" y="0"/>
                      <a:pt x="77" y="16"/>
                    </a:cubicBezTo>
                    <a:lnTo>
                      <a:pt x="317" y="256"/>
                    </a:lnTo>
                    <a:cubicBezTo>
                      <a:pt x="334" y="273"/>
                      <a:pt x="334" y="300"/>
                      <a:pt x="317" y="316"/>
                    </a:cubicBezTo>
                    <a:cubicBezTo>
                      <a:pt x="309" y="324"/>
                      <a:pt x="298" y="329"/>
                      <a:pt x="287" y="32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7" name="Freeform 29">
                <a:extLst>
                  <a:ext uri="{FF2B5EF4-FFF2-40B4-BE49-F238E27FC236}">
                    <a16:creationId xmlns:a16="http://schemas.microsoft.com/office/drawing/2014/main" id="{93248A2B-41B6-4E7F-B5DF-BA9AEB8F0442}"/>
                  </a:ext>
                </a:extLst>
              </p:cNvPr>
              <p:cNvSpPr>
                <a:spLocks/>
              </p:cNvSpPr>
              <p:nvPr/>
            </p:nvSpPr>
            <p:spPr bwMode="auto">
              <a:xfrm>
                <a:off x="10836649" y="2880660"/>
                <a:ext cx="141288" cy="139700"/>
              </a:xfrm>
              <a:custGeom>
                <a:avLst/>
                <a:gdLst>
                  <a:gd name="T0" fmla="*/ 347 w 394"/>
                  <a:gd name="T1" fmla="*/ 389 h 389"/>
                  <a:gd name="T2" fmla="*/ 317 w 394"/>
                  <a:gd name="T3" fmla="*/ 376 h 389"/>
                  <a:gd name="T4" fmla="*/ 17 w 394"/>
                  <a:gd name="T5" fmla="*/ 76 h 389"/>
                  <a:gd name="T6" fmla="*/ 17 w 394"/>
                  <a:gd name="T7" fmla="*/ 16 h 389"/>
                  <a:gd name="T8" fmla="*/ 77 w 394"/>
                  <a:gd name="T9" fmla="*/ 16 h 389"/>
                  <a:gd name="T10" fmla="*/ 377 w 394"/>
                  <a:gd name="T11" fmla="*/ 316 h 389"/>
                  <a:gd name="T12" fmla="*/ 377 w 394"/>
                  <a:gd name="T13" fmla="*/ 376 h 389"/>
                  <a:gd name="T14" fmla="*/ 347 w 394"/>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389">
                    <a:moveTo>
                      <a:pt x="347" y="389"/>
                    </a:moveTo>
                    <a:cubicBezTo>
                      <a:pt x="336" y="389"/>
                      <a:pt x="325" y="385"/>
                      <a:pt x="317" y="376"/>
                    </a:cubicBezTo>
                    <a:lnTo>
                      <a:pt x="17" y="76"/>
                    </a:lnTo>
                    <a:cubicBezTo>
                      <a:pt x="0" y="60"/>
                      <a:pt x="0" y="33"/>
                      <a:pt x="17" y="16"/>
                    </a:cubicBezTo>
                    <a:cubicBezTo>
                      <a:pt x="34" y="0"/>
                      <a:pt x="60" y="0"/>
                      <a:pt x="77" y="16"/>
                    </a:cubicBezTo>
                    <a:lnTo>
                      <a:pt x="377" y="316"/>
                    </a:lnTo>
                    <a:cubicBezTo>
                      <a:pt x="394" y="333"/>
                      <a:pt x="394" y="360"/>
                      <a:pt x="377" y="376"/>
                    </a:cubicBezTo>
                    <a:cubicBezTo>
                      <a:pt x="369" y="385"/>
                      <a:pt x="358" y="389"/>
                      <a:pt x="347" y="38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8" name="Freeform 30">
                <a:extLst>
                  <a:ext uri="{FF2B5EF4-FFF2-40B4-BE49-F238E27FC236}">
                    <a16:creationId xmlns:a16="http://schemas.microsoft.com/office/drawing/2014/main" id="{251E2F16-F1E3-4A6D-82B8-5728737CB299}"/>
                  </a:ext>
                </a:extLst>
              </p:cNvPr>
              <p:cNvSpPr>
                <a:spLocks/>
              </p:cNvSpPr>
              <p:nvPr/>
            </p:nvSpPr>
            <p:spPr bwMode="auto">
              <a:xfrm>
                <a:off x="10771562" y="2944160"/>
                <a:ext cx="120650" cy="119063"/>
              </a:xfrm>
              <a:custGeom>
                <a:avLst/>
                <a:gdLst>
                  <a:gd name="T0" fmla="*/ 287 w 334"/>
                  <a:gd name="T1" fmla="*/ 329 h 329"/>
                  <a:gd name="T2" fmla="*/ 257 w 334"/>
                  <a:gd name="T3" fmla="*/ 316 h 329"/>
                  <a:gd name="T4" fmla="*/ 17 w 334"/>
                  <a:gd name="T5" fmla="*/ 76 h 329"/>
                  <a:gd name="T6" fmla="*/ 17 w 334"/>
                  <a:gd name="T7" fmla="*/ 16 h 329"/>
                  <a:gd name="T8" fmla="*/ 77 w 334"/>
                  <a:gd name="T9" fmla="*/ 16 h 329"/>
                  <a:gd name="T10" fmla="*/ 317 w 334"/>
                  <a:gd name="T11" fmla="*/ 256 h 329"/>
                  <a:gd name="T12" fmla="*/ 317 w 334"/>
                  <a:gd name="T13" fmla="*/ 316 h 329"/>
                  <a:gd name="T14" fmla="*/ 287 w 334"/>
                  <a:gd name="T15" fmla="*/ 329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 h="329">
                    <a:moveTo>
                      <a:pt x="287" y="329"/>
                    </a:moveTo>
                    <a:cubicBezTo>
                      <a:pt x="276" y="329"/>
                      <a:pt x="265" y="325"/>
                      <a:pt x="257" y="316"/>
                    </a:cubicBezTo>
                    <a:lnTo>
                      <a:pt x="17" y="76"/>
                    </a:lnTo>
                    <a:cubicBezTo>
                      <a:pt x="0" y="60"/>
                      <a:pt x="0" y="33"/>
                      <a:pt x="17" y="16"/>
                    </a:cubicBezTo>
                    <a:cubicBezTo>
                      <a:pt x="34" y="0"/>
                      <a:pt x="60" y="0"/>
                      <a:pt x="77" y="16"/>
                    </a:cubicBezTo>
                    <a:lnTo>
                      <a:pt x="317" y="256"/>
                    </a:lnTo>
                    <a:cubicBezTo>
                      <a:pt x="334" y="273"/>
                      <a:pt x="334" y="300"/>
                      <a:pt x="317" y="316"/>
                    </a:cubicBezTo>
                    <a:cubicBezTo>
                      <a:pt x="309" y="325"/>
                      <a:pt x="298" y="329"/>
                      <a:pt x="287" y="32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79" name="Freeform 31">
                <a:extLst>
                  <a:ext uri="{FF2B5EF4-FFF2-40B4-BE49-F238E27FC236}">
                    <a16:creationId xmlns:a16="http://schemas.microsoft.com/office/drawing/2014/main" id="{C53A88F8-0B82-4F8B-A4D4-78AC58CE6A33}"/>
                  </a:ext>
                </a:extLst>
              </p:cNvPr>
              <p:cNvSpPr>
                <a:spLocks/>
              </p:cNvSpPr>
              <p:nvPr/>
            </p:nvSpPr>
            <p:spPr bwMode="auto">
              <a:xfrm>
                <a:off x="10469937" y="3245785"/>
                <a:ext cx="119063" cy="119063"/>
              </a:xfrm>
              <a:custGeom>
                <a:avLst/>
                <a:gdLst>
                  <a:gd name="T0" fmla="*/ 287 w 333"/>
                  <a:gd name="T1" fmla="*/ 330 h 330"/>
                  <a:gd name="T2" fmla="*/ 257 w 333"/>
                  <a:gd name="T3" fmla="*/ 318 h 330"/>
                  <a:gd name="T4" fmla="*/ 17 w 333"/>
                  <a:gd name="T5" fmla="*/ 78 h 330"/>
                  <a:gd name="T6" fmla="*/ 15 w 333"/>
                  <a:gd name="T7" fmla="*/ 19 h 330"/>
                  <a:gd name="T8" fmla="*/ 75 w 333"/>
                  <a:gd name="T9" fmla="*/ 16 h 330"/>
                  <a:gd name="T10" fmla="*/ 77 w 333"/>
                  <a:gd name="T11" fmla="*/ 18 h 330"/>
                  <a:gd name="T12" fmla="*/ 317 w 333"/>
                  <a:gd name="T13" fmla="*/ 258 h 330"/>
                  <a:gd name="T14" fmla="*/ 317 w 333"/>
                  <a:gd name="T15" fmla="*/ 318 h 330"/>
                  <a:gd name="T16" fmla="*/ 287 w 333"/>
                  <a:gd name="T1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0">
                    <a:moveTo>
                      <a:pt x="287" y="330"/>
                    </a:moveTo>
                    <a:cubicBezTo>
                      <a:pt x="276" y="330"/>
                      <a:pt x="265" y="326"/>
                      <a:pt x="257" y="318"/>
                    </a:cubicBezTo>
                    <a:lnTo>
                      <a:pt x="17" y="78"/>
                    </a:lnTo>
                    <a:cubicBezTo>
                      <a:pt x="1" y="62"/>
                      <a:pt x="0" y="36"/>
                      <a:pt x="15" y="19"/>
                    </a:cubicBezTo>
                    <a:cubicBezTo>
                      <a:pt x="31" y="2"/>
                      <a:pt x="58" y="0"/>
                      <a:pt x="75" y="16"/>
                    </a:cubicBezTo>
                    <a:lnTo>
                      <a:pt x="77" y="18"/>
                    </a:lnTo>
                    <a:lnTo>
                      <a:pt x="317" y="258"/>
                    </a:lnTo>
                    <a:cubicBezTo>
                      <a:pt x="333" y="274"/>
                      <a:pt x="333" y="301"/>
                      <a:pt x="317" y="318"/>
                    </a:cubicBezTo>
                    <a:cubicBezTo>
                      <a:pt x="308" y="326"/>
                      <a:pt x="298" y="330"/>
                      <a:pt x="287" y="33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80" name="Freeform 32">
                <a:extLst>
                  <a:ext uri="{FF2B5EF4-FFF2-40B4-BE49-F238E27FC236}">
                    <a16:creationId xmlns:a16="http://schemas.microsoft.com/office/drawing/2014/main" id="{394566E2-2AD4-4348-AFCA-9A65A2B440C6}"/>
                  </a:ext>
                </a:extLst>
              </p:cNvPr>
              <p:cNvSpPr>
                <a:spLocks/>
              </p:cNvSpPr>
              <p:nvPr/>
            </p:nvSpPr>
            <p:spPr bwMode="auto">
              <a:xfrm>
                <a:off x="10404849" y="3310872"/>
                <a:ext cx="141288" cy="139700"/>
              </a:xfrm>
              <a:custGeom>
                <a:avLst/>
                <a:gdLst>
                  <a:gd name="T0" fmla="*/ 347 w 393"/>
                  <a:gd name="T1" fmla="*/ 389 h 389"/>
                  <a:gd name="T2" fmla="*/ 317 w 393"/>
                  <a:gd name="T3" fmla="*/ 377 h 389"/>
                  <a:gd name="T4" fmla="*/ 17 w 393"/>
                  <a:gd name="T5" fmla="*/ 77 h 389"/>
                  <a:gd name="T6" fmla="*/ 17 w 393"/>
                  <a:gd name="T7" fmla="*/ 17 h 389"/>
                  <a:gd name="T8" fmla="*/ 77 w 393"/>
                  <a:gd name="T9" fmla="*/ 17 h 389"/>
                  <a:gd name="T10" fmla="*/ 377 w 393"/>
                  <a:gd name="T11" fmla="*/ 317 h 389"/>
                  <a:gd name="T12" fmla="*/ 377 w 393"/>
                  <a:gd name="T13" fmla="*/ 377 h 389"/>
                  <a:gd name="T14" fmla="*/ 347 w 393"/>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389">
                    <a:moveTo>
                      <a:pt x="347" y="389"/>
                    </a:moveTo>
                    <a:cubicBezTo>
                      <a:pt x="336" y="389"/>
                      <a:pt x="325" y="385"/>
                      <a:pt x="317" y="377"/>
                    </a:cubicBezTo>
                    <a:lnTo>
                      <a:pt x="17" y="77"/>
                    </a:lnTo>
                    <a:cubicBezTo>
                      <a:pt x="0" y="60"/>
                      <a:pt x="0" y="33"/>
                      <a:pt x="17" y="17"/>
                    </a:cubicBezTo>
                    <a:cubicBezTo>
                      <a:pt x="33" y="0"/>
                      <a:pt x="60" y="0"/>
                      <a:pt x="77" y="17"/>
                    </a:cubicBezTo>
                    <a:lnTo>
                      <a:pt x="377" y="317"/>
                    </a:lnTo>
                    <a:cubicBezTo>
                      <a:pt x="393" y="333"/>
                      <a:pt x="393" y="360"/>
                      <a:pt x="377" y="377"/>
                    </a:cubicBezTo>
                    <a:cubicBezTo>
                      <a:pt x="368" y="385"/>
                      <a:pt x="358" y="389"/>
                      <a:pt x="347" y="38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81" name="Freeform 33">
                <a:extLst>
                  <a:ext uri="{FF2B5EF4-FFF2-40B4-BE49-F238E27FC236}">
                    <a16:creationId xmlns:a16="http://schemas.microsoft.com/office/drawing/2014/main" id="{0B7C0A36-8C03-4278-8593-C2EC0405D767}"/>
                  </a:ext>
                </a:extLst>
              </p:cNvPr>
              <p:cNvSpPr>
                <a:spLocks/>
              </p:cNvSpPr>
              <p:nvPr/>
            </p:nvSpPr>
            <p:spPr bwMode="auto">
              <a:xfrm>
                <a:off x="10341349" y="3375960"/>
                <a:ext cx="119063" cy="119063"/>
              </a:xfrm>
              <a:custGeom>
                <a:avLst/>
                <a:gdLst>
                  <a:gd name="T0" fmla="*/ 287 w 333"/>
                  <a:gd name="T1" fmla="*/ 329 h 329"/>
                  <a:gd name="T2" fmla="*/ 257 w 333"/>
                  <a:gd name="T3" fmla="*/ 317 h 329"/>
                  <a:gd name="T4" fmla="*/ 16 w 333"/>
                  <a:gd name="T5" fmla="*/ 77 h 329"/>
                  <a:gd name="T6" fmla="*/ 16 w 333"/>
                  <a:gd name="T7" fmla="*/ 17 h 329"/>
                  <a:gd name="T8" fmla="*/ 76 w 333"/>
                  <a:gd name="T9" fmla="*/ 17 h 329"/>
                  <a:gd name="T10" fmla="*/ 317 w 333"/>
                  <a:gd name="T11" fmla="*/ 257 h 329"/>
                  <a:gd name="T12" fmla="*/ 317 w 333"/>
                  <a:gd name="T13" fmla="*/ 317 h 329"/>
                  <a:gd name="T14" fmla="*/ 287 w 333"/>
                  <a:gd name="T15" fmla="*/ 329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29">
                    <a:moveTo>
                      <a:pt x="287" y="329"/>
                    </a:moveTo>
                    <a:cubicBezTo>
                      <a:pt x="276" y="329"/>
                      <a:pt x="265" y="325"/>
                      <a:pt x="257" y="317"/>
                    </a:cubicBezTo>
                    <a:lnTo>
                      <a:pt x="16" y="77"/>
                    </a:lnTo>
                    <a:cubicBezTo>
                      <a:pt x="0" y="60"/>
                      <a:pt x="0" y="33"/>
                      <a:pt x="16" y="17"/>
                    </a:cubicBezTo>
                    <a:cubicBezTo>
                      <a:pt x="33" y="0"/>
                      <a:pt x="60" y="0"/>
                      <a:pt x="76" y="17"/>
                    </a:cubicBezTo>
                    <a:lnTo>
                      <a:pt x="317" y="257"/>
                    </a:lnTo>
                    <a:cubicBezTo>
                      <a:pt x="333" y="273"/>
                      <a:pt x="333" y="300"/>
                      <a:pt x="317" y="317"/>
                    </a:cubicBezTo>
                    <a:cubicBezTo>
                      <a:pt x="308" y="325"/>
                      <a:pt x="297" y="329"/>
                      <a:pt x="287" y="32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82" name="Freeform 34">
                <a:extLst>
                  <a:ext uri="{FF2B5EF4-FFF2-40B4-BE49-F238E27FC236}">
                    <a16:creationId xmlns:a16="http://schemas.microsoft.com/office/drawing/2014/main" id="{D48E9223-D426-46A7-8485-7E5788383B03}"/>
                  </a:ext>
                </a:extLst>
              </p:cNvPr>
              <p:cNvSpPr>
                <a:spLocks/>
              </p:cNvSpPr>
              <p:nvPr/>
            </p:nvSpPr>
            <p:spPr bwMode="auto">
              <a:xfrm>
                <a:off x="10276262" y="3441047"/>
                <a:ext cx="141288" cy="139700"/>
              </a:xfrm>
              <a:custGeom>
                <a:avLst/>
                <a:gdLst>
                  <a:gd name="T0" fmla="*/ 347 w 394"/>
                  <a:gd name="T1" fmla="*/ 389 h 389"/>
                  <a:gd name="T2" fmla="*/ 318 w 394"/>
                  <a:gd name="T3" fmla="*/ 377 h 389"/>
                  <a:gd name="T4" fmla="*/ 18 w 394"/>
                  <a:gd name="T5" fmla="*/ 77 h 389"/>
                  <a:gd name="T6" fmla="*/ 16 w 394"/>
                  <a:gd name="T7" fmla="*/ 75 h 389"/>
                  <a:gd name="T8" fmla="*/ 19 w 394"/>
                  <a:gd name="T9" fmla="*/ 15 h 389"/>
                  <a:gd name="T10" fmla="*/ 78 w 394"/>
                  <a:gd name="T11" fmla="*/ 17 h 389"/>
                  <a:gd name="T12" fmla="*/ 378 w 394"/>
                  <a:gd name="T13" fmla="*/ 317 h 389"/>
                  <a:gd name="T14" fmla="*/ 378 w 394"/>
                  <a:gd name="T15" fmla="*/ 377 h 389"/>
                  <a:gd name="T16" fmla="*/ 347 w 394"/>
                  <a:gd name="T17" fmla="*/ 38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389">
                    <a:moveTo>
                      <a:pt x="347" y="389"/>
                    </a:moveTo>
                    <a:cubicBezTo>
                      <a:pt x="337" y="389"/>
                      <a:pt x="326" y="385"/>
                      <a:pt x="318" y="377"/>
                    </a:cubicBezTo>
                    <a:lnTo>
                      <a:pt x="18" y="77"/>
                    </a:lnTo>
                    <a:lnTo>
                      <a:pt x="16" y="75"/>
                    </a:lnTo>
                    <a:cubicBezTo>
                      <a:pt x="0" y="58"/>
                      <a:pt x="2" y="31"/>
                      <a:pt x="19" y="15"/>
                    </a:cubicBezTo>
                    <a:cubicBezTo>
                      <a:pt x="36" y="0"/>
                      <a:pt x="62" y="1"/>
                      <a:pt x="78" y="17"/>
                    </a:cubicBezTo>
                    <a:lnTo>
                      <a:pt x="378" y="317"/>
                    </a:lnTo>
                    <a:cubicBezTo>
                      <a:pt x="394" y="334"/>
                      <a:pt x="394" y="360"/>
                      <a:pt x="378" y="377"/>
                    </a:cubicBezTo>
                    <a:cubicBezTo>
                      <a:pt x="369" y="385"/>
                      <a:pt x="358" y="389"/>
                      <a:pt x="347" y="38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83" name="Freeform 35">
                <a:extLst>
                  <a:ext uri="{FF2B5EF4-FFF2-40B4-BE49-F238E27FC236}">
                    <a16:creationId xmlns:a16="http://schemas.microsoft.com/office/drawing/2014/main" id="{FB08D45A-948D-46B2-9C07-9043152CC39D}"/>
                  </a:ext>
                </a:extLst>
              </p:cNvPr>
              <p:cNvSpPr>
                <a:spLocks/>
              </p:cNvSpPr>
              <p:nvPr/>
            </p:nvSpPr>
            <p:spPr bwMode="auto">
              <a:xfrm>
                <a:off x="10212762" y="3506135"/>
                <a:ext cx="119063" cy="117475"/>
              </a:xfrm>
              <a:custGeom>
                <a:avLst/>
                <a:gdLst>
                  <a:gd name="T0" fmla="*/ 282 w 329"/>
                  <a:gd name="T1" fmla="*/ 325 h 325"/>
                  <a:gd name="T2" fmla="*/ 252 w 329"/>
                  <a:gd name="T3" fmla="*/ 313 h 325"/>
                  <a:gd name="T4" fmla="*/ 12 w 329"/>
                  <a:gd name="T5" fmla="*/ 73 h 325"/>
                  <a:gd name="T6" fmla="*/ 0 w 329"/>
                  <a:gd name="T7" fmla="*/ 43 h 325"/>
                  <a:gd name="T8" fmla="*/ 42 w 329"/>
                  <a:gd name="T9" fmla="*/ 0 h 325"/>
                  <a:gd name="T10" fmla="*/ 74 w 329"/>
                  <a:gd name="T11" fmla="*/ 14 h 325"/>
                  <a:gd name="T12" fmla="*/ 312 w 329"/>
                  <a:gd name="T13" fmla="*/ 253 h 325"/>
                  <a:gd name="T14" fmla="*/ 312 w 329"/>
                  <a:gd name="T15" fmla="*/ 313 h 325"/>
                  <a:gd name="T16" fmla="*/ 282 w 329"/>
                  <a:gd name="T17"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325">
                    <a:moveTo>
                      <a:pt x="282" y="325"/>
                    </a:moveTo>
                    <a:cubicBezTo>
                      <a:pt x="272" y="325"/>
                      <a:pt x="261" y="321"/>
                      <a:pt x="252" y="313"/>
                    </a:cubicBezTo>
                    <a:lnTo>
                      <a:pt x="12" y="73"/>
                    </a:lnTo>
                    <a:cubicBezTo>
                      <a:pt x="4" y="65"/>
                      <a:pt x="0" y="54"/>
                      <a:pt x="0" y="43"/>
                    </a:cubicBezTo>
                    <a:cubicBezTo>
                      <a:pt x="0" y="19"/>
                      <a:pt x="19" y="0"/>
                      <a:pt x="42" y="0"/>
                    </a:cubicBezTo>
                    <a:cubicBezTo>
                      <a:pt x="55" y="0"/>
                      <a:pt x="66" y="6"/>
                      <a:pt x="74" y="14"/>
                    </a:cubicBezTo>
                    <a:lnTo>
                      <a:pt x="312" y="253"/>
                    </a:lnTo>
                    <a:cubicBezTo>
                      <a:pt x="329" y="269"/>
                      <a:pt x="329" y="296"/>
                      <a:pt x="312" y="313"/>
                    </a:cubicBezTo>
                    <a:cubicBezTo>
                      <a:pt x="304" y="321"/>
                      <a:pt x="293" y="325"/>
                      <a:pt x="282" y="32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84" name="Freeform 36">
                <a:extLst>
                  <a:ext uri="{FF2B5EF4-FFF2-40B4-BE49-F238E27FC236}">
                    <a16:creationId xmlns:a16="http://schemas.microsoft.com/office/drawing/2014/main" id="{24CEF0ED-CC83-4B43-B6F1-89076A8489A5}"/>
                  </a:ext>
                </a:extLst>
              </p:cNvPr>
              <p:cNvSpPr>
                <a:spLocks noEditPoints="1"/>
              </p:cNvSpPr>
              <p:nvPr/>
            </p:nvSpPr>
            <p:spPr bwMode="auto">
              <a:xfrm>
                <a:off x="10715999" y="3709335"/>
                <a:ext cx="150813" cy="152400"/>
              </a:xfrm>
              <a:custGeom>
                <a:avLst/>
                <a:gdLst>
                  <a:gd name="T0" fmla="*/ 212 w 424"/>
                  <a:gd name="T1" fmla="*/ 85 h 425"/>
                  <a:gd name="T2" fmla="*/ 84 w 424"/>
                  <a:gd name="T3" fmla="*/ 212 h 425"/>
                  <a:gd name="T4" fmla="*/ 212 w 424"/>
                  <a:gd name="T5" fmla="*/ 340 h 425"/>
                  <a:gd name="T6" fmla="*/ 339 w 424"/>
                  <a:gd name="T7" fmla="*/ 212 h 425"/>
                  <a:gd name="T8" fmla="*/ 212 w 424"/>
                  <a:gd name="T9" fmla="*/ 85 h 425"/>
                  <a:gd name="T10" fmla="*/ 212 w 424"/>
                  <a:gd name="T11" fmla="*/ 425 h 425"/>
                  <a:gd name="T12" fmla="*/ 0 w 424"/>
                  <a:gd name="T13" fmla="*/ 212 h 425"/>
                  <a:gd name="T14" fmla="*/ 212 w 424"/>
                  <a:gd name="T15" fmla="*/ 0 h 425"/>
                  <a:gd name="T16" fmla="*/ 424 w 424"/>
                  <a:gd name="T17" fmla="*/ 212 h 425"/>
                  <a:gd name="T18" fmla="*/ 212 w 424"/>
                  <a:gd name="T19"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5">
                    <a:moveTo>
                      <a:pt x="212" y="85"/>
                    </a:moveTo>
                    <a:cubicBezTo>
                      <a:pt x="142" y="85"/>
                      <a:pt x="84" y="142"/>
                      <a:pt x="84" y="212"/>
                    </a:cubicBezTo>
                    <a:cubicBezTo>
                      <a:pt x="84" y="283"/>
                      <a:pt x="142" y="340"/>
                      <a:pt x="212" y="340"/>
                    </a:cubicBezTo>
                    <a:cubicBezTo>
                      <a:pt x="282" y="340"/>
                      <a:pt x="339" y="283"/>
                      <a:pt x="339" y="212"/>
                    </a:cubicBezTo>
                    <a:cubicBezTo>
                      <a:pt x="339" y="142"/>
                      <a:pt x="282" y="85"/>
                      <a:pt x="212" y="85"/>
                    </a:cubicBezTo>
                    <a:close/>
                    <a:moveTo>
                      <a:pt x="212" y="425"/>
                    </a:moveTo>
                    <a:cubicBezTo>
                      <a:pt x="95" y="425"/>
                      <a:pt x="0" y="329"/>
                      <a:pt x="0" y="212"/>
                    </a:cubicBezTo>
                    <a:cubicBezTo>
                      <a:pt x="0" y="95"/>
                      <a:pt x="95" y="0"/>
                      <a:pt x="212" y="0"/>
                    </a:cubicBezTo>
                    <a:cubicBezTo>
                      <a:pt x="329" y="0"/>
                      <a:pt x="424" y="95"/>
                      <a:pt x="424" y="212"/>
                    </a:cubicBezTo>
                    <a:cubicBezTo>
                      <a:pt x="424" y="329"/>
                      <a:pt x="329" y="425"/>
                      <a:pt x="212" y="42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85" name="Freeform 37">
                <a:extLst>
                  <a:ext uri="{FF2B5EF4-FFF2-40B4-BE49-F238E27FC236}">
                    <a16:creationId xmlns:a16="http://schemas.microsoft.com/office/drawing/2014/main" id="{D8167DD5-E8AB-474A-83FE-7B4F9D4E0059}"/>
                  </a:ext>
                </a:extLst>
              </p:cNvPr>
              <p:cNvSpPr>
                <a:spLocks noEditPoints="1"/>
              </p:cNvSpPr>
              <p:nvPr/>
            </p:nvSpPr>
            <p:spPr bwMode="auto">
              <a:xfrm>
                <a:off x="10196887" y="3098147"/>
                <a:ext cx="122238" cy="122238"/>
              </a:xfrm>
              <a:custGeom>
                <a:avLst/>
                <a:gdLst>
                  <a:gd name="T0" fmla="*/ 169 w 339"/>
                  <a:gd name="T1" fmla="*/ 84 h 339"/>
                  <a:gd name="T2" fmla="*/ 84 w 339"/>
                  <a:gd name="T3" fmla="*/ 169 h 339"/>
                  <a:gd name="T4" fmla="*/ 169 w 339"/>
                  <a:gd name="T5" fmla="*/ 254 h 339"/>
                  <a:gd name="T6" fmla="*/ 254 w 339"/>
                  <a:gd name="T7" fmla="*/ 169 h 339"/>
                  <a:gd name="T8" fmla="*/ 169 w 339"/>
                  <a:gd name="T9" fmla="*/ 84 h 339"/>
                  <a:gd name="T10" fmla="*/ 169 w 339"/>
                  <a:gd name="T11" fmla="*/ 339 h 339"/>
                  <a:gd name="T12" fmla="*/ 0 w 339"/>
                  <a:gd name="T13" fmla="*/ 169 h 339"/>
                  <a:gd name="T14" fmla="*/ 169 w 339"/>
                  <a:gd name="T15" fmla="*/ 0 h 339"/>
                  <a:gd name="T16" fmla="*/ 339 w 339"/>
                  <a:gd name="T17" fmla="*/ 169 h 339"/>
                  <a:gd name="T18" fmla="*/ 169 w 339"/>
                  <a:gd name="T19" fmla="*/ 3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39">
                    <a:moveTo>
                      <a:pt x="169" y="84"/>
                    </a:moveTo>
                    <a:cubicBezTo>
                      <a:pt x="122" y="84"/>
                      <a:pt x="84" y="122"/>
                      <a:pt x="84" y="169"/>
                    </a:cubicBezTo>
                    <a:cubicBezTo>
                      <a:pt x="84" y="216"/>
                      <a:pt x="122" y="254"/>
                      <a:pt x="169" y="254"/>
                    </a:cubicBezTo>
                    <a:cubicBezTo>
                      <a:pt x="216" y="254"/>
                      <a:pt x="254" y="216"/>
                      <a:pt x="254" y="169"/>
                    </a:cubicBezTo>
                    <a:cubicBezTo>
                      <a:pt x="254" y="122"/>
                      <a:pt x="216" y="84"/>
                      <a:pt x="169" y="84"/>
                    </a:cubicBezTo>
                    <a:close/>
                    <a:moveTo>
                      <a:pt x="169" y="339"/>
                    </a:moveTo>
                    <a:cubicBezTo>
                      <a:pt x="76" y="339"/>
                      <a:pt x="0" y="263"/>
                      <a:pt x="0" y="169"/>
                    </a:cubicBezTo>
                    <a:cubicBezTo>
                      <a:pt x="0" y="76"/>
                      <a:pt x="76" y="0"/>
                      <a:pt x="169" y="0"/>
                    </a:cubicBezTo>
                    <a:cubicBezTo>
                      <a:pt x="263" y="0"/>
                      <a:pt x="339" y="76"/>
                      <a:pt x="339" y="169"/>
                    </a:cubicBezTo>
                    <a:cubicBezTo>
                      <a:pt x="339" y="263"/>
                      <a:pt x="263" y="339"/>
                      <a:pt x="169" y="33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86" name="Freeform 38">
                <a:extLst>
                  <a:ext uri="{FF2B5EF4-FFF2-40B4-BE49-F238E27FC236}">
                    <a16:creationId xmlns:a16="http://schemas.microsoft.com/office/drawing/2014/main" id="{878DAB7B-72F2-4043-9EA0-674B504CA835}"/>
                  </a:ext>
                </a:extLst>
              </p:cNvPr>
              <p:cNvSpPr>
                <a:spLocks noEditPoints="1"/>
              </p:cNvSpPr>
              <p:nvPr/>
            </p:nvSpPr>
            <p:spPr bwMode="auto">
              <a:xfrm>
                <a:off x="11203362" y="3128310"/>
                <a:ext cx="182563" cy="184150"/>
              </a:xfrm>
              <a:custGeom>
                <a:avLst/>
                <a:gdLst>
                  <a:gd name="T0" fmla="*/ 254 w 509"/>
                  <a:gd name="T1" fmla="*/ 85 h 510"/>
                  <a:gd name="T2" fmla="*/ 84 w 509"/>
                  <a:gd name="T3" fmla="*/ 255 h 510"/>
                  <a:gd name="T4" fmla="*/ 254 w 509"/>
                  <a:gd name="T5" fmla="*/ 425 h 510"/>
                  <a:gd name="T6" fmla="*/ 424 w 509"/>
                  <a:gd name="T7" fmla="*/ 255 h 510"/>
                  <a:gd name="T8" fmla="*/ 254 w 509"/>
                  <a:gd name="T9" fmla="*/ 85 h 510"/>
                  <a:gd name="T10" fmla="*/ 254 w 509"/>
                  <a:gd name="T11" fmla="*/ 510 h 510"/>
                  <a:gd name="T12" fmla="*/ 0 w 509"/>
                  <a:gd name="T13" fmla="*/ 255 h 510"/>
                  <a:gd name="T14" fmla="*/ 254 w 509"/>
                  <a:gd name="T15" fmla="*/ 0 h 510"/>
                  <a:gd name="T16" fmla="*/ 509 w 509"/>
                  <a:gd name="T17" fmla="*/ 255 h 510"/>
                  <a:gd name="T18" fmla="*/ 254 w 509"/>
                  <a:gd name="T19"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510">
                    <a:moveTo>
                      <a:pt x="254" y="85"/>
                    </a:moveTo>
                    <a:cubicBezTo>
                      <a:pt x="161" y="85"/>
                      <a:pt x="84" y="161"/>
                      <a:pt x="84" y="255"/>
                    </a:cubicBezTo>
                    <a:cubicBezTo>
                      <a:pt x="84" y="349"/>
                      <a:pt x="161" y="425"/>
                      <a:pt x="254" y="425"/>
                    </a:cubicBezTo>
                    <a:cubicBezTo>
                      <a:pt x="348" y="425"/>
                      <a:pt x="424" y="349"/>
                      <a:pt x="424" y="255"/>
                    </a:cubicBezTo>
                    <a:cubicBezTo>
                      <a:pt x="424" y="161"/>
                      <a:pt x="348" y="85"/>
                      <a:pt x="254" y="85"/>
                    </a:cubicBezTo>
                    <a:close/>
                    <a:moveTo>
                      <a:pt x="254" y="510"/>
                    </a:moveTo>
                    <a:cubicBezTo>
                      <a:pt x="114" y="510"/>
                      <a:pt x="0" y="395"/>
                      <a:pt x="0" y="255"/>
                    </a:cubicBezTo>
                    <a:cubicBezTo>
                      <a:pt x="0" y="115"/>
                      <a:pt x="114" y="0"/>
                      <a:pt x="254" y="0"/>
                    </a:cubicBezTo>
                    <a:cubicBezTo>
                      <a:pt x="395" y="0"/>
                      <a:pt x="509" y="115"/>
                      <a:pt x="509" y="255"/>
                    </a:cubicBezTo>
                    <a:cubicBezTo>
                      <a:pt x="509" y="395"/>
                      <a:pt x="395" y="510"/>
                      <a:pt x="254" y="51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87" name="Freeform 39">
                <a:extLst>
                  <a:ext uri="{FF2B5EF4-FFF2-40B4-BE49-F238E27FC236}">
                    <a16:creationId xmlns:a16="http://schemas.microsoft.com/office/drawing/2014/main" id="{7ADA26F9-21E7-42AA-AE2B-5E1A45621A66}"/>
                  </a:ext>
                </a:extLst>
              </p:cNvPr>
              <p:cNvSpPr>
                <a:spLocks noEditPoints="1"/>
              </p:cNvSpPr>
              <p:nvPr/>
            </p:nvSpPr>
            <p:spPr bwMode="auto">
              <a:xfrm>
                <a:off x="10501687" y="2548872"/>
                <a:ext cx="152400" cy="152400"/>
              </a:xfrm>
              <a:custGeom>
                <a:avLst/>
                <a:gdLst>
                  <a:gd name="T0" fmla="*/ 212 w 425"/>
                  <a:gd name="T1" fmla="*/ 85 h 424"/>
                  <a:gd name="T2" fmla="*/ 85 w 425"/>
                  <a:gd name="T3" fmla="*/ 212 h 424"/>
                  <a:gd name="T4" fmla="*/ 212 w 425"/>
                  <a:gd name="T5" fmla="*/ 339 h 424"/>
                  <a:gd name="T6" fmla="*/ 340 w 425"/>
                  <a:gd name="T7" fmla="*/ 212 h 424"/>
                  <a:gd name="T8" fmla="*/ 212 w 425"/>
                  <a:gd name="T9" fmla="*/ 85 h 424"/>
                  <a:gd name="T10" fmla="*/ 212 w 425"/>
                  <a:gd name="T11" fmla="*/ 424 h 424"/>
                  <a:gd name="T12" fmla="*/ 0 w 425"/>
                  <a:gd name="T13" fmla="*/ 212 h 424"/>
                  <a:gd name="T14" fmla="*/ 212 w 425"/>
                  <a:gd name="T15" fmla="*/ 0 h 424"/>
                  <a:gd name="T16" fmla="*/ 425 w 425"/>
                  <a:gd name="T17" fmla="*/ 212 h 424"/>
                  <a:gd name="T18" fmla="*/ 212 w 425"/>
                  <a:gd name="T19"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424">
                    <a:moveTo>
                      <a:pt x="212" y="85"/>
                    </a:moveTo>
                    <a:cubicBezTo>
                      <a:pt x="142" y="85"/>
                      <a:pt x="85" y="142"/>
                      <a:pt x="85" y="212"/>
                    </a:cubicBezTo>
                    <a:cubicBezTo>
                      <a:pt x="85" y="282"/>
                      <a:pt x="142" y="339"/>
                      <a:pt x="212" y="339"/>
                    </a:cubicBezTo>
                    <a:cubicBezTo>
                      <a:pt x="283" y="339"/>
                      <a:pt x="340" y="282"/>
                      <a:pt x="340" y="212"/>
                    </a:cubicBezTo>
                    <a:cubicBezTo>
                      <a:pt x="340" y="142"/>
                      <a:pt x="283" y="85"/>
                      <a:pt x="212" y="85"/>
                    </a:cubicBezTo>
                    <a:close/>
                    <a:moveTo>
                      <a:pt x="212" y="424"/>
                    </a:moveTo>
                    <a:cubicBezTo>
                      <a:pt x="96" y="424"/>
                      <a:pt x="0" y="329"/>
                      <a:pt x="0" y="212"/>
                    </a:cubicBezTo>
                    <a:cubicBezTo>
                      <a:pt x="0" y="95"/>
                      <a:pt x="96" y="0"/>
                      <a:pt x="212" y="0"/>
                    </a:cubicBezTo>
                    <a:cubicBezTo>
                      <a:pt x="330" y="0"/>
                      <a:pt x="425" y="95"/>
                      <a:pt x="425" y="212"/>
                    </a:cubicBezTo>
                    <a:cubicBezTo>
                      <a:pt x="425" y="329"/>
                      <a:pt x="330" y="424"/>
                      <a:pt x="212"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sp>
            <p:nvSpPr>
              <p:cNvPr id="88" name="Freeform 40">
                <a:extLst>
                  <a:ext uri="{FF2B5EF4-FFF2-40B4-BE49-F238E27FC236}">
                    <a16:creationId xmlns:a16="http://schemas.microsoft.com/office/drawing/2014/main" id="{59B30710-1CA4-4DCA-8D61-1F199BBBA237}"/>
                  </a:ext>
                </a:extLst>
              </p:cNvPr>
              <p:cNvSpPr>
                <a:spLocks noEditPoints="1"/>
              </p:cNvSpPr>
              <p:nvPr/>
            </p:nvSpPr>
            <p:spPr bwMode="auto">
              <a:xfrm>
                <a:off x="10238162" y="2712385"/>
                <a:ext cx="1036638" cy="1036638"/>
              </a:xfrm>
              <a:custGeom>
                <a:avLst/>
                <a:gdLst>
                  <a:gd name="T0" fmla="*/ 2205 w 2886"/>
                  <a:gd name="T1" fmla="*/ 2625 h 2885"/>
                  <a:gd name="T2" fmla="*/ 2783 w 2886"/>
                  <a:gd name="T3" fmla="*/ 2782 h 2885"/>
                  <a:gd name="T4" fmla="*/ 2625 w 2886"/>
                  <a:gd name="T5" fmla="*/ 2205 h 2885"/>
                  <a:gd name="T6" fmla="*/ 1983 w 2886"/>
                  <a:gd name="T7" fmla="*/ 1563 h 2885"/>
                  <a:gd name="T8" fmla="*/ 832 w 2886"/>
                  <a:gd name="T9" fmla="*/ 412 h 2885"/>
                  <a:gd name="T10" fmla="*/ 592 w 2886"/>
                  <a:gd name="T11" fmla="*/ 172 h 2885"/>
                  <a:gd name="T12" fmla="*/ 382 w 2886"/>
                  <a:gd name="T13" fmla="*/ 85 h 2885"/>
                  <a:gd name="T14" fmla="*/ 172 w 2886"/>
                  <a:gd name="T15" fmla="*/ 172 h 2885"/>
                  <a:gd name="T16" fmla="*/ 85 w 2886"/>
                  <a:gd name="T17" fmla="*/ 382 h 2885"/>
                  <a:gd name="T18" fmla="*/ 172 w 2886"/>
                  <a:gd name="T19" fmla="*/ 592 h 2885"/>
                  <a:gd name="T20" fmla="*/ 411 w 2886"/>
                  <a:gd name="T21" fmla="*/ 831 h 2885"/>
                  <a:gd name="T22" fmla="*/ 412 w 2886"/>
                  <a:gd name="T23" fmla="*/ 832 h 2885"/>
                  <a:gd name="T24" fmla="*/ 2205 w 2886"/>
                  <a:gd name="T25" fmla="*/ 2625 h 2885"/>
                  <a:gd name="T26" fmla="*/ 2843 w 2886"/>
                  <a:gd name="T27" fmla="*/ 2885 h 2885"/>
                  <a:gd name="T28" fmla="*/ 2832 w 2886"/>
                  <a:gd name="T29" fmla="*/ 2884 h 2885"/>
                  <a:gd name="T30" fmla="*/ 2172 w 2886"/>
                  <a:gd name="T31" fmla="*/ 2704 h 2885"/>
                  <a:gd name="T32" fmla="*/ 2153 w 2886"/>
                  <a:gd name="T33" fmla="*/ 2693 h 2885"/>
                  <a:gd name="T34" fmla="*/ 354 w 2886"/>
                  <a:gd name="T35" fmla="*/ 894 h 2885"/>
                  <a:gd name="T36" fmla="*/ 352 w 2886"/>
                  <a:gd name="T37" fmla="*/ 892 h 2885"/>
                  <a:gd name="T38" fmla="*/ 112 w 2886"/>
                  <a:gd name="T39" fmla="*/ 652 h 2885"/>
                  <a:gd name="T40" fmla="*/ 0 w 2886"/>
                  <a:gd name="T41" fmla="*/ 382 h 2885"/>
                  <a:gd name="T42" fmla="*/ 112 w 2886"/>
                  <a:gd name="T43" fmla="*/ 112 h 2885"/>
                  <a:gd name="T44" fmla="*/ 382 w 2886"/>
                  <a:gd name="T45" fmla="*/ 0 h 2885"/>
                  <a:gd name="T46" fmla="*/ 652 w 2886"/>
                  <a:gd name="T47" fmla="*/ 112 h 2885"/>
                  <a:gd name="T48" fmla="*/ 2693 w 2886"/>
                  <a:gd name="T49" fmla="*/ 2153 h 2885"/>
                  <a:gd name="T50" fmla="*/ 2704 w 2886"/>
                  <a:gd name="T51" fmla="*/ 2171 h 2885"/>
                  <a:gd name="T52" fmla="*/ 2883 w 2886"/>
                  <a:gd name="T53" fmla="*/ 2828 h 2885"/>
                  <a:gd name="T54" fmla="*/ 2886 w 2886"/>
                  <a:gd name="T55" fmla="*/ 2843 h 2885"/>
                  <a:gd name="T56" fmla="*/ 2843 w 2886"/>
                  <a:gd name="T57" fmla="*/ 2885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6" h="2885">
                    <a:moveTo>
                      <a:pt x="2205" y="2625"/>
                    </a:moveTo>
                    <a:lnTo>
                      <a:pt x="2783" y="2782"/>
                    </a:lnTo>
                    <a:lnTo>
                      <a:pt x="2625" y="2205"/>
                    </a:lnTo>
                    <a:lnTo>
                      <a:pt x="1983" y="1563"/>
                    </a:lnTo>
                    <a:lnTo>
                      <a:pt x="832" y="412"/>
                    </a:lnTo>
                    <a:lnTo>
                      <a:pt x="592" y="172"/>
                    </a:lnTo>
                    <a:cubicBezTo>
                      <a:pt x="536" y="116"/>
                      <a:pt x="462" y="85"/>
                      <a:pt x="382" y="85"/>
                    </a:cubicBezTo>
                    <a:cubicBezTo>
                      <a:pt x="303" y="85"/>
                      <a:pt x="228" y="116"/>
                      <a:pt x="172" y="172"/>
                    </a:cubicBezTo>
                    <a:cubicBezTo>
                      <a:pt x="116" y="228"/>
                      <a:pt x="85" y="302"/>
                      <a:pt x="85" y="382"/>
                    </a:cubicBezTo>
                    <a:cubicBezTo>
                      <a:pt x="85" y="461"/>
                      <a:pt x="116" y="536"/>
                      <a:pt x="172" y="592"/>
                    </a:cubicBezTo>
                    <a:lnTo>
                      <a:pt x="411" y="831"/>
                    </a:lnTo>
                    <a:lnTo>
                      <a:pt x="412" y="832"/>
                    </a:lnTo>
                    <a:lnTo>
                      <a:pt x="2205" y="2625"/>
                    </a:lnTo>
                    <a:close/>
                    <a:moveTo>
                      <a:pt x="2843" y="2885"/>
                    </a:moveTo>
                    <a:lnTo>
                      <a:pt x="2832" y="2884"/>
                    </a:lnTo>
                    <a:lnTo>
                      <a:pt x="2172" y="2704"/>
                    </a:lnTo>
                    <a:cubicBezTo>
                      <a:pt x="2165" y="2702"/>
                      <a:pt x="2158" y="2698"/>
                      <a:pt x="2153" y="2693"/>
                    </a:cubicBezTo>
                    <a:lnTo>
                      <a:pt x="354" y="894"/>
                    </a:lnTo>
                    <a:lnTo>
                      <a:pt x="352" y="892"/>
                    </a:lnTo>
                    <a:lnTo>
                      <a:pt x="112" y="652"/>
                    </a:lnTo>
                    <a:cubicBezTo>
                      <a:pt x="40" y="580"/>
                      <a:pt x="0" y="484"/>
                      <a:pt x="0" y="382"/>
                    </a:cubicBezTo>
                    <a:cubicBezTo>
                      <a:pt x="0" y="280"/>
                      <a:pt x="40" y="184"/>
                      <a:pt x="112" y="112"/>
                    </a:cubicBezTo>
                    <a:cubicBezTo>
                      <a:pt x="184" y="40"/>
                      <a:pt x="280" y="0"/>
                      <a:pt x="382" y="0"/>
                    </a:cubicBezTo>
                    <a:cubicBezTo>
                      <a:pt x="484" y="0"/>
                      <a:pt x="580" y="40"/>
                      <a:pt x="652" y="112"/>
                    </a:cubicBezTo>
                    <a:lnTo>
                      <a:pt x="2693" y="2153"/>
                    </a:lnTo>
                    <a:cubicBezTo>
                      <a:pt x="2698" y="2158"/>
                      <a:pt x="2702" y="2164"/>
                      <a:pt x="2704" y="2171"/>
                    </a:cubicBezTo>
                    <a:lnTo>
                      <a:pt x="2883" y="2828"/>
                    </a:lnTo>
                    <a:cubicBezTo>
                      <a:pt x="2885" y="2832"/>
                      <a:pt x="2886" y="2837"/>
                      <a:pt x="2886" y="2843"/>
                    </a:cubicBezTo>
                    <a:cubicBezTo>
                      <a:pt x="2886" y="2866"/>
                      <a:pt x="2867" y="2885"/>
                      <a:pt x="2843" y="28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ID" sz="2000">
                  <a:latin typeface="Arial" panose="020B0604020202020204" pitchFamily="34" charset="0"/>
                  <a:cs typeface="Arial" panose="020B0604020202020204" pitchFamily="34" charset="0"/>
                </a:endParaRPr>
              </a:p>
            </p:txBody>
          </p:sp>
        </p:grpSp>
      </p:grpSp>
      <p:sp>
        <p:nvSpPr>
          <p:cNvPr id="90" name="Google Shape;481;p42">
            <a:extLst>
              <a:ext uri="{FF2B5EF4-FFF2-40B4-BE49-F238E27FC236}">
                <a16:creationId xmlns:a16="http://schemas.microsoft.com/office/drawing/2014/main" id="{BCC93FFA-6E53-4221-A731-20AFF65A0A67}"/>
              </a:ext>
            </a:extLst>
          </p:cNvPr>
          <p:cNvSpPr txBox="1"/>
          <p:nvPr/>
        </p:nvSpPr>
        <p:spPr>
          <a:xfrm>
            <a:off x="8573712" y="5104635"/>
            <a:ext cx="3451674" cy="747897"/>
          </a:xfrm>
          <a:prstGeom prst="rect">
            <a:avLst/>
          </a:prstGeom>
          <a:noFill/>
          <a:ln>
            <a:noFill/>
          </a:ln>
        </p:spPr>
        <p:txBody>
          <a:bodyPr spcFirstLastPara="1" wrap="square" lIns="0" tIns="0" rIns="0" bIns="0" anchor="t" anchorCtr="0">
            <a:spAutoFit/>
          </a:bodyPr>
          <a:lstStyle/>
          <a:p>
            <a:pPr lvl="0" defTabSz="457200">
              <a:lnSpc>
                <a:spcPct val="90000"/>
              </a:lnSpc>
              <a:buClr>
                <a:srgbClr val="000000"/>
              </a:buClr>
              <a:defRPr/>
            </a:pPr>
            <a:r>
              <a:rPr lang="en-US" kern="0">
                <a:latin typeface="Arial" panose="020B0604020202020204" pitchFamily="34" charset="0"/>
                <a:ea typeface="Montserrat"/>
                <a:cs typeface="Arial" panose="020B0604020202020204" pitchFamily="34" charset="0"/>
                <a:sym typeface="Montserrat"/>
              </a:rPr>
              <a:t>Calon murid cadangan didasarkan pada pilihan calon murid sesuai jalur yang dipilih.</a:t>
            </a:r>
            <a:endParaRPr kumimoji="0" sz="1000" b="0" i="0" u="none" strike="noStrike" kern="0" cap="none" spc="0" normalizeH="0" baseline="0" noProof="0">
              <a:ln>
                <a:noFill/>
              </a:ln>
              <a:effectLst/>
              <a:uLnTx/>
              <a:uFillTx/>
              <a:latin typeface="Arial" panose="020B0604020202020204" pitchFamily="34" charset="0"/>
              <a:cs typeface="Arial" panose="020B0604020202020204" pitchFamily="34" charset="0"/>
              <a:sym typeface="Arial"/>
            </a:endParaRPr>
          </a:p>
        </p:txBody>
      </p:sp>
      <p:grpSp>
        <p:nvGrpSpPr>
          <p:cNvPr id="256" name="Group 255">
            <a:extLst>
              <a:ext uri="{FF2B5EF4-FFF2-40B4-BE49-F238E27FC236}">
                <a16:creationId xmlns:a16="http://schemas.microsoft.com/office/drawing/2014/main" id="{C032EAFD-CEEA-4D84-88F4-41473F9BD0F0}"/>
              </a:ext>
            </a:extLst>
          </p:cNvPr>
          <p:cNvGrpSpPr/>
          <p:nvPr/>
        </p:nvGrpSpPr>
        <p:grpSpPr>
          <a:xfrm>
            <a:off x="7376289" y="512804"/>
            <a:ext cx="3178432" cy="711245"/>
            <a:chOff x="3651149" y="286332"/>
            <a:chExt cx="3799854" cy="850302"/>
          </a:xfrm>
        </p:grpSpPr>
        <p:pic>
          <p:nvPicPr>
            <p:cNvPr id="257" name="Graphic 256" descr="Circle with right arrow">
              <a:extLst>
                <a:ext uri="{FF2B5EF4-FFF2-40B4-BE49-F238E27FC236}">
                  <a16:creationId xmlns:a16="http://schemas.microsoft.com/office/drawing/2014/main" id="{3EF21FF8-9611-4234-A07C-5A097E086D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651149" y="292380"/>
              <a:ext cx="844254" cy="844254"/>
            </a:xfrm>
            <a:prstGeom prst="rect">
              <a:avLst/>
            </a:prstGeom>
          </p:spPr>
        </p:pic>
        <p:sp>
          <p:nvSpPr>
            <p:cNvPr id="258" name="Rectangle 257">
              <a:extLst>
                <a:ext uri="{FF2B5EF4-FFF2-40B4-BE49-F238E27FC236}">
                  <a16:creationId xmlns:a16="http://schemas.microsoft.com/office/drawing/2014/main" id="{8EC28FA6-F345-4D0D-A608-E80078AC2886}"/>
                </a:ext>
              </a:extLst>
            </p:cNvPr>
            <p:cNvSpPr/>
            <p:nvPr/>
          </p:nvSpPr>
          <p:spPr>
            <a:xfrm>
              <a:off x="4869156" y="696533"/>
              <a:ext cx="1962787" cy="423143"/>
            </a:xfrm>
            <a:prstGeom prst="rect">
              <a:avLst/>
            </a:prstGeom>
          </p:spPr>
          <p:txBody>
            <a:bodyPr wrap="none">
              <a:spAutoFit/>
            </a:bodyPr>
            <a:lstStyle/>
            <a:p>
              <a:pPr lvl="0" algn="ctr">
                <a:lnSpc>
                  <a:spcPct val="85000"/>
                </a:lnSpc>
                <a:defRPr/>
              </a:pPr>
              <a:r>
                <a:rPr lang="en-US" sz="2000">
                  <a:latin typeface="Arial" panose="020B0604020202020204" pitchFamily="34" charset="0"/>
                  <a:cs typeface="Arial" panose="020B0604020202020204" pitchFamily="34" charset="0"/>
                </a:rPr>
                <a:t>CADANGAN</a:t>
              </a:r>
              <a:endParaRPr lang="en-US" sz="2000" dirty="0">
                <a:latin typeface="Arial" panose="020B0604020202020204" pitchFamily="34" charset="0"/>
                <a:cs typeface="Arial" panose="020B0604020202020204" pitchFamily="34" charset="0"/>
              </a:endParaRPr>
            </a:p>
          </p:txBody>
        </p:sp>
        <p:sp>
          <p:nvSpPr>
            <p:cNvPr id="259" name="Rectangle 258">
              <a:extLst>
                <a:ext uri="{FF2B5EF4-FFF2-40B4-BE49-F238E27FC236}">
                  <a16:creationId xmlns:a16="http://schemas.microsoft.com/office/drawing/2014/main" id="{8940A6A5-C522-4BC6-A469-B2CB19FDC222}"/>
                </a:ext>
              </a:extLst>
            </p:cNvPr>
            <p:cNvSpPr/>
            <p:nvPr/>
          </p:nvSpPr>
          <p:spPr>
            <a:xfrm>
              <a:off x="4359909" y="286332"/>
              <a:ext cx="3091094" cy="625516"/>
            </a:xfrm>
            <a:prstGeom prst="rect">
              <a:avLst/>
            </a:prstGeom>
          </p:spPr>
          <p:txBody>
            <a:bodyPr wrap="none">
              <a:spAutoFit/>
            </a:bodyPr>
            <a:lstStyle/>
            <a:p>
              <a:pPr lvl="0" algn="ctr">
                <a:defRPr/>
              </a:pPr>
              <a:r>
                <a:rPr lang="en-US" sz="2800" b="1">
                  <a:latin typeface="Arial Black" panose="020B0A04020102020204" pitchFamily="34" charset="0"/>
                </a:rPr>
                <a:t>PENETAPAN</a:t>
              </a:r>
              <a:endParaRPr lang="en-US" sz="2800" b="1" dirty="0">
                <a:latin typeface="Arial Black" panose="020B0A04020102020204" pitchFamily="34" charset="0"/>
              </a:endParaRPr>
            </a:p>
          </p:txBody>
        </p:sp>
      </p:grpSp>
      <p:grpSp>
        <p:nvGrpSpPr>
          <p:cNvPr id="141" name="Group 140">
            <a:extLst>
              <a:ext uri="{FF2B5EF4-FFF2-40B4-BE49-F238E27FC236}">
                <a16:creationId xmlns:a16="http://schemas.microsoft.com/office/drawing/2014/main" id="{EDB4E6C6-0B4E-4A8D-8C4D-DD5E3166AB9F}"/>
              </a:ext>
            </a:extLst>
          </p:cNvPr>
          <p:cNvGrpSpPr/>
          <p:nvPr/>
        </p:nvGrpSpPr>
        <p:grpSpPr>
          <a:xfrm>
            <a:off x="768154" y="609093"/>
            <a:ext cx="3979324" cy="706186"/>
            <a:chOff x="3118537" y="179409"/>
            <a:chExt cx="4757330" cy="844254"/>
          </a:xfrm>
        </p:grpSpPr>
        <p:pic>
          <p:nvPicPr>
            <p:cNvPr id="142" name="Graphic 141" descr="Circle with right arrow">
              <a:extLst>
                <a:ext uri="{FF2B5EF4-FFF2-40B4-BE49-F238E27FC236}">
                  <a16:creationId xmlns:a16="http://schemas.microsoft.com/office/drawing/2014/main" id="{0FE328D2-7B0A-4490-9B21-172BAAE8C7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3118537" y="179409"/>
              <a:ext cx="844254" cy="844254"/>
            </a:xfrm>
            <a:prstGeom prst="rect">
              <a:avLst/>
            </a:prstGeom>
          </p:spPr>
        </p:pic>
        <p:sp>
          <p:nvSpPr>
            <p:cNvPr id="144" name="Rectangle 143">
              <a:extLst>
                <a:ext uri="{FF2B5EF4-FFF2-40B4-BE49-F238E27FC236}">
                  <a16:creationId xmlns:a16="http://schemas.microsoft.com/office/drawing/2014/main" id="{D0D31F92-5712-4040-A501-400BBCA012BD}"/>
                </a:ext>
              </a:extLst>
            </p:cNvPr>
            <p:cNvSpPr/>
            <p:nvPr/>
          </p:nvSpPr>
          <p:spPr>
            <a:xfrm>
              <a:off x="3935040" y="286332"/>
              <a:ext cx="3940827" cy="625516"/>
            </a:xfrm>
            <a:prstGeom prst="rect">
              <a:avLst/>
            </a:prstGeom>
          </p:spPr>
          <p:txBody>
            <a:bodyPr wrap="none">
              <a:spAutoFit/>
            </a:bodyPr>
            <a:lstStyle/>
            <a:p>
              <a:pPr lvl="0" algn="ctr">
                <a:defRPr/>
              </a:pPr>
              <a:r>
                <a:rPr lang="id-ID" sz="2800" b="1">
                  <a:solidFill>
                    <a:schemeClr val="bg1"/>
                  </a:solidFill>
                  <a:latin typeface="Arial Black" panose="020B0A04020102020204" pitchFamily="34" charset="0"/>
                </a:rPr>
                <a:t>DAFTAR ULANG</a:t>
              </a:r>
              <a:endParaRPr lang="en-US" sz="2800" b="1" dirty="0">
                <a:solidFill>
                  <a:schemeClr val="bg1"/>
                </a:solidFill>
                <a:latin typeface="Arial Black" panose="020B0A04020102020204" pitchFamily="34" charset="0"/>
              </a:endParaRPr>
            </a:p>
          </p:txBody>
        </p:sp>
      </p:grpSp>
      <p:sp>
        <p:nvSpPr>
          <p:cNvPr id="146" name="Rectangle 145">
            <a:extLst>
              <a:ext uri="{FF2B5EF4-FFF2-40B4-BE49-F238E27FC236}">
                <a16:creationId xmlns:a16="http://schemas.microsoft.com/office/drawing/2014/main" id="{442CF0D6-F0B4-48F9-BDBF-01B3F70C3A1B}"/>
              </a:ext>
            </a:extLst>
          </p:cNvPr>
          <p:cNvSpPr/>
          <p:nvPr/>
        </p:nvSpPr>
        <p:spPr>
          <a:xfrm>
            <a:off x="8445466" y="2759065"/>
            <a:ext cx="3451673" cy="1505027"/>
          </a:xfrm>
          <a:prstGeom prst="rect">
            <a:avLst/>
          </a:prstGeom>
        </p:spPr>
        <p:txBody>
          <a:bodyPr wrap="square">
            <a:spAutoFit/>
          </a:bodyPr>
          <a:lstStyle/>
          <a:p>
            <a:pPr marL="0" lvl="1">
              <a:lnSpc>
                <a:spcPct val="85000"/>
              </a:lnSpc>
              <a:defRPr/>
            </a:pPr>
            <a:r>
              <a:rPr lang="en-US">
                <a:latin typeface="Arial" panose="020B0604020202020204" pitchFamily="34" charset="0"/>
                <a:cs typeface="Arial" panose="020B0604020202020204" pitchFamily="34" charset="0"/>
              </a:rPr>
              <a:t>Calon murid cadangan akan mengisi kekosongan daya tampung apabila terdapat calon murid yang dinyatakan lolos seleksi SPMB dan tidak melakukan daftar ulang.</a:t>
            </a:r>
          </a:p>
        </p:txBody>
      </p:sp>
      <p:grpSp>
        <p:nvGrpSpPr>
          <p:cNvPr id="89" name="Group 88">
            <a:extLst>
              <a:ext uri="{FF2B5EF4-FFF2-40B4-BE49-F238E27FC236}">
                <a16:creationId xmlns:a16="http://schemas.microsoft.com/office/drawing/2014/main" id="{6CF60D4C-FC85-4176-A9F4-EF0B0F99161E}"/>
              </a:ext>
            </a:extLst>
          </p:cNvPr>
          <p:cNvGrpSpPr/>
          <p:nvPr/>
        </p:nvGrpSpPr>
        <p:grpSpPr>
          <a:xfrm>
            <a:off x="0" y="-1915"/>
            <a:ext cx="12192001" cy="6864647"/>
            <a:chOff x="0" y="-1915"/>
            <a:chExt cx="12192001" cy="6864647"/>
          </a:xfrm>
        </p:grpSpPr>
        <p:pic>
          <p:nvPicPr>
            <p:cNvPr id="91" name="Picture 90">
              <a:extLst>
                <a:ext uri="{FF2B5EF4-FFF2-40B4-BE49-F238E27FC236}">
                  <a16:creationId xmlns:a16="http://schemas.microsoft.com/office/drawing/2014/main" id="{3C0B7AE8-7DDB-4895-B017-AEBFC53971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92" name="Group 91">
              <a:extLst>
                <a:ext uri="{FF2B5EF4-FFF2-40B4-BE49-F238E27FC236}">
                  <a16:creationId xmlns:a16="http://schemas.microsoft.com/office/drawing/2014/main" id="{8540B3C1-4483-414F-A4D2-4CDD695AB53F}"/>
                </a:ext>
              </a:extLst>
            </p:cNvPr>
            <p:cNvGrpSpPr/>
            <p:nvPr/>
          </p:nvGrpSpPr>
          <p:grpSpPr>
            <a:xfrm>
              <a:off x="0" y="-1915"/>
              <a:ext cx="12192001" cy="6864647"/>
              <a:chOff x="0" y="-1915"/>
              <a:chExt cx="12192001" cy="6864647"/>
            </a:xfrm>
          </p:grpSpPr>
          <p:grpSp>
            <p:nvGrpSpPr>
              <p:cNvPr id="93" name="Group 92">
                <a:extLst>
                  <a:ext uri="{FF2B5EF4-FFF2-40B4-BE49-F238E27FC236}">
                    <a16:creationId xmlns:a16="http://schemas.microsoft.com/office/drawing/2014/main" id="{92585EDC-0723-4157-988F-3AD55E28E897}"/>
                  </a:ext>
                </a:extLst>
              </p:cNvPr>
              <p:cNvGrpSpPr/>
              <p:nvPr/>
            </p:nvGrpSpPr>
            <p:grpSpPr>
              <a:xfrm>
                <a:off x="0" y="-1915"/>
                <a:ext cx="12192001" cy="6864647"/>
                <a:chOff x="0" y="-1915"/>
                <a:chExt cx="12192001" cy="6864647"/>
              </a:xfrm>
            </p:grpSpPr>
            <p:grpSp>
              <p:nvGrpSpPr>
                <p:cNvPr id="95" name="Group 94">
                  <a:extLst>
                    <a:ext uri="{FF2B5EF4-FFF2-40B4-BE49-F238E27FC236}">
                      <a16:creationId xmlns:a16="http://schemas.microsoft.com/office/drawing/2014/main" id="{95D8A620-5E79-4C1A-9BB4-1983A9F0D603}"/>
                    </a:ext>
                  </a:extLst>
                </p:cNvPr>
                <p:cNvGrpSpPr/>
                <p:nvPr/>
              </p:nvGrpSpPr>
              <p:grpSpPr>
                <a:xfrm>
                  <a:off x="0" y="6099717"/>
                  <a:ext cx="12192001" cy="763015"/>
                  <a:chOff x="0" y="6099717"/>
                  <a:chExt cx="12192001" cy="763015"/>
                </a:xfrm>
              </p:grpSpPr>
              <p:sp>
                <p:nvSpPr>
                  <p:cNvPr id="101" name="Isosceles Triangle 100">
                    <a:extLst>
                      <a:ext uri="{FF2B5EF4-FFF2-40B4-BE49-F238E27FC236}">
                        <a16:creationId xmlns:a16="http://schemas.microsoft.com/office/drawing/2014/main" id="{24E9A05D-B760-438F-9A8F-C96660F5E4A3}"/>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2" name="Group 101">
                    <a:extLst>
                      <a:ext uri="{FF2B5EF4-FFF2-40B4-BE49-F238E27FC236}">
                        <a16:creationId xmlns:a16="http://schemas.microsoft.com/office/drawing/2014/main" id="{D837841A-BF3A-4542-A5C7-03BE6445E97F}"/>
                      </a:ext>
                    </a:extLst>
                  </p:cNvPr>
                  <p:cNvGrpSpPr/>
                  <p:nvPr/>
                </p:nvGrpSpPr>
                <p:grpSpPr>
                  <a:xfrm flipH="1">
                    <a:off x="11489474" y="6099717"/>
                    <a:ext cx="702527" cy="758283"/>
                    <a:chOff x="4661210" y="3428999"/>
                    <a:chExt cx="1045616" cy="875372"/>
                  </a:xfrm>
                </p:grpSpPr>
                <p:sp>
                  <p:nvSpPr>
                    <p:cNvPr id="104" name="Isosceles Triangle 103">
                      <a:extLst>
                        <a:ext uri="{FF2B5EF4-FFF2-40B4-BE49-F238E27FC236}">
                          <a16:creationId xmlns:a16="http://schemas.microsoft.com/office/drawing/2014/main" id="{98297A53-544E-4785-AF51-C2A1FA13D747}"/>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FCFC7D36-BF0E-4D09-A5D5-B057A4F52E67}"/>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5">
                      <a:extLst>
                        <a:ext uri="{FF2B5EF4-FFF2-40B4-BE49-F238E27FC236}">
                          <a16:creationId xmlns:a16="http://schemas.microsoft.com/office/drawing/2014/main" id="{510F1452-60D2-4E81-BCFA-550372A14D05}"/>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 name="Freeform: Shape 102">
                    <a:extLst>
                      <a:ext uri="{FF2B5EF4-FFF2-40B4-BE49-F238E27FC236}">
                        <a16:creationId xmlns:a16="http://schemas.microsoft.com/office/drawing/2014/main" id="{92A36948-1E90-46B8-BB28-18A52799161B}"/>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40750415-EDAA-4C57-8BA1-C0A26E36D2FC}"/>
                    </a:ext>
                  </a:extLst>
                </p:cNvPr>
                <p:cNvGrpSpPr/>
                <p:nvPr/>
              </p:nvGrpSpPr>
              <p:grpSpPr>
                <a:xfrm>
                  <a:off x="174172" y="-1915"/>
                  <a:ext cx="10310948" cy="543017"/>
                  <a:chOff x="174172" y="56628"/>
                  <a:chExt cx="10310948" cy="543017"/>
                </a:xfrm>
              </p:grpSpPr>
              <p:sp>
                <p:nvSpPr>
                  <p:cNvPr id="97" name="Freeform: Shape 96">
                    <a:extLst>
                      <a:ext uri="{FF2B5EF4-FFF2-40B4-BE49-F238E27FC236}">
                        <a16:creationId xmlns:a16="http://schemas.microsoft.com/office/drawing/2014/main" id="{4A1CCDA8-51BC-4672-84C7-A2543F50614F}"/>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Connector 97">
                    <a:extLst>
                      <a:ext uri="{FF2B5EF4-FFF2-40B4-BE49-F238E27FC236}">
                        <a16:creationId xmlns:a16="http://schemas.microsoft.com/office/drawing/2014/main" id="{3DF9BC7F-0B56-4C5B-87E8-E19EC3990C28}"/>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9" name="Picture 98">
                    <a:extLst>
                      <a:ext uri="{FF2B5EF4-FFF2-40B4-BE49-F238E27FC236}">
                        <a16:creationId xmlns:a16="http://schemas.microsoft.com/office/drawing/2014/main" id="{DF58306C-149A-48CB-BE42-9B0860AB5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100" name="Picture 99">
                    <a:extLst>
                      <a:ext uri="{FF2B5EF4-FFF2-40B4-BE49-F238E27FC236}">
                        <a16:creationId xmlns:a16="http://schemas.microsoft.com/office/drawing/2014/main" id="{0556C430-7DC7-4146-9784-8E25B88135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94" name="Picture 93">
                <a:extLst>
                  <a:ext uri="{FF2B5EF4-FFF2-40B4-BE49-F238E27FC236}">
                    <a16:creationId xmlns:a16="http://schemas.microsoft.com/office/drawing/2014/main" id="{C91E0D48-5362-438F-BE27-945D7186B3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sp>
        <p:nvSpPr>
          <p:cNvPr id="107" name="Rectangle 106">
            <a:extLst>
              <a:ext uri="{FF2B5EF4-FFF2-40B4-BE49-F238E27FC236}">
                <a16:creationId xmlns:a16="http://schemas.microsoft.com/office/drawing/2014/main" id="{F1E7EA63-B231-43C1-9D02-ACCB0888C582}"/>
              </a:ext>
            </a:extLst>
          </p:cNvPr>
          <p:cNvSpPr/>
          <p:nvPr/>
        </p:nvSpPr>
        <p:spPr>
          <a:xfrm>
            <a:off x="191432" y="1367867"/>
            <a:ext cx="5712278" cy="5507662"/>
          </a:xfrm>
          <a:prstGeom prst="rect">
            <a:avLst/>
          </a:prstGeom>
        </p:spPr>
        <p:txBody>
          <a:bodyPr wrap="square">
            <a:spAutoFit/>
          </a:bodyPr>
          <a:lstStyle/>
          <a:p>
            <a:pPr marL="285750" lvl="1" indent="-285750">
              <a:lnSpc>
                <a:spcPct val="85000"/>
              </a:lnSpc>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Calon murid yang dinyatakan diterima dalam penyelenggaraan SPMB wajib melakukan daftar ulang dan bagi calon murid yang tidak melakukan daftar ulang sampai dengan batas waktu yang ditentukan dianggap mengundurkan diri.</a:t>
            </a:r>
          </a:p>
          <a:p>
            <a:pPr marL="285750" lvl="1" indent="-285750">
              <a:lnSpc>
                <a:spcPct val="85000"/>
              </a:lnSpc>
              <a:buFont typeface="Arial" panose="020B0604020202020204" pitchFamily="34" charset="0"/>
              <a:buChar char="•"/>
              <a:defRPr/>
            </a:pPr>
            <a:endParaRPr lang="en-US">
              <a:solidFill>
                <a:schemeClr val="bg1"/>
              </a:solidFill>
              <a:latin typeface="Arial" panose="020B0604020202020204" pitchFamily="34" charset="0"/>
              <a:cs typeface="Arial" panose="020B0604020202020204" pitchFamily="34" charset="0"/>
            </a:endParaRPr>
          </a:p>
          <a:p>
            <a:pPr marL="285750" lvl="1" indent="-285750">
              <a:lnSpc>
                <a:spcPct val="85000"/>
              </a:lnSpc>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Persyaratan dan tata cara daftar ulang akan diatur lebih lanjut oleh Satuan Pendidikan masing-masing dengan mempedomani ketentuan yang diterbitkan oleh Dinas Pendidikan Provinsi Jawa Tengah.</a:t>
            </a:r>
          </a:p>
          <a:p>
            <a:pPr marL="285750" lvl="1" indent="-285750">
              <a:lnSpc>
                <a:spcPct val="85000"/>
              </a:lnSpc>
              <a:buFont typeface="Arial" panose="020B0604020202020204" pitchFamily="34" charset="0"/>
              <a:buChar char="•"/>
              <a:defRPr/>
            </a:pPr>
            <a:endParaRPr lang="en-US">
              <a:solidFill>
                <a:schemeClr val="bg1"/>
              </a:solidFill>
              <a:latin typeface="Arial" panose="020B0604020202020204" pitchFamily="34" charset="0"/>
              <a:cs typeface="Arial" panose="020B0604020202020204" pitchFamily="34" charset="0"/>
            </a:endParaRPr>
          </a:p>
          <a:p>
            <a:pPr marL="285750" lvl="1" indent="-285750">
              <a:lnSpc>
                <a:spcPct val="85000"/>
              </a:lnSpc>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Calon murid cadangan yang akan mengisi kekosongan daya tampung akibat adanya calon murid yang diyatakan lolos seleksi dan tidak melakukan daftar ulang akan diumumkan di website SPMB.</a:t>
            </a:r>
          </a:p>
          <a:p>
            <a:pPr marL="285750" lvl="1" indent="-285750">
              <a:lnSpc>
                <a:spcPct val="85000"/>
              </a:lnSpc>
              <a:buFont typeface="Arial" panose="020B0604020202020204" pitchFamily="34" charset="0"/>
              <a:buChar char="•"/>
              <a:defRPr/>
            </a:pPr>
            <a:endParaRPr lang="en-US">
              <a:solidFill>
                <a:schemeClr val="bg1"/>
              </a:solidFill>
              <a:latin typeface="Arial" panose="020B0604020202020204" pitchFamily="34" charset="0"/>
              <a:cs typeface="Arial" panose="020B0604020202020204" pitchFamily="34" charset="0"/>
            </a:endParaRPr>
          </a:p>
          <a:p>
            <a:pPr marL="285750" lvl="1" indent="-285750">
              <a:lnSpc>
                <a:spcPct val="85000"/>
              </a:lnSpc>
              <a:buFont typeface="Arial" panose="020B0604020202020204" pitchFamily="34" charset="0"/>
              <a:buChar char="•"/>
              <a:defRPr/>
            </a:pPr>
            <a:r>
              <a:rPr lang="en-US">
                <a:solidFill>
                  <a:schemeClr val="bg1"/>
                </a:solidFill>
                <a:latin typeface="Arial" panose="020B0604020202020204" pitchFamily="34" charset="0"/>
                <a:cs typeface="Arial" panose="020B0604020202020204" pitchFamily="34" charset="0"/>
              </a:rPr>
              <a:t>Calon murid cadangan yang dinyatakan dapat mengisi kekosongan daya tampung dan tidak melakukan daftar ulang sampai dengan batas waktu yang ditentukan dianggap mengundurkan diri, dan selanjutnya tidak diberlakukan adanya calon murid cadangan</a:t>
            </a:r>
          </a:p>
        </p:txBody>
      </p:sp>
    </p:spTree>
    <p:extLst>
      <p:ext uri="{BB962C8B-B14F-4D97-AF65-F5344CB8AC3E}">
        <p14:creationId xmlns:p14="http://schemas.microsoft.com/office/powerpoint/2010/main" val="1753888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E8248746-B6EF-4122-B3E7-E1220DC7A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500" y="-47175"/>
            <a:ext cx="12259499" cy="6913743"/>
          </a:xfrm>
          <a:prstGeom prst="rect">
            <a:avLst/>
          </a:prstGeom>
        </p:spPr>
      </p:pic>
      <p:pic>
        <p:nvPicPr>
          <p:cNvPr id="3" name="Picture 2">
            <a:extLst>
              <a:ext uri="{FF2B5EF4-FFF2-40B4-BE49-F238E27FC236}">
                <a16:creationId xmlns:a16="http://schemas.microsoft.com/office/drawing/2014/main" id="{46CA54D3-9D7F-4C4E-AFFC-4EFC60260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581"/>
            <a:ext cx="12192000" cy="6804838"/>
          </a:xfrm>
          <a:prstGeom prst="rect">
            <a:avLst/>
          </a:prstGeom>
        </p:spPr>
      </p:pic>
      <p:grpSp>
        <p:nvGrpSpPr>
          <p:cNvPr id="41" name="Group 40">
            <a:extLst>
              <a:ext uri="{FF2B5EF4-FFF2-40B4-BE49-F238E27FC236}">
                <a16:creationId xmlns:a16="http://schemas.microsoft.com/office/drawing/2014/main" id="{85368F5E-B1F2-495B-971D-F70A93BC3255}"/>
              </a:ext>
            </a:extLst>
          </p:cNvPr>
          <p:cNvGrpSpPr/>
          <p:nvPr/>
        </p:nvGrpSpPr>
        <p:grpSpPr>
          <a:xfrm>
            <a:off x="8479233" y="4432416"/>
            <a:ext cx="529828" cy="530246"/>
            <a:chOff x="4137477" y="1194645"/>
            <a:chExt cx="529828" cy="530246"/>
          </a:xfrm>
        </p:grpSpPr>
        <p:sp>
          <p:nvSpPr>
            <p:cNvPr id="42" name="Oval 41">
              <a:extLst>
                <a:ext uri="{FF2B5EF4-FFF2-40B4-BE49-F238E27FC236}">
                  <a16:creationId xmlns:a16="http://schemas.microsoft.com/office/drawing/2014/main" id="{7C6C2F89-4C04-48B9-B613-EB43723E06D0}"/>
                </a:ext>
              </a:extLst>
            </p:cNvPr>
            <p:cNvSpPr/>
            <p:nvPr/>
          </p:nvSpPr>
          <p:spPr>
            <a:xfrm>
              <a:off x="4137477" y="1194645"/>
              <a:ext cx="405331" cy="380361"/>
            </a:xfrm>
            <a:prstGeom prst="ellipse">
              <a:avLst/>
            </a:prstGeom>
            <a:gradFill>
              <a:gsLst>
                <a:gs pos="11000">
                  <a:srgbClr val="8BBEDC"/>
                </a:gs>
                <a:gs pos="40000">
                  <a:srgbClr val="5CAAD2"/>
                </a:gs>
                <a:gs pos="0">
                  <a:srgbClr val="BBE0F1"/>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Graphic 19" descr="Magnifying glass">
              <a:extLst>
                <a:ext uri="{FF2B5EF4-FFF2-40B4-BE49-F238E27FC236}">
                  <a16:creationId xmlns:a16="http://schemas.microsoft.com/office/drawing/2014/main" id="{4629CB55-2855-40AF-8F61-C728FD483447}"/>
                </a:ext>
              </a:extLst>
            </p:cNvPr>
            <p:cNvSpPr/>
            <p:nvPr/>
          </p:nvSpPr>
          <p:spPr>
            <a:xfrm>
              <a:off x="4137477" y="1194645"/>
              <a:ext cx="529828" cy="530246"/>
            </a:xfrm>
            <a:custGeom>
              <a:avLst/>
              <a:gdLst>
                <a:gd name="connsiteX0" fmla="*/ 2297300 w 2358173"/>
                <a:gd name="connsiteY0" fmla="*/ 2001549 h 2360035"/>
                <a:gd name="connsiteX1" fmla="*/ 1923877 w 2358173"/>
                <a:gd name="connsiteY1" fmla="*/ 1628126 h 2360035"/>
                <a:gd name="connsiteX2" fmla="*/ 1738659 w 2358173"/>
                <a:gd name="connsiteY2" fmla="*/ 1571365 h 2360035"/>
                <a:gd name="connsiteX3" fmla="*/ 1607214 w 2358173"/>
                <a:gd name="connsiteY3" fmla="*/ 1439920 h 2360035"/>
                <a:gd name="connsiteX4" fmla="*/ 1792432 w 2358173"/>
                <a:gd name="connsiteY4" fmla="*/ 896216 h 2360035"/>
                <a:gd name="connsiteX5" fmla="*/ 896216 w 2358173"/>
                <a:gd name="connsiteY5" fmla="*/ 0 h 2360035"/>
                <a:gd name="connsiteX6" fmla="*/ 0 w 2358173"/>
                <a:gd name="connsiteY6" fmla="*/ 896216 h 2360035"/>
                <a:gd name="connsiteX7" fmla="*/ 896216 w 2358173"/>
                <a:gd name="connsiteY7" fmla="*/ 1792432 h 2360035"/>
                <a:gd name="connsiteX8" fmla="*/ 1439920 w 2358173"/>
                <a:gd name="connsiteY8" fmla="*/ 1607214 h 2360035"/>
                <a:gd name="connsiteX9" fmla="*/ 1571365 w 2358173"/>
                <a:gd name="connsiteY9" fmla="*/ 1738659 h 2360035"/>
                <a:gd name="connsiteX10" fmla="*/ 1628126 w 2358173"/>
                <a:gd name="connsiteY10" fmla="*/ 1923877 h 2360035"/>
                <a:gd name="connsiteX11" fmla="*/ 2001549 w 2358173"/>
                <a:gd name="connsiteY11" fmla="*/ 2297300 h 2360035"/>
                <a:gd name="connsiteX12" fmla="*/ 2150918 w 2358173"/>
                <a:gd name="connsiteY12" fmla="*/ 2360035 h 2360035"/>
                <a:gd name="connsiteX13" fmla="*/ 2300288 w 2358173"/>
                <a:gd name="connsiteY13" fmla="*/ 2297300 h 2360035"/>
                <a:gd name="connsiteX14" fmla="*/ 2297300 w 2358173"/>
                <a:gd name="connsiteY14" fmla="*/ 2001549 h 2360035"/>
                <a:gd name="connsiteX15" fmla="*/ 893229 w 2358173"/>
                <a:gd name="connsiteY15" fmla="*/ 1610201 h 2360035"/>
                <a:gd name="connsiteX16" fmla="*/ 176256 w 2358173"/>
                <a:gd name="connsiteY16" fmla="*/ 893229 h 2360035"/>
                <a:gd name="connsiteX17" fmla="*/ 893229 w 2358173"/>
                <a:gd name="connsiteY17" fmla="*/ 176256 h 2360035"/>
                <a:gd name="connsiteX18" fmla="*/ 1610201 w 2358173"/>
                <a:gd name="connsiteY18" fmla="*/ 893229 h 2360035"/>
                <a:gd name="connsiteX19" fmla="*/ 893229 w 2358173"/>
                <a:gd name="connsiteY19" fmla="*/ 1610201 h 236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8173" h="2360035">
                  <a:moveTo>
                    <a:pt x="2297300" y="2001549"/>
                  </a:moveTo>
                  <a:lnTo>
                    <a:pt x="1923877" y="1628126"/>
                  </a:lnTo>
                  <a:cubicBezTo>
                    <a:pt x="1873091" y="1577340"/>
                    <a:pt x="1804381" y="1559416"/>
                    <a:pt x="1738659" y="1571365"/>
                  </a:cubicBezTo>
                  <a:lnTo>
                    <a:pt x="1607214" y="1439920"/>
                  </a:lnTo>
                  <a:cubicBezTo>
                    <a:pt x="1723722" y="1290551"/>
                    <a:pt x="1792432" y="1099358"/>
                    <a:pt x="1792432" y="896216"/>
                  </a:cubicBezTo>
                  <a:cubicBezTo>
                    <a:pt x="1792432" y="403297"/>
                    <a:pt x="1389135" y="0"/>
                    <a:pt x="896216" y="0"/>
                  </a:cubicBezTo>
                  <a:cubicBezTo>
                    <a:pt x="403297" y="0"/>
                    <a:pt x="0" y="403297"/>
                    <a:pt x="0" y="896216"/>
                  </a:cubicBezTo>
                  <a:cubicBezTo>
                    <a:pt x="0" y="1389135"/>
                    <a:pt x="403297" y="1792432"/>
                    <a:pt x="896216" y="1792432"/>
                  </a:cubicBezTo>
                  <a:cubicBezTo>
                    <a:pt x="1099358" y="1792432"/>
                    <a:pt x="1287564" y="1723722"/>
                    <a:pt x="1439920" y="1607214"/>
                  </a:cubicBezTo>
                  <a:lnTo>
                    <a:pt x="1571365" y="1738659"/>
                  </a:lnTo>
                  <a:cubicBezTo>
                    <a:pt x="1559416" y="1804381"/>
                    <a:pt x="1577340" y="1873091"/>
                    <a:pt x="1628126" y="1923877"/>
                  </a:cubicBezTo>
                  <a:lnTo>
                    <a:pt x="2001549" y="2297300"/>
                  </a:lnTo>
                  <a:cubicBezTo>
                    <a:pt x="2043372" y="2339124"/>
                    <a:pt x="2097145" y="2360035"/>
                    <a:pt x="2150918" y="2360035"/>
                  </a:cubicBezTo>
                  <a:cubicBezTo>
                    <a:pt x="2204691" y="2360035"/>
                    <a:pt x="2258464" y="2339124"/>
                    <a:pt x="2300288" y="2297300"/>
                  </a:cubicBezTo>
                  <a:cubicBezTo>
                    <a:pt x="2377960" y="2213653"/>
                    <a:pt x="2377960" y="2082209"/>
                    <a:pt x="2297300" y="2001549"/>
                  </a:cubicBezTo>
                  <a:close/>
                  <a:moveTo>
                    <a:pt x="893229" y="1610201"/>
                  </a:moveTo>
                  <a:cubicBezTo>
                    <a:pt x="498894" y="1610201"/>
                    <a:pt x="176256" y="1287564"/>
                    <a:pt x="176256" y="893229"/>
                  </a:cubicBezTo>
                  <a:cubicBezTo>
                    <a:pt x="176256" y="498894"/>
                    <a:pt x="498894" y="176256"/>
                    <a:pt x="893229" y="176256"/>
                  </a:cubicBezTo>
                  <a:cubicBezTo>
                    <a:pt x="1287564" y="176256"/>
                    <a:pt x="1610201" y="498894"/>
                    <a:pt x="1610201" y="893229"/>
                  </a:cubicBezTo>
                  <a:cubicBezTo>
                    <a:pt x="1610201" y="1287564"/>
                    <a:pt x="1287564" y="1610201"/>
                    <a:pt x="893229" y="1610201"/>
                  </a:cubicBezTo>
                  <a:close/>
                </a:path>
              </a:pathLst>
            </a:custGeom>
            <a:solidFill>
              <a:schemeClr val="accent1">
                <a:lumMod val="50000"/>
              </a:schemeClr>
            </a:solidFill>
            <a:ln w="29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Rectangle: Rounded Corners 44">
            <a:extLst>
              <a:ext uri="{FF2B5EF4-FFF2-40B4-BE49-F238E27FC236}">
                <a16:creationId xmlns:a16="http://schemas.microsoft.com/office/drawing/2014/main" id="{15DAE02A-85E4-42A7-A2DC-8E43DEDBCF93}"/>
              </a:ext>
            </a:extLst>
          </p:cNvPr>
          <p:cNvSpPr/>
          <p:nvPr/>
        </p:nvSpPr>
        <p:spPr>
          <a:xfrm>
            <a:off x="367351" y="1269486"/>
            <a:ext cx="5871423" cy="5420333"/>
          </a:xfrm>
          <a:prstGeom prst="roundRect">
            <a:avLst>
              <a:gd name="adj" fmla="val 10783"/>
            </a:avLst>
          </a:prstGeom>
          <a:gradFill>
            <a:gsLst>
              <a:gs pos="76000">
                <a:srgbClr val="FFFFFF">
                  <a:alpha val="89000"/>
                </a:srgbClr>
              </a:gs>
              <a:gs pos="34000">
                <a:srgbClr val="FFFFFF">
                  <a:alpha val="79000"/>
                </a:srgbClr>
              </a:gs>
              <a:gs pos="0">
                <a:schemeClr val="bg1">
                  <a:alpha val="66000"/>
                </a:schemeClr>
              </a:gs>
              <a:gs pos="93000">
                <a:schemeClr val="bg1">
                  <a:alpha val="0"/>
                </a:schemeClr>
              </a:gs>
            </a:gsLst>
            <a:lin ang="5400000" scaled="0"/>
          </a:gradFill>
          <a:ln w="47625">
            <a:gradFill>
              <a:gsLst>
                <a:gs pos="30096">
                  <a:srgbClr val="57BBED">
                    <a:alpha val="51000"/>
                  </a:srgbClr>
                </a:gs>
                <a:gs pos="66000">
                  <a:srgbClr val="57BBED">
                    <a:alpha val="0"/>
                  </a:srgbClr>
                </a:gs>
                <a:gs pos="0">
                  <a:srgbClr val="57BBE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D" sz="2400" dirty="0" err="1">
                <a:solidFill>
                  <a:schemeClr val="accent1">
                    <a:lumMod val="50000"/>
                  </a:schemeClr>
                </a:solidFill>
                <a:effectLst/>
                <a:latin typeface="Arial" panose="020B0604020202020204" pitchFamily="34" charset="0"/>
                <a:ea typeface="Times New Roman" panose="02020603050405020304" pitchFamily="18" charset="0"/>
              </a:rPr>
              <a:t>Penyediaan</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sistem</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aplikasi</a:t>
            </a:r>
            <a:r>
              <a:rPr lang="en-ID" sz="2400" dirty="0">
                <a:solidFill>
                  <a:schemeClr val="accent1">
                    <a:lumMod val="50000"/>
                  </a:schemeClr>
                </a:solidFill>
                <a:effectLst/>
                <a:latin typeface="Arial" panose="020B0604020202020204" pitchFamily="34" charset="0"/>
                <a:ea typeface="Times New Roman" panose="02020603050405020304" pitchFamily="18" charset="0"/>
              </a:rPr>
              <a:t> SPMB Daring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dibangun</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secara</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mandiri</a:t>
            </a:r>
            <a:r>
              <a:rPr lang="en-ID" sz="2400" dirty="0">
                <a:solidFill>
                  <a:schemeClr val="accent1">
                    <a:lumMod val="50000"/>
                  </a:schemeClr>
                </a:solidFill>
                <a:effectLst/>
                <a:latin typeface="Arial" panose="020B0604020202020204" pitchFamily="34" charset="0"/>
                <a:ea typeface="Times New Roman" panose="02020603050405020304" pitchFamily="18" charset="0"/>
              </a:rPr>
              <a:t> oleh Dinas Pendidikan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Provinsi</a:t>
            </a:r>
            <a:r>
              <a:rPr lang="en-ID" sz="2400" dirty="0">
                <a:solidFill>
                  <a:schemeClr val="accent1">
                    <a:lumMod val="50000"/>
                  </a:schemeClr>
                </a:solidFill>
                <a:effectLst/>
                <a:latin typeface="Arial" panose="020B0604020202020204" pitchFamily="34" charset="0"/>
                <a:ea typeface="Times New Roman" panose="02020603050405020304" pitchFamily="18" charset="0"/>
              </a:rPr>
              <a:t> Jawa Tengah,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merupakan</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pengembangan</a:t>
            </a:r>
            <a:r>
              <a:rPr lang="en-ID" sz="2400" dirty="0">
                <a:solidFill>
                  <a:schemeClr val="accent1">
                    <a:lumMod val="50000"/>
                  </a:schemeClr>
                </a:solidFill>
                <a:effectLst/>
                <a:latin typeface="Arial" panose="020B0604020202020204" pitchFamily="34" charset="0"/>
                <a:ea typeface="Times New Roman" panose="02020603050405020304" pitchFamily="18" charset="0"/>
              </a:rPr>
              <a:t> dan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penyempurnaan</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dari</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sistem</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aplikasi</a:t>
            </a:r>
            <a:r>
              <a:rPr lang="en-ID" sz="2400" dirty="0">
                <a:solidFill>
                  <a:schemeClr val="accent1">
                    <a:lumMod val="50000"/>
                  </a:schemeClr>
                </a:solidFill>
                <a:effectLst/>
                <a:latin typeface="Arial" panose="020B0604020202020204" pitchFamily="34" charset="0"/>
                <a:ea typeface="Times New Roman" panose="02020603050405020304" pitchFamily="18" charset="0"/>
              </a:rPr>
              <a:t> yang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telah</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dimanfaatkan</a:t>
            </a:r>
            <a:r>
              <a:rPr lang="en-ID" sz="2400" dirty="0">
                <a:solidFill>
                  <a:schemeClr val="accent1">
                    <a:lumMod val="50000"/>
                  </a:schemeClr>
                </a:solidFill>
                <a:effectLst/>
                <a:latin typeface="Arial" panose="020B0604020202020204" pitchFamily="34" charset="0"/>
                <a:ea typeface="Times New Roman" panose="02020603050405020304" pitchFamily="18" charset="0"/>
              </a:rPr>
              <a:t> pada SPMB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Tahun</a:t>
            </a:r>
            <a:r>
              <a:rPr lang="en-ID" sz="2400" dirty="0">
                <a:solidFill>
                  <a:schemeClr val="accent1">
                    <a:lumMod val="50000"/>
                  </a:schemeClr>
                </a:solidFill>
                <a:effectLst/>
                <a:latin typeface="Arial" panose="020B0604020202020204" pitchFamily="34" charset="0"/>
                <a:ea typeface="Times New Roman" panose="02020603050405020304" pitchFamily="18" charset="0"/>
              </a:rPr>
              <a:t> 2025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dengan</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dukungan</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dari</a:t>
            </a:r>
            <a:r>
              <a:rPr lang="en-ID" sz="2400" dirty="0">
                <a:solidFill>
                  <a:schemeClr val="accent1">
                    <a:lumMod val="50000"/>
                  </a:schemeClr>
                </a:solidFill>
                <a:effectLst/>
                <a:latin typeface="Arial" panose="020B0604020202020204" pitchFamily="34" charset="0"/>
                <a:ea typeface="Times New Roman" panose="02020603050405020304" pitchFamily="18" charset="0"/>
              </a:rPr>
              <a:t> Dinas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Komdigi</a:t>
            </a:r>
            <a:r>
              <a:rPr lang="en-ID" sz="2400" dirty="0">
                <a:solidFill>
                  <a:schemeClr val="accent1">
                    <a:lumMod val="50000"/>
                  </a:schemeClr>
                </a:solidFill>
                <a:effectLst/>
                <a:latin typeface="Arial" panose="020B0604020202020204" pitchFamily="34" charset="0"/>
                <a:ea typeface="Times New Roman" panose="02020603050405020304" pitchFamily="18" charset="0"/>
              </a:rPr>
              <a:t> </a:t>
            </a:r>
            <a:r>
              <a:rPr lang="en-ID" sz="2400" dirty="0" err="1">
                <a:solidFill>
                  <a:schemeClr val="accent1">
                    <a:lumMod val="50000"/>
                  </a:schemeClr>
                </a:solidFill>
                <a:effectLst/>
                <a:latin typeface="Arial" panose="020B0604020202020204" pitchFamily="34" charset="0"/>
                <a:ea typeface="Times New Roman" panose="02020603050405020304" pitchFamily="18" charset="0"/>
              </a:rPr>
              <a:t>Provinsi</a:t>
            </a:r>
            <a:r>
              <a:rPr lang="en-ID" sz="2400" dirty="0">
                <a:solidFill>
                  <a:schemeClr val="accent1">
                    <a:lumMod val="50000"/>
                  </a:schemeClr>
                </a:solidFill>
                <a:effectLst/>
                <a:latin typeface="Arial" panose="020B0604020202020204" pitchFamily="34" charset="0"/>
                <a:ea typeface="Times New Roman" panose="02020603050405020304" pitchFamily="18" charset="0"/>
              </a:rPr>
              <a:t> Jawa Tengah</a:t>
            </a:r>
            <a:endParaRPr kumimoji="0" lang="en-ID" sz="2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40841FF4-105D-475D-B894-7F448D10BFB7}"/>
              </a:ext>
            </a:extLst>
          </p:cNvPr>
          <p:cNvSpPr/>
          <p:nvPr/>
        </p:nvSpPr>
        <p:spPr>
          <a:xfrm>
            <a:off x="211176" y="655696"/>
            <a:ext cx="5797738" cy="607845"/>
          </a:xfrm>
          <a:prstGeom prst="roundRect">
            <a:avLst>
              <a:gd name="adj" fmla="val 50000"/>
            </a:avLst>
          </a:prstGeom>
          <a:gradFill>
            <a:gsLst>
              <a:gs pos="0">
                <a:srgbClr val="00ADE0"/>
              </a:gs>
              <a:gs pos="58000">
                <a:srgbClr val="0C50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8E40376B-D59B-4FC0-8572-1109A1DC0D0C}"/>
              </a:ext>
            </a:extLst>
          </p:cNvPr>
          <p:cNvSpPr/>
          <p:nvPr/>
        </p:nvSpPr>
        <p:spPr>
          <a:xfrm>
            <a:off x="-53962" y="660428"/>
            <a:ext cx="899773" cy="868385"/>
          </a:xfrm>
          <a:prstGeom prst="ellipse">
            <a:avLst/>
          </a:prstGeom>
          <a:gradFill>
            <a:gsLst>
              <a:gs pos="0">
                <a:srgbClr val="00ADE0"/>
              </a:gs>
              <a:gs pos="58000">
                <a:srgbClr val="0C50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6252DFC8-8E87-4E38-9D02-C9F2E68B838B}"/>
              </a:ext>
            </a:extLst>
          </p:cNvPr>
          <p:cNvGrpSpPr/>
          <p:nvPr/>
        </p:nvGrpSpPr>
        <p:grpSpPr>
          <a:xfrm>
            <a:off x="133538" y="835109"/>
            <a:ext cx="524775" cy="519024"/>
            <a:chOff x="8351838" y="1820863"/>
            <a:chExt cx="579438" cy="573088"/>
          </a:xfrm>
          <a:solidFill>
            <a:schemeClr val="bg1"/>
          </a:solidFill>
        </p:grpSpPr>
        <p:sp>
          <p:nvSpPr>
            <p:cNvPr id="49" name="Freeform 193">
              <a:extLst>
                <a:ext uri="{FF2B5EF4-FFF2-40B4-BE49-F238E27FC236}">
                  <a16:creationId xmlns:a16="http://schemas.microsoft.com/office/drawing/2014/main" id="{22360BF8-C9B1-445B-AF36-A05A16C3F7B1}"/>
                </a:ext>
              </a:extLst>
            </p:cNvPr>
            <p:cNvSpPr>
              <a:spLocks noEditPoints="1"/>
            </p:cNvSpPr>
            <p:nvPr/>
          </p:nvSpPr>
          <p:spPr bwMode="auto">
            <a:xfrm>
              <a:off x="8469313" y="1912938"/>
              <a:ext cx="319088" cy="314325"/>
            </a:xfrm>
            <a:custGeom>
              <a:avLst/>
              <a:gdLst>
                <a:gd name="T0" fmla="*/ 275 w 1128"/>
                <a:gd name="T1" fmla="*/ 787 h 1115"/>
                <a:gd name="T2" fmla="*/ 93 w 1128"/>
                <a:gd name="T3" fmla="*/ 600 h 1115"/>
                <a:gd name="T4" fmla="*/ 303 w 1128"/>
                <a:gd name="T5" fmla="*/ 240 h 1115"/>
                <a:gd name="T6" fmla="*/ 353 w 1128"/>
                <a:gd name="T7" fmla="*/ 134 h 1115"/>
                <a:gd name="T8" fmla="*/ 828 w 1128"/>
                <a:gd name="T9" fmla="*/ 240 h 1115"/>
                <a:gd name="T10" fmla="*/ 874 w 1128"/>
                <a:gd name="T11" fmla="*/ 205 h 1115"/>
                <a:gd name="T12" fmla="*/ 828 w 1128"/>
                <a:gd name="T13" fmla="*/ 872 h 1115"/>
                <a:gd name="T14" fmla="*/ 778 w 1128"/>
                <a:gd name="T15" fmla="*/ 978 h 1115"/>
                <a:gd name="T16" fmla="*/ 357 w 1128"/>
                <a:gd name="T17" fmla="*/ 978 h 1115"/>
                <a:gd name="T18" fmla="*/ 307 w 1128"/>
                <a:gd name="T19" fmla="*/ 872 h 1115"/>
                <a:gd name="T20" fmla="*/ 521 w 1128"/>
                <a:gd name="T21" fmla="*/ 798 h 1115"/>
                <a:gd name="T22" fmla="*/ 414 w 1128"/>
                <a:gd name="T23" fmla="*/ 900 h 1115"/>
                <a:gd name="T24" fmla="*/ 521 w 1128"/>
                <a:gd name="T25" fmla="*/ 798 h 1115"/>
                <a:gd name="T26" fmla="*/ 521 w 1128"/>
                <a:gd name="T27" fmla="*/ 710 h 1115"/>
                <a:gd name="T28" fmla="*/ 339 w 1128"/>
                <a:gd name="T29" fmla="*/ 600 h 1115"/>
                <a:gd name="T30" fmla="*/ 521 w 1128"/>
                <a:gd name="T31" fmla="*/ 403 h 1115"/>
                <a:gd name="T32" fmla="*/ 339 w 1128"/>
                <a:gd name="T33" fmla="*/ 512 h 1115"/>
                <a:gd name="T34" fmla="*/ 521 w 1128"/>
                <a:gd name="T35" fmla="*/ 403 h 1115"/>
                <a:gd name="T36" fmla="*/ 382 w 1128"/>
                <a:gd name="T37" fmla="*/ 279 h 1115"/>
                <a:gd name="T38" fmla="*/ 517 w 1128"/>
                <a:gd name="T39" fmla="*/ 96 h 1115"/>
                <a:gd name="T40" fmla="*/ 521 w 1128"/>
                <a:gd name="T41" fmla="*/ 314 h 1115"/>
                <a:gd name="T42" fmla="*/ 610 w 1128"/>
                <a:gd name="T43" fmla="*/ 96 h 1115"/>
                <a:gd name="T44" fmla="*/ 746 w 1128"/>
                <a:gd name="T45" fmla="*/ 279 h 1115"/>
                <a:gd name="T46" fmla="*/ 610 w 1128"/>
                <a:gd name="T47" fmla="*/ 512 h 1115"/>
                <a:gd name="T48" fmla="*/ 774 w 1128"/>
                <a:gd name="T49" fmla="*/ 367 h 1115"/>
                <a:gd name="T50" fmla="*/ 610 w 1128"/>
                <a:gd name="T51" fmla="*/ 512 h 1115"/>
                <a:gd name="T52" fmla="*/ 610 w 1128"/>
                <a:gd name="T53" fmla="*/ 600 h 1115"/>
                <a:gd name="T54" fmla="*/ 774 w 1128"/>
                <a:gd name="T55" fmla="*/ 745 h 1115"/>
                <a:gd name="T56" fmla="*/ 610 w 1128"/>
                <a:gd name="T57" fmla="*/ 798 h 1115"/>
                <a:gd name="T58" fmla="*/ 721 w 1128"/>
                <a:gd name="T59" fmla="*/ 900 h 1115"/>
                <a:gd name="T60" fmla="*/ 610 w 1128"/>
                <a:gd name="T61" fmla="*/ 798 h 1115"/>
                <a:gd name="T62" fmla="*/ 857 w 1128"/>
                <a:gd name="T63" fmla="*/ 787 h 1115"/>
                <a:gd name="T64" fmla="*/ 1038 w 1128"/>
                <a:gd name="T65" fmla="*/ 600 h 1115"/>
                <a:gd name="T66" fmla="*/ 1038 w 1128"/>
                <a:gd name="T67" fmla="*/ 512 h 1115"/>
                <a:gd name="T68" fmla="*/ 857 w 1128"/>
                <a:gd name="T69" fmla="*/ 325 h 1115"/>
                <a:gd name="T70" fmla="*/ 1038 w 1128"/>
                <a:gd name="T71" fmla="*/ 512 h 1115"/>
                <a:gd name="T72" fmla="*/ 275 w 1128"/>
                <a:gd name="T73" fmla="*/ 325 h 1115"/>
                <a:gd name="T74" fmla="*/ 93 w 1128"/>
                <a:gd name="T75" fmla="*/ 512 h 1115"/>
                <a:gd name="T76" fmla="*/ 564 w 1128"/>
                <a:gd name="T77" fmla="*/ 1115 h 1115"/>
                <a:gd name="T78" fmla="*/ 564 w 1128"/>
                <a:gd name="T79" fmla="*/ 0 h 1115"/>
                <a:gd name="T80" fmla="*/ 564 w 1128"/>
                <a:gd name="T81" fmla="*/ 1115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8" h="1115">
                  <a:moveTo>
                    <a:pt x="250" y="600"/>
                  </a:moveTo>
                  <a:cubicBezTo>
                    <a:pt x="253" y="667"/>
                    <a:pt x="261" y="731"/>
                    <a:pt x="275" y="787"/>
                  </a:cubicBezTo>
                  <a:cubicBezTo>
                    <a:pt x="246" y="805"/>
                    <a:pt x="218" y="826"/>
                    <a:pt x="193" y="847"/>
                  </a:cubicBezTo>
                  <a:cubicBezTo>
                    <a:pt x="136" y="777"/>
                    <a:pt x="100" y="692"/>
                    <a:pt x="93" y="600"/>
                  </a:cubicBezTo>
                  <a:lnTo>
                    <a:pt x="250" y="600"/>
                  </a:lnTo>
                  <a:close/>
                  <a:moveTo>
                    <a:pt x="303" y="240"/>
                  </a:moveTo>
                  <a:cubicBezTo>
                    <a:pt x="286" y="230"/>
                    <a:pt x="271" y="216"/>
                    <a:pt x="253" y="202"/>
                  </a:cubicBezTo>
                  <a:cubicBezTo>
                    <a:pt x="286" y="177"/>
                    <a:pt x="318" y="152"/>
                    <a:pt x="353" y="134"/>
                  </a:cubicBezTo>
                  <a:cubicBezTo>
                    <a:pt x="335" y="166"/>
                    <a:pt x="318" y="202"/>
                    <a:pt x="303" y="240"/>
                  </a:cubicBezTo>
                  <a:close/>
                  <a:moveTo>
                    <a:pt x="828" y="240"/>
                  </a:moveTo>
                  <a:cubicBezTo>
                    <a:pt x="814" y="202"/>
                    <a:pt x="796" y="166"/>
                    <a:pt x="774" y="138"/>
                  </a:cubicBezTo>
                  <a:cubicBezTo>
                    <a:pt x="810" y="156"/>
                    <a:pt x="846" y="177"/>
                    <a:pt x="874" y="205"/>
                  </a:cubicBezTo>
                  <a:cubicBezTo>
                    <a:pt x="860" y="216"/>
                    <a:pt x="846" y="226"/>
                    <a:pt x="828" y="240"/>
                  </a:cubicBezTo>
                  <a:close/>
                  <a:moveTo>
                    <a:pt x="828" y="872"/>
                  </a:moveTo>
                  <a:cubicBezTo>
                    <a:pt x="846" y="882"/>
                    <a:pt x="860" y="896"/>
                    <a:pt x="878" y="911"/>
                  </a:cubicBezTo>
                  <a:cubicBezTo>
                    <a:pt x="846" y="935"/>
                    <a:pt x="814" y="960"/>
                    <a:pt x="778" y="978"/>
                  </a:cubicBezTo>
                  <a:cubicBezTo>
                    <a:pt x="796" y="946"/>
                    <a:pt x="814" y="911"/>
                    <a:pt x="828" y="872"/>
                  </a:cubicBezTo>
                  <a:close/>
                  <a:moveTo>
                    <a:pt x="357" y="978"/>
                  </a:moveTo>
                  <a:cubicBezTo>
                    <a:pt x="321" y="960"/>
                    <a:pt x="286" y="939"/>
                    <a:pt x="257" y="911"/>
                  </a:cubicBezTo>
                  <a:cubicBezTo>
                    <a:pt x="271" y="896"/>
                    <a:pt x="289" y="886"/>
                    <a:pt x="307" y="872"/>
                  </a:cubicBezTo>
                  <a:cubicBezTo>
                    <a:pt x="318" y="911"/>
                    <a:pt x="335" y="946"/>
                    <a:pt x="357" y="978"/>
                  </a:cubicBezTo>
                  <a:close/>
                  <a:moveTo>
                    <a:pt x="521" y="798"/>
                  </a:moveTo>
                  <a:lnTo>
                    <a:pt x="521" y="1016"/>
                  </a:lnTo>
                  <a:cubicBezTo>
                    <a:pt x="482" y="999"/>
                    <a:pt x="443" y="960"/>
                    <a:pt x="414" y="900"/>
                  </a:cubicBezTo>
                  <a:cubicBezTo>
                    <a:pt x="403" y="879"/>
                    <a:pt x="393" y="858"/>
                    <a:pt x="385" y="833"/>
                  </a:cubicBezTo>
                  <a:cubicBezTo>
                    <a:pt x="428" y="815"/>
                    <a:pt x="475" y="801"/>
                    <a:pt x="521" y="798"/>
                  </a:cubicBezTo>
                  <a:close/>
                  <a:moveTo>
                    <a:pt x="521" y="600"/>
                  </a:moveTo>
                  <a:lnTo>
                    <a:pt x="521" y="710"/>
                  </a:lnTo>
                  <a:cubicBezTo>
                    <a:pt x="464" y="713"/>
                    <a:pt x="410" y="727"/>
                    <a:pt x="357" y="745"/>
                  </a:cubicBezTo>
                  <a:cubicBezTo>
                    <a:pt x="346" y="699"/>
                    <a:pt x="339" y="650"/>
                    <a:pt x="339" y="600"/>
                  </a:cubicBezTo>
                  <a:lnTo>
                    <a:pt x="521" y="600"/>
                  </a:lnTo>
                  <a:close/>
                  <a:moveTo>
                    <a:pt x="521" y="403"/>
                  </a:moveTo>
                  <a:lnTo>
                    <a:pt x="521" y="512"/>
                  </a:lnTo>
                  <a:lnTo>
                    <a:pt x="339" y="512"/>
                  </a:lnTo>
                  <a:cubicBezTo>
                    <a:pt x="343" y="463"/>
                    <a:pt x="346" y="413"/>
                    <a:pt x="357" y="367"/>
                  </a:cubicBezTo>
                  <a:cubicBezTo>
                    <a:pt x="410" y="385"/>
                    <a:pt x="464" y="399"/>
                    <a:pt x="521" y="403"/>
                  </a:cubicBezTo>
                  <a:close/>
                  <a:moveTo>
                    <a:pt x="521" y="314"/>
                  </a:moveTo>
                  <a:cubicBezTo>
                    <a:pt x="475" y="311"/>
                    <a:pt x="428" y="300"/>
                    <a:pt x="382" y="279"/>
                  </a:cubicBezTo>
                  <a:cubicBezTo>
                    <a:pt x="389" y="254"/>
                    <a:pt x="400" y="233"/>
                    <a:pt x="410" y="212"/>
                  </a:cubicBezTo>
                  <a:cubicBezTo>
                    <a:pt x="443" y="152"/>
                    <a:pt x="478" y="113"/>
                    <a:pt x="517" y="96"/>
                  </a:cubicBezTo>
                  <a:lnTo>
                    <a:pt x="517" y="314"/>
                  </a:lnTo>
                  <a:lnTo>
                    <a:pt x="521" y="314"/>
                  </a:lnTo>
                  <a:close/>
                  <a:moveTo>
                    <a:pt x="610" y="314"/>
                  </a:moveTo>
                  <a:lnTo>
                    <a:pt x="610" y="96"/>
                  </a:lnTo>
                  <a:cubicBezTo>
                    <a:pt x="649" y="113"/>
                    <a:pt x="689" y="152"/>
                    <a:pt x="717" y="212"/>
                  </a:cubicBezTo>
                  <a:cubicBezTo>
                    <a:pt x="728" y="233"/>
                    <a:pt x="739" y="254"/>
                    <a:pt x="746" y="279"/>
                  </a:cubicBezTo>
                  <a:cubicBezTo>
                    <a:pt x="703" y="297"/>
                    <a:pt x="657" y="311"/>
                    <a:pt x="610" y="314"/>
                  </a:cubicBezTo>
                  <a:close/>
                  <a:moveTo>
                    <a:pt x="610" y="512"/>
                  </a:moveTo>
                  <a:lnTo>
                    <a:pt x="610" y="403"/>
                  </a:lnTo>
                  <a:cubicBezTo>
                    <a:pt x="667" y="399"/>
                    <a:pt x="721" y="385"/>
                    <a:pt x="774" y="367"/>
                  </a:cubicBezTo>
                  <a:cubicBezTo>
                    <a:pt x="785" y="413"/>
                    <a:pt x="792" y="463"/>
                    <a:pt x="792" y="512"/>
                  </a:cubicBezTo>
                  <a:lnTo>
                    <a:pt x="610" y="512"/>
                  </a:lnTo>
                  <a:close/>
                  <a:moveTo>
                    <a:pt x="610" y="710"/>
                  </a:moveTo>
                  <a:lnTo>
                    <a:pt x="610" y="600"/>
                  </a:lnTo>
                  <a:lnTo>
                    <a:pt x="792" y="600"/>
                  </a:lnTo>
                  <a:cubicBezTo>
                    <a:pt x="789" y="650"/>
                    <a:pt x="785" y="699"/>
                    <a:pt x="774" y="745"/>
                  </a:cubicBezTo>
                  <a:cubicBezTo>
                    <a:pt x="721" y="727"/>
                    <a:pt x="667" y="713"/>
                    <a:pt x="610" y="710"/>
                  </a:cubicBezTo>
                  <a:close/>
                  <a:moveTo>
                    <a:pt x="610" y="798"/>
                  </a:moveTo>
                  <a:cubicBezTo>
                    <a:pt x="657" y="801"/>
                    <a:pt x="703" y="812"/>
                    <a:pt x="749" y="833"/>
                  </a:cubicBezTo>
                  <a:cubicBezTo>
                    <a:pt x="742" y="858"/>
                    <a:pt x="732" y="879"/>
                    <a:pt x="721" y="900"/>
                  </a:cubicBezTo>
                  <a:cubicBezTo>
                    <a:pt x="689" y="960"/>
                    <a:pt x="653" y="999"/>
                    <a:pt x="614" y="1016"/>
                  </a:cubicBezTo>
                  <a:lnTo>
                    <a:pt x="610" y="798"/>
                  </a:lnTo>
                  <a:close/>
                  <a:moveTo>
                    <a:pt x="939" y="847"/>
                  </a:moveTo>
                  <a:cubicBezTo>
                    <a:pt x="914" y="826"/>
                    <a:pt x="885" y="805"/>
                    <a:pt x="857" y="787"/>
                  </a:cubicBezTo>
                  <a:cubicBezTo>
                    <a:pt x="871" y="731"/>
                    <a:pt x="881" y="667"/>
                    <a:pt x="881" y="600"/>
                  </a:cubicBezTo>
                  <a:lnTo>
                    <a:pt x="1038" y="600"/>
                  </a:lnTo>
                  <a:cubicBezTo>
                    <a:pt x="1031" y="692"/>
                    <a:pt x="992" y="777"/>
                    <a:pt x="939" y="847"/>
                  </a:cubicBezTo>
                  <a:close/>
                  <a:moveTo>
                    <a:pt x="1038" y="512"/>
                  </a:moveTo>
                  <a:lnTo>
                    <a:pt x="881" y="512"/>
                  </a:lnTo>
                  <a:cubicBezTo>
                    <a:pt x="878" y="445"/>
                    <a:pt x="871" y="381"/>
                    <a:pt x="857" y="325"/>
                  </a:cubicBezTo>
                  <a:cubicBezTo>
                    <a:pt x="885" y="307"/>
                    <a:pt x="914" y="286"/>
                    <a:pt x="939" y="265"/>
                  </a:cubicBezTo>
                  <a:cubicBezTo>
                    <a:pt x="992" y="336"/>
                    <a:pt x="1031" y="420"/>
                    <a:pt x="1038" y="512"/>
                  </a:cubicBezTo>
                  <a:close/>
                  <a:moveTo>
                    <a:pt x="193" y="265"/>
                  </a:moveTo>
                  <a:cubicBezTo>
                    <a:pt x="218" y="286"/>
                    <a:pt x="246" y="307"/>
                    <a:pt x="275" y="325"/>
                  </a:cubicBezTo>
                  <a:cubicBezTo>
                    <a:pt x="261" y="381"/>
                    <a:pt x="250" y="445"/>
                    <a:pt x="250" y="512"/>
                  </a:cubicBezTo>
                  <a:lnTo>
                    <a:pt x="93" y="512"/>
                  </a:lnTo>
                  <a:cubicBezTo>
                    <a:pt x="100" y="420"/>
                    <a:pt x="139" y="336"/>
                    <a:pt x="193" y="265"/>
                  </a:cubicBezTo>
                  <a:close/>
                  <a:moveTo>
                    <a:pt x="564" y="1115"/>
                  </a:moveTo>
                  <a:cubicBezTo>
                    <a:pt x="874" y="1115"/>
                    <a:pt x="1128" y="865"/>
                    <a:pt x="1128" y="558"/>
                  </a:cubicBezTo>
                  <a:cubicBezTo>
                    <a:pt x="1128" y="247"/>
                    <a:pt x="874" y="0"/>
                    <a:pt x="564" y="0"/>
                  </a:cubicBezTo>
                  <a:cubicBezTo>
                    <a:pt x="253" y="0"/>
                    <a:pt x="0" y="251"/>
                    <a:pt x="0" y="558"/>
                  </a:cubicBezTo>
                  <a:cubicBezTo>
                    <a:pt x="0" y="865"/>
                    <a:pt x="253" y="1115"/>
                    <a:pt x="564" y="1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94">
              <a:extLst>
                <a:ext uri="{FF2B5EF4-FFF2-40B4-BE49-F238E27FC236}">
                  <a16:creationId xmlns:a16="http://schemas.microsoft.com/office/drawing/2014/main" id="{1D9A49EF-C395-4667-B165-D8B505E6DE07}"/>
                </a:ext>
              </a:extLst>
            </p:cNvPr>
            <p:cNvSpPr>
              <a:spLocks/>
            </p:cNvSpPr>
            <p:nvPr/>
          </p:nvSpPr>
          <p:spPr bwMode="auto">
            <a:xfrm>
              <a:off x="8362950" y="2057401"/>
              <a:ext cx="530225" cy="336550"/>
            </a:xfrm>
            <a:custGeom>
              <a:avLst/>
              <a:gdLst>
                <a:gd name="T0" fmla="*/ 1835 w 1877"/>
                <a:gd name="T1" fmla="*/ 0 h 1192"/>
                <a:gd name="T2" fmla="*/ 1788 w 1877"/>
                <a:gd name="T3" fmla="*/ 46 h 1192"/>
                <a:gd name="T4" fmla="*/ 1067 w 1877"/>
                <a:gd name="T5" fmla="*/ 875 h 1192"/>
                <a:gd name="T6" fmla="*/ 1028 w 1877"/>
                <a:gd name="T7" fmla="*/ 917 h 1192"/>
                <a:gd name="T8" fmla="*/ 1028 w 1877"/>
                <a:gd name="T9" fmla="*/ 1104 h 1192"/>
                <a:gd name="T10" fmla="*/ 850 w 1877"/>
                <a:gd name="T11" fmla="*/ 1104 h 1192"/>
                <a:gd name="T12" fmla="*/ 850 w 1877"/>
                <a:gd name="T13" fmla="*/ 917 h 1192"/>
                <a:gd name="T14" fmla="*/ 810 w 1877"/>
                <a:gd name="T15" fmla="*/ 875 h 1192"/>
                <a:gd name="T16" fmla="*/ 90 w 1877"/>
                <a:gd name="T17" fmla="*/ 46 h 1192"/>
                <a:gd name="T18" fmla="*/ 47 w 1877"/>
                <a:gd name="T19" fmla="*/ 0 h 1192"/>
                <a:gd name="T20" fmla="*/ 0 w 1877"/>
                <a:gd name="T21" fmla="*/ 46 h 1192"/>
                <a:gd name="T22" fmla="*/ 757 w 1877"/>
                <a:gd name="T23" fmla="*/ 956 h 1192"/>
                <a:gd name="T24" fmla="*/ 757 w 1877"/>
                <a:gd name="T25" fmla="*/ 1104 h 1192"/>
                <a:gd name="T26" fmla="*/ 668 w 1877"/>
                <a:gd name="T27" fmla="*/ 1104 h 1192"/>
                <a:gd name="T28" fmla="*/ 621 w 1877"/>
                <a:gd name="T29" fmla="*/ 1146 h 1192"/>
                <a:gd name="T30" fmla="*/ 668 w 1877"/>
                <a:gd name="T31" fmla="*/ 1192 h 1192"/>
                <a:gd name="T32" fmla="*/ 1203 w 1877"/>
                <a:gd name="T33" fmla="*/ 1192 h 1192"/>
                <a:gd name="T34" fmla="*/ 1249 w 1877"/>
                <a:gd name="T35" fmla="*/ 1146 h 1192"/>
                <a:gd name="T36" fmla="*/ 1203 w 1877"/>
                <a:gd name="T37" fmla="*/ 1104 h 1192"/>
                <a:gd name="T38" fmla="*/ 1114 w 1877"/>
                <a:gd name="T39" fmla="*/ 1104 h 1192"/>
                <a:gd name="T40" fmla="*/ 1114 w 1877"/>
                <a:gd name="T41" fmla="*/ 956 h 1192"/>
                <a:gd name="T42" fmla="*/ 1870 w 1877"/>
                <a:gd name="T43" fmla="*/ 46 h 1192"/>
                <a:gd name="T44" fmla="*/ 1835 w 1877"/>
                <a:gd name="T45" fmla="*/ 0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7" h="1192">
                  <a:moveTo>
                    <a:pt x="1835" y="0"/>
                  </a:moveTo>
                  <a:cubicBezTo>
                    <a:pt x="1810" y="0"/>
                    <a:pt x="1788" y="21"/>
                    <a:pt x="1788" y="46"/>
                  </a:cubicBezTo>
                  <a:cubicBezTo>
                    <a:pt x="1788" y="459"/>
                    <a:pt x="1478" y="815"/>
                    <a:pt x="1067" y="875"/>
                  </a:cubicBezTo>
                  <a:cubicBezTo>
                    <a:pt x="1046" y="878"/>
                    <a:pt x="1028" y="896"/>
                    <a:pt x="1028" y="917"/>
                  </a:cubicBezTo>
                  <a:lnTo>
                    <a:pt x="1028" y="1104"/>
                  </a:lnTo>
                  <a:lnTo>
                    <a:pt x="850" y="1104"/>
                  </a:lnTo>
                  <a:lnTo>
                    <a:pt x="850" y="917"/>
                  </a:lnTo>
                  <a:cubicBezTo>
                    <a:pt x="850" y="896"/>
                    <a:pt x="832" y="878"/>
                    <a:pt x="810" y="875"/>
                  </a:cubicBezTo>
                  <a:cubicBezTo>
                    <a:pt x="400" y="815"/>
                    <a:pt x="90" y="459"/>
                    <a:pt x="90" y="46"/>
                  </a:cubicBezTo>
                  <a:cubicBezTo>
                    <a:pt x="90" y="21"/>
                    <a:pt x="68" y="0"/>
                    <a:pt x="47" y="0"/>
                  </a:cubicBezTo>
                  <a:cubicBezTo>
                    <a:pt x="22" y="0"/>
                    <a:pt x="0" y="21"/>
                    <a:pt x="0" y="46"/>
                  </a:cubicBezTo>
                  <a:cubicBezTo>
                    <a:pt x="0" y="494"/>
                    <a:pt x="321" y="871"/>
                    <a:pt x="757" y="956"/>
                  </a:cubicBezTo>
                  <a:lnTo>
                    <a:pt x="757" y="1104"/>
                  </a:lnTo>
                  <a:lnTo>
                    <a:pt x="668" y="1104"/>
                  </a:lnTo>
                  <a:cubicBezTo>
                    <a:pt x="643" y="1104"/>
                    <a:pt x="621" y="1125"/>
                    <a:pt x="621" y="1146"/>
                  </a:cubicBezTo>
                  <a:cubicBezTo>
                    <a:pt x="621" y="1171"/>
                    <a:pt x="643" y="1192"/>
                    <a:pt x="668" y="1192"/>
                  </a:cubicBezTo>
                  <a:cubicBezTo>
                    <a:pt x="735" y="1192"/>
                    <a:pt x="1135" y="1192"/>
                    <a:pt x="1203" y="1192"/>
                  </a:cubicBezTo>
                  <a:cubicBezTo>
                    <a:pt x="1228" y="1192"/>
                    <a:pt x="1249" y="1171"/>
                    <a:pt x="1249" y="1146"/>
                  </a:cubicBezTo>
                  <a:cubicBezTo>
                    <a:pt x="1249" y="1122"/>
                    <a:pt x="1228" y="1104"/>
                    <a:pt x="1203" y="1104"/>
                  </a:cubicBezTo>
                  <a:lnTo>
                    <a:pt x="1114" y="1104"/>
                  </a:lnTo>
                  <a:lnTo>
                    <a:pt x="1114" y="956"/>
                  </a:lnTo>
                  <a:cubicBezTo>
                    <a:pt x="1549" y="871"/>
                    <a:pt x="1870" y="494"/>
                    <a:pt x="1870" y="46"/>
                  </a:cubicBezTo>
                  <a:cubicBezTo>
                    <a:pt x="1877" y="21"/>
                    <a:pt x="1856" y="0"/>
                    <a:pt x="18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95">
              <a:extLst>
                <a:ext uri="{FF2B5EF4-FFF2-40B4-BE49-F238E27FC236}">
                  <a16:creationId xmlns:a16="http://schemas.microsoft.com/office/drawing/2014/main" id="{712203B9-0B90-4FB4-8168-4942A7F57FD6}"/>
                </a:ext>
              </a:extLst>
            </p:cNvPr>
            <p:cNvSpPr>
              <a:spLocks noEditPoints="1"/>
            </p:cNvSpPr>
            <p:nvPr/>
          </p:nvSpPr>
          <p:spPr bwMode="auto">
            <a:xfrm>
              <a:off x="8415338" y="1858963"/>
              <a:ext cx="427038" cy="422275"/>
            </a:xfrm>
            <a:custGeom>
              <a:avLst/>
              <a:gdLst>
                <a:gd name="T0" fmla="*/ 757 w 1517"/>
                <a:gd name="T1" fmla="*/ 85 h 1496"/>
                <a:gd name="T2" fmla="*/ 1428 w 1517"/>
                <a:gd name="T3" fmla="*/ 748 h 1496"/>
                <a:gd name="T4" fmla="*/ 757 w 1517"/>
                <a:gd name="T5" fmla="*/ 1408 h 1496"/>
                <a:gd name="T6" fmla="*/ 86 w 1517"/>
                <a:gd name="T7" fmla="*/ 748 h 1496"/>
                <a:gd name="T8" fmla="*/ 757 w 1517"/>
                <a:gd name="T9" fmla="*/ 85 h 1496"/>
                <a:gd name="T10" fmla="*/ 0 w 1517"/>
                <a:gd name="T11" fmla="*/ 748 h 1496"/>
                <a:gd name="T12" fmla="*/ 757 w 1517"/>
                <a:gd name="T13" fmla="*/ 1496 h 1496"/>
                <a:gd name="T14" fmla="*/ 1517 w 1517"/>
                <a:gd name="T15" fmla="*/ 748 h 1496"/>
                <a:gd name="T16" fmla="*/ 757 w 1517"/>
                <a:gd name="T17" fmla="*/ 0 h 1496"/>
                <a:gd name="T18" fmla="*/ 0 w 1517"/>
                <a:gd name="T19" fmla="*/ 748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7" h="1496">
                  <a:moveTo>
                    <a:pt x="757" y="85"/>
                  </a:moveTo>
                  <a:cubicBezTo>
                    <a:pt x="1128" y="85"/>
                    <a:pt x="1428" y="381"/>
                    <a:pt x="1428" y="748"/>
                  </a:cubicBezTo>
                  <a:cubicBezTo>
                    <a:pt x="1428" y="1111"/>
                    <a:pt x="1128" y="1408"/>
                    <a:pt x="757" y="1408"/>
                  </a:cubicBezTo>
                  <a:cubicBezTo>
                    <a:pt x="389" y="1408"/>
                    <a:pt x="86" y="1111"/>
                    <a:pt x="86" y="748"/>
                  </a:cubicBezTo>
                  <a:cubicBezTo>
                    <a:pt x="89" y="381"/>
                    <a:pt x="389" y="85"/>
                    <a:pt x="757" y="85"/>
                  </a:cubicBezTo>
                  <a:close/>
                  <a:moveTo>
                    <a:pt x="0" y="748"/>
                  </a:moveTo>
                  <a:cubicBezTo>
                    <a:pt x="0" y="1161"/>
                    <a:pt x="339" y="1496"/>
                    <a:pt x="757" y="1496"/>
                  </a:cubicBezTo>
                  <a:cubicBezTo>
                    <a:pt x="1174" y="1496"/>
                    <a:pt x="1517" y="1161"/>
                    <a:pt x="1517" y="748"/>
                  </a:cubicBezTo>
                  <a:cubicBezTo>
                    <a:pt x="1517" y="335"/>
                    <a:pt x="1178" y="0"/>
                    <a:pt x="757" y="0"/>
                  </a:cubicBezTo>
                  <a:cubicBezTo>
                    <a:pt x="336" y="0"/>
                    <a:pt x="0" y="332"/>
                    <a:pt x="0" y="7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96">
              <a:extLst>
                <a:ext uri="{FF2B5EF4-FFF2-40B4-BE49-F238E27FC236}">
                  <a16:creationId xmlns:a16="http://schemas.microsoft.com/office/drawing/2014/main" id="{B7C4EA84-CA90-432A-8396-FF6D6CCAACE7}"/>
                </a:ext>
              </a:extLst>
            </p:cNvPr>
            <p:cNvSpPr>
              <a:spLocks noEditPoints="1"/>
            </p:cNvSpPr>
            <p:nvPr/>
          </p:nvSpPr>
          <p:spPr bwMode="auto">
            <a:xfrm>
              <a:off x="8351838" y="2270126"/>
              <a:ext cx="74613" cy="74613"/>
            </a:xfrm>
            <a:custGeom>
              <a:avLst/>
              <a:gdLst>
                <a:gd name="T0" fmla="*/ 132 w 264"/>
                <a:gd name="T1" fmla="*/ 177 h 268"/>
                <a:gd name="T2" fmla="*/ 89 w 264"/>
                <a:gd name="T3" fmla="*/ 131 h 268"/>
                <a:gd name="T4" fmla="*/ 132 w 264"/>
                <a:gd name="T5" fmla="*/ 85 h 268"/>
                <a:gd name="T6" fmla="*/ 178 w 264"/>
                <a:gd name="T7" fmla="*/ 131 h 268"/>
                <a:gd name="T8" fmla="*/ 132 w 264"/>
                <a:gd name="T9" fmla="*/ 177 h 268"/>
                <a:gd name="T10" fmla="*/ 132 w 264"/>
                <a:gd name="T11" fmla="*/ 0 h 268"/>
                <a:gd name="T12" fmla="*/ 0 w 264"/>
                <a:gd name="T13" fmla="*/ 134 h 268"/>
                <a:gd name="T14" fmla="*/ 132 w 264"/>
                <a:gd name="T15" fmla="*/ 268 h 268"/>
                <a:gd name="T16" fmla="*/ 264 w 264"/>
                <a:gd name="T17" fmla="*/ 134 h 268"/>
                <a:gd name="T18" fmla="*/ 132 w 264"/>
                <a:gd name="T1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8">
                  <a:moveTo>
                    <a:pt x="132" y="177"/>
                  </a:moveTo>
                  <a:cubicBezTo>
                    <a:pt x="107" y="177"/>
                    <a:pt x="89" y="156"/>
                    <a:pt x="89" y="131"/>
                  </a:cubicBezTo>
                  <a:cubicBezTo>
                    <a:pt x="89" y="106"/>
                    <a:pt x="111" y="85"/>
                    <a:pt x="132" y="85"/>
                  </a:cubicBezTo>
                  <a:cubicBezTo>
                    <a:pt x="157" y="85"/>
                    <a:pt x="178" y="106"/>
                    <a:pt x="178" y="131"/>
                  </a:cubicBezTo>
                  <a:cubicBezTo>
                    <a:pt x="178" y="156"/>
                    <a:pt x="157" y="177"/>
                    <a:pt x="132" y="177"/>
                  </a:cubicBezTo>
                  <a:close/>
                  <a:moveTo>
                    <a:pt x="132" y="0"/>
                  </a:moveTo>
                  <a:cubicBezTo>
                    <a:pt x="57" y="0"/>
                    <a:pt x="0" y="60"/>
                    <a:pt x="0" y="134"/>
                  </a:cubicBezTo>
                  <a:cubicBezTo>
                    <a:pt x="0" y="209"/>
                    <a:pt x="61" y="268"/>
                    <a:pt x="132" y="268"/>
                  </a:cubicBezTo>
                  <a:cubicBezTo>
                    <a:pt x="207" y="268"/>
                    <a:pt x="264" y="209"/>
                    <a:pt x="264" y="134"/>
                  </a:cubicBezTo>
                  <a:cubicBezTo>
                    <a:pt x="264" y="57"/>
                    <a:pt x="207" y="0"/>
                    <a:pt x="1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7">
              <a:extLst>
                <a:ext uri="{FF2B5EF4-FFF2-40B4-BE49-F238E27FC236}">
                  <a16:creationId xmlns:a16="http://schemas.microsoft.com/office/drawing/2014/main" id="{B63DEB45-6D4D-4EF4-88F4-91C929AF5EEA}"/>
                </a:ext>
              </a:extLst>
            </p:cNvPr>
            <p:cNvSpPr>
              <a:spLocks noEditPoints="1"/>
            </p:cNvSpPr>
            <p:nvPr/>
          </p:nvSpPr>
          <p:spPr bwMode="auto">
            <a:xfrm>
              <a:off x="8831263" y="1846263"/>
              <a:ext cx="100013" cy="100013"/>
            </a:xfrm>
            <a:custGeom>
              <a:avLst/>
              <a:gdLst>
                <a:gd name="T0" fmla="*/ 179 w 357"/>
                <a:gd name="T1" fmla="*/ 261 h 353"/>
                <a:gd name="T2" fmla="*/ 89 w 357"/>
                <a:gd name="T3" fmla="*/ 173 h 353"/>
                <a:gd name="T4" fmla="*/ 179 w 357"/>
                <a:gd name="T5" fmla="*/ 85 h 353"/>
                <a:gd name="T6" fmla="*/ 268 w 357"/>
                <a:gd name="T7" fmla="*/ 173 h 353"/>
                <a:gd name="T8" fmla="*/ 179 w 357"/>
                <a:gd name="T9" fmla="*/ 261 h 353"/>
                <a:gd name="T10" fmla="*/ 179 w 357"/>
                <a:gd name="T11" fmla="*/ 0 h 353"/>
                <a:gd name="T12" fmla="*/ 0 w 357"/>
                <a:gd name="T13" fmla="*/ 176 h 353"/>
                <a:gd name="T14" fmla="*/ 179 w 357"/>
                <a:gd name="T15" fmla="*/ 353 h 353"/>
                <a:gd name="T16" fmla="*/ 357 w 357"/>
                <a:gd name="T17" fmla="*/ 176 h 353"/>
                <a:gd name="T18" fmla="*/ 179 w 357"/>
                <a:gd name="T19"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353">
                  <a:moveTo>
                    <a:pt x="179" y="261"/>
                  </a:moveTo>
                  <a:cubicBezTo>
                    <a:pt x="129" y="261"/>
                    <a:pt x="89" y="222"/>
                    <a:pt x="89" y="173"/>
                  </a:cubicBezTo>
                  <a:cubicBezTo>
                    <a:pt x="89" y="124"/>
                    <a:pt x="129" y="85"/>
                    <a:pt x="179" y="85"/>
                  </a:cubicBezTo>
                  <a:cubicBezTo>
                    <a:pt x="229" y="85"/>
                    <a:pt x="268" y="124"/>
                    <a:pt x="268" y="173"/>
                  </a:cubicBezTo>
                  <a:cubicBezTo>
                    <a:pt x="268" y="222"/>
                    <a:pt x="225" y="261"/>
                    <a:pt x="179" y="261"/>
                  </a:cubicBezTo>
                  <a:close/>
                  <a:moveTo>
                    <a:pt x="179" y="0"/>
                  </a:moveTo>
                  <a:cubicBezTo>
                    <a:pt x="79" y="0"/>
                    <a:pt x="0" y="78"/>
                    <a:pt x="0" y="176"/>
                  </a:cubicBezTo>
                  <a:cubicBezTo>
                    <a:pt x="0" y="275"/>
                    <a:pt x="79" y="353"/>
                    <a:pt x="179" y="353"/>
                  </a:cubicBezTo>
                  <a:cubicBezTo>
                    <a:pt x="278" y="353"/>
                    <a:pt x="357" y="275"/>
                    <a:pt x="357" y="176"/>
                  </a:cubicBezTo>
                  <a:cubicBezTo>
                    <a:pt x="353" y="78"/>
                    <a:pt x="275"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198">
              <a:extLst>
                <a:ext uri="{FF2B5EF4-FFF2-40B4-BE49-F238E27FC236}">
                  <a16:creationId xmlns:a16="http://schemas.microsoft.com/office/drawing/2014/main" id="{E14F3851-1566-44CB-98EB-FBD68C3838F8}"/>
                </a:ext>
              </a:extLst>
            </p:cNvPr>
            <p:cNvSpPr>
              <a:spLocks noEditPoints="1"/>
            </p:cNvSpPr>
            <p:nvPr/>
          </p:nvSpPr>
          <p:spPr bwMode="auto">
            <a:xfrm>
              <a:off x="8364538" y="1858963"/>
              <a:ext cx="74613" cy="74613"/>
            </a:xfrm>
            <a:custGeom>
              <a:avLst/>
              <a:gdLst>
                <a:gd name="T0" fmla="*/ 135 w 267"/>
                <a:gd name="T1" fmla="*/ 85 h 261"/>
                <a:gd name="T2" fmla="*/ 182 w 267"/>
                <a:gd name="T3" fmla="*/ 130 h 261"/>
                <a:gd name="T4" fmla="*/ 135 w 267"/>
                <a:gd name="T5" fmla="*/ 176 h 261"/>
                <a:gd name="T6" fmla="*/ 89 w 267"/>
                <a:gd name="T7" fmla="*/ 130 h 261"/>
                <a:gd name="T8" fmla="*/ 135 w 267"/>
                <a:gd name="T9" fmla="*/ 85 h 261"/>
                <a:gd name="T10" fmla="*/ 135 w 267"/>
                <a:gd name="T11" fmla="*/ 261 h 261"/>
                <a:gd name="T12" fmla="*/ 267 w 267"/>
                <a:gd name="T13" fmla="*/ 130 h 261"/>
                <a:gd name="T14" fmla="*/ 135 w 267"/>
                <a:gd name="T15" fmla="*/ 0 h 261"/>
                <a:gd name="T16" fmla="*/ 0 w 267"/>
                <a:gd name="T17" fmla="*/ 130 h 261"/>
                <a:gd name="T18" fmla="*/ 135 w 267"/>
                <a:gd name="T19"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1">
                  <a:moveTo>
                    <a:pt x="135" y="85"/>
                  </a:moveTo>
                  <a:cubicBezTo>
                    <a:pt x="160" y="85"/>
                    <a:pt x="182" y="106"/>
                    <a:pt x="182" y="130"/>
                  </a:cubicBezTo>
                  <a:cubicBezTo>
                    <a:pt x="182" y="155"/>
                    <a:pt x="160" y="176"/>
                    <a:pt x="135" y="176"/>
                  </a:cubicBezTo>
                  <a:cubicBezTo>
                    <a:pt x="111" y="176"/>
                    <a:pt x="89" y="155"/>
                    <a:pt x="89" y="130"/>
                  </a:cubicBezTo>
                  <a:cubicBezTo>
                    <a:pt x="89" y="106"/>
                    <a:pt x="111" y="85"/>
                    <a:pt x="135" y="85"/>
                  </a:cubicBezTo>
                  <a:close/>
                  <a:moveTo>
                    <a:pt x="135" y="261"/>
                  </a:moveTo>
                  <a:cubicBezTo>
                    <a:pt x="210" y="261"/>
                    <a:pt x="267" y="201"/>
                    <a:pt x="267" y="130"/>
                  </a:cubicBezTo>
                  <a:cubicBezTo>
                    <a:pt x="267" y="56"/>
                    <a:pt x="207" y="0"/>
                    <a:pt x="135" y="0"/>
                  </a:cubicBezTo>
                  <a:cubicBezTo>
                    <a:pt x="64" y="0"/>
                    <a:pt x="0" y="56"/>
                    <a:pt x="0" y="130"/>
                  </a:cubicBezTo>
                  <a:cubicBezTo>
                    <a:pt x="0" y="201"/>
                    <a:pt x="61" y="261"/>
                    <a:pt x="135" y="2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199">
              <a:extLst>
                <a:ext uri="{FF2B5EF4-FFF2-40B4-BE49-F238E27FC236}">
                  <a16:creationId xmlns:a16="http://schemas.microsoft.com/office/drawing/2014/main" id="{F6AB149E-0D35-484F-A985-BD5297FFFC61}"/>
                </a:ext>
              </a:extLst>
            </p:cNvPr>
            <p:cNvSpPr>
              <a:spLocks/>
            </p:cNvSpPr>
            <p:nvPr/>
          </p:nvSpPr>
          <p:spPr bwMode="auto">
            <a:xfrm>
              <a:off x="8867775" y="2270126"/>
              <a:ext cx="26988" cy="25400"/>
            </a:xfrm>
            <a:custGeom>
              <a:avLst/>
              <a:gdLst>
                <a:gd name="T0" fmla="*/ 47 w 93"/>
                <a:gd name="T1" fmla="*/ 0 h 92"/>
                <a:gd name="T2" fmla="*/ 0 w 93"/>
                <a:gd name="T3" fmla="*/ 46 h 92"/>
                <a:gd name="T4" fmla="*/ 47 w 93"/>
                <a:gd name="T5" fmla="*/ 92 h 92"/>
                <a:gd name="T6" fmla="*/ 93 w 93"/>
                <a:gd name="T7" fmla="*/ 46 h 92"/>
                <a:gd name="T8" fmla="*/ 47 w 93"/>
                <a:gd name="T9" fmla="*/ 0 h 92"/>
              </a:gdLst>
              <a:ahLst/>
              <a:cxnLst>
                <a:cxn ang="0">
                  <a:pos x="T0" y="T1"/>
                </a:cxn>
                <a:cxn ang="0">
                  <a:pos x="T2" y="T3"/>
                </a:cxn>
                <a:cxn ang="0">
                  <a:pos x="T4" y="T5"/>
                </a:cxn>
                <a:cxn ang="0">
                  <a:pos x="T6" y="T7"/>
                </a:cxn>
                <a:cxn ang="0">
                  <a:pos x="T8" y="T9"/>
                </a:cxn>
              </a:cxnLst>
              <a:rect l="0" t="0" r="r" b="b"/>
              <a:pathLst>
                <a:path w="93" h="92">
                  <a:moveTo>
                    <a:pt x="47" y="0"/>
                  </a:moveTo>
                  <a:cubicBezTo>
                    <a:pt x="22" y="0"/>
                    <a:pt x="0" y="22"/>
                    <a:pt x="0" y="46"/>
                  </a:cubicBezTo>
                  <a:cubicBezTo>
                    <a:pt x="0" y="71"/>
                    <a:pt x="22" y="92"/>
                    <a:pt x="47" y="92"/>
                  </a:cubicBezTo>
                  <a:cubicBezTo>
                    <a:pt x="72" y="92"/>
                    <a:pt x="93" y="71"/>
                    <a:pt x="93" y="46"/>
                  </a:cubicBezTo>
                  <a:cubicBezTo>
                    <a:pt x="89" y="18"/>
                    <a:pt x="68" y="0"/>
                    <a:pt x="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00">
              <a:extLst>
                <a:ext uri="{FF2B5EF4-FFF2-40B4-BE49-F238E27FC236}">
                  <a16:creationId xmlns:a16="http://schemas.microsoft.com/office/drawing/2014/main" id="{8269986C-C893-4340-A4E4-81E6D3F0FB3E}"/>
                </a:ext>
              </a:extLst>
            </p:cNvPr>
            <p:cNvSpPr>
              <a:spLocks/>
            </p:cNvSpPr>
            <p:nvPr/>
          </p:nvSpPr>
          <p:spPr bwMode="auto">
            <a:xfrm>
              <a:off x="8793163" y="2332038"/>
              <a:ext cx="25400" cy="25400"/>
            </a:xfrm>
            <a:custGeom>
              <a:avLst/>
              <a:gdLst>
                <a:gd name="T0" fmla="*/ 46 w 92"/>
                <a:gd name="T1" fmla="*/ 0 h 92"/>
                <a:gd name="T2" fmla="*/ 0 w 92"/>
                <a:gd name="T3" fmla="*/ 46 h 92"/>
                <a:gd name="T4" fmla="*/ 46 w 92"/>
                <a:gd name="T5" fmla="*/ 92 h 92"/>
                <a:gd name="T6" fmla="*/ 92 w 92"/>
                <a:gd name="T7" fmla="*/ 46 h 92"/>
                <a:gd name="T8" fmla="*/ 46 w 92"/>
                <a:gd name="T9" fmla="*/ 0 h 92"/>
              </a:gdLst>
              <a:ahLst/>
              <a:cxnLst>
                <a:cxn ang="0">
                  <a:pos x="T0" y="T1"/>
                </a:cxn>
                <a:cxn ang="0">
                  <a:pos x="T2" y="T3"/>
                </a:cxn>
                <a:cxn ang="0">
                  <a:pos x="T4" y="T5"/>
                </a:cxn>
                <a:cxn ang="0">
                  <a:pos x="T6" y="T7"/>
                </a:cxn>
                <a:cxn ang="0">
                  <a:pos x="T8" y="T9"/>
                </a:cxn>
              </a:cxnLst>
              <a:rect l="0" t="0" r="r" b="b"/>
              <a:pathLst>
                <a:path w="92" h="92">
                  <a:moveTo>
                    <a:pt x="46" y="0"/>
                  </a:moveTo>
                  <a:cubicBezTo>
                    <a:pt x="21" y="0"/>
                    <a:pt x="0" y="21"/>
                    <a:pt x="0" y="46"/>
                  </a:cubicBezTo>
                  <a:cubicBezTo>
                    <a:pt x="0" y="71"/>
                    <a:pt x="21" y="92"/>
                    <a:pt x="46" y="92"/>
                  </a:cubicBezTo>
                  <a:cubicBezTo>
                    <a:pt x="71" y="92"/>
                    <a:pt x="92" y="71"/>
                    <a:pt x="92" y="46"/>
                  </a:cubicBezTo>
                  <a:cubicBezTo>
                    <a:pt x="89" y="21"/>
                    <a:pt x="67"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01">
              <a:extLst>
                <a:ext uri="{FF2B5EF4-FFF2-40B4-BE49-F238E27FC236}">
                  <a16:creationId xmlns:a16="http://schemas.microsoft.com/office/drawing/2014/main" id="{12E08CF6-5040-40A4-AABD-33250D84598B}"/>
                </a:ext>
              </a:extLst>
            </p:cNvPr>
            <p:cNvSpPr>
              <a:spLocks/>
            </p:cNvSpPr>
            <p:nvPr/>
          </p:nvSpPr>
          <p:spPr bwMode="auto">
            <a:xfrm>
              <a:off x="8451850" y="2319338"/>
              <a:ext cx="26988" cy="25400"/>
            </a:xfrm>
            <a:custGeom>
              <a:avLst/>
              <a:gdLst>
                <a:gd name="T0" fmla="*/ 47 w 93"/>
                <a:gd name="T1" fmla="*/ 0 h 91"/>
                <a:gd name="T2" fmla="*/ 0 w 93"/>
                <a:gd name="T3" fmla="*/ 46 h 91"/>
                <a:gd name="T4" fmla="*/ 47 w 93"/>
                <a:gd name="T5" fmla="*/ 91 h 91"/>
                <a:gd name="T6" fmla="*/ 93 w 93"/>
                <a:gd name="T7" fmla="*/ 46 h 91"/>
                <a:gd name="T8" fmla="*/ 47 w 93"/>
                <a:gd name="T9" fmla="*/ 0 h 91"/>
              </a:gdLst>
              <a:ahLst/>
              <a:cxnLst>
                <a:cxn ang="0">
                  <a:pos x="T0" y="T1"/>
                </a:cxn>
                <a:cxn ang="0">
                  <a:pos x="T2" y="T3"/>
                </a:cxn>
                <a:cxn ang="0">
                  <a:pos x="T4" y="T5"/>
                </a:cxn>
                <a:cxn ang="0">
                  <a:pos x="T6" y="T7"/>
                </a:cxn>
                <a:cxn ang="0">
                  <a:pos x="T8" y="T9"/>
                </a:cxn>
              </a:cxnLst>
              <a:rect l="0" t="0" r="r" b="b"/>
              <a:pathLst>
                <a:path w="93" h="91">
                  <a:moveTo>
                    <a:pt x="47" y="0"/>
                  </a:moveTo>
                  <a:cubicBezTo>
                    <a:pt x="22" y="0"/>
                    <a:pt x="0" y="21"/>
                    <a:pt x="0" y="46"/>
                  </a:cubicBezTo>
                  <a:cubicBezTo>
                    <a:pt x="0" y="70"/>
                    <a:pt x="22" y="91"/>
                    <a:pt x="47" y="91"/>
                  </a:cubicBezTo>
                  <a:cubicBezTo>
                    <a:pt x="72" y="91"/>
                    <a:pt x="93" y="70"/>
                    <a:pt x="93" y="46"/>
                  </a:cubicBezTo>
                  <a:cubicBezTo>
                    <a:pt x="93" y="17"/>
                    <a:pt x="72" y="0"/>
                    <a:pt x="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202">
              <a:extLst>
                <a:ext uri="{FF2B5EF4-FFF2-40B4-BE49-F238E27FC236}">
                  <a16:creationId xmlns:a16="http://schemas.microsoft.com/office/drawing/2014/main" id="{2F1874F9-1123-4D7E-B95A-6C40632700AA}"/>
                </a:ext>
              </a:extLst>
            </p:cNvPr>
            <p:cNvSpPr>
              <a:spLocks noChangeArrowheads="1"/>
            </p:cNvSpPr>
            <p:nvPr/>
          </p:nvSpPr>
          <p:spPr bwMode="auto">
            <a:xfrm>
              <a:off x="8451850" y="1820863"/>
              <a:ext cx="26988"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val 203">
              <a:extLst>
                <a:ext uri="{FF2B5EF4-FFF2-40B4-BE49-F238E27FC236}">
                  <a16:creationId xmlns:a16="http://schemas.microsoft.com/office/drawing/2014/main" id="{0EE88AC3-DEBA-4E56-95BD-94E30B930992}"/>
                </a:ext>
              </a:extLst>
            </p:cNvPr>
            <p:cNvSpPr>
              <a:spLocks noChangeArrowheads="1"/>
            </p:cNvSpPr>
            <p:nvPr/>
          </p:nvSpPr>
          <p:spPr bwMode="auto">
            <a:xfrm>
              <a:off x="8362950" y="1957388"/>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04">
              <a:extLst>
                <a:ext uri="{FF2B5EF4-FFF2-40B4-BE49-F238E27FC236}">
                  <a16:creationId xmlns:a16="http://schemas.microsoft.com/office/drawing/2014/main" id="{1D6439BE-E6B8-403C-8B77-2020D8126871}"/>
                </a:ext>
              </a:extLst>
            </p:cNvPr>
            <p:cNvSpPr>
              <a:spLocks/>
            </p:cNvSpPr>
            <p:nvPr/>
          </p:nvSpPr>
          <p:spPr bwMode="auto">
            <a:xfrm>
              <a:off x="8766175" y="1831976"/>
              <a:ext cx="26988" cy="25400"/>
            </a:xfrm>
            <a:custGeom>
              <a:avLst/>
              <a:gdLst>
                <a:gd name="T0" fmla="*/ 46 w 93"/>
                <a:gd name="T1" fmla="*/ 91 h 91"/>
                <a:gd name="T2" fmla="*/ 93 w 93"/>
                <a:gd name="T3" fmla="*/ 46 h 91"/>
                <a:gd name="T4" fmla="*/ 46 w 93"/>
                <a:gd name="T5" fmla="*/ 0 h 91"/>
                <a:gd name="T6" fmla="*/ 0 w 93"/>
                <a:gd name="T7" fmla="*/ 46 h 91"/>
                <a:gd name="T8" fmla="*/ 46 w 93"/>
                <a:gd name="T9" fmla="*/ 91 h 91"/>
              </a:gdLst>
              <a:ahLst/>
              <a:cxnLst>
                <a:cxn ang="0">
                  <a:pos x="T0" y="T1"/>
                </a:cxn>
                <a:cxn ang="0">
                  <a:pos x="T2" y="T3"/>
                </a:cxn>
                <a:cxn ang="0">
                  <a:pos x="T4" y="T5"/>
                </a:cxn>
                <a:cxn ang="0">
                  <a:pos x="T6" y="T7"/>
                </a:cxn>
                <a:cxn ang="0">
                  <a:pos x="T8" y="T9"/>
                </a:cxn>
              </a:cxnLst>
              <a:rect l="0" t="0" r="r" b="b"/>
              <a:pathLst>
                <a:path w="93" h="91">
                  <a:moveTo>
                    <a:pt x="46" y="91"/>
                  </a:moveTo>
                  <a:cubicBezTo>
                    <a:pt x="71" y="91"/>
                    <a:pt x="93" y="70"/>
                    <a:pt x="93" y="46"/>
                  </a:cubicBezTo>
                  <a:cubicBezTo>
                    <a:pt x="93" y="21"/>
                    <a:pt x="71" y="0"/>
                    <a:pt x="46" y="0"/>
                  </a:cubicBezTo>
                  <a:cubicBezTo>
                    <a:pt x="21" y="0"/>
                    <a:pt x="0" y="21"/>
                    <a:pt x="0" y="46"/>
                  </a:cubicBezTo>
                  <a:cubicBezTo>
                    <a:pt x="3" y="70"/>
                    <a:pt x="25" y="91"/>
                    <a:pt x="46"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Rectangle 62">
            <a:extLst>
              <a:ext uri="{FF2B5EF4-FFF2-40B4-BE49-F238E27FC236}">
                <a16:creationId xmlns:a16="http://schemas.microsoft.com/office/drawing/2014/main" id="{2D6D670C-2374-403A-960A-77701EFE9C9F}"/>
              </a:ext>
            </a:extLst>
          </p:cNvPr>
          <p:cNvSpPr/>
          <p:nvPr/>
        </p:nvSpPr>
        <p:spPr>
          <a:xfrm>
            <a:off x="876923" y="718688"/>
            <a:ext cx="4655441" cy="514372"/>
          </a:xfrm>
          <a:prstGeom prst="rect">
            <a:avLst/>
          </a:prstGeom>
        </p:spPr>
        <p:txBody>
          <a:bodyPr wrap="non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3200" b="0" i="0" u="none" strike="noStrike" kern="1200" cap="none" normalizeH="0" baseline="0" noProof="0" dirty="0">
                <a:ln w="28575">
                  <a:noFill/>
                </a:ln>
                <a:solidFill>
                  <a:prstClr val="white"/>
                </a:solidFill>
                <a:effectLst/>
                <a:uLnTx/>
                <a:uFillTx/>
                <a:latin typeface="Arial Black" panose="020B0A04020102020204" pitchFamily="34" charset="0"/>
              </a:rPr>
              <a:t>SISTEM INFORMASI</a:t>
            </a:r>
            <a:endParaRPr kumimoji="0" lang="en-US" sz="3200" b="1" i="0" u="none" strike="noStrike" kern="1200" cap="none" normalizeH="0" baseline="0" noProof="0" dirty="0">
              <a:ln w="28575">
                <a:noFill/>
              </a:ln>
              <a:solidFill>
                <a:prstClr val="white"/>
              </a:solidFill>
              <a:effectLst/>
              <a:uLnTx/>
              <a:uFillTx/>
              <a:latin typeface="Arial Black" panose="020B0A04020102020204" pitchFamily="34" charset="0"/>
            </a:endParaRPr>
          </a:p>
        </p:txBody>
      </p:sp>
      <p:grpSp>
        <p:nvGrpSpPr>
          <p:cNvPr id="329" name="Group 328">
            <a:extLst>
              <a:ext uri="{FF2B5EF4-FFF2-40B4-BE49-F238E27FC236}">
                <a16:creationId xmlns:a16="http://schemas.microsoft.com/office/drawing/2014/main" id="{82DC22AE-8F5F-420B-B019-45F2B4B8048F}"/>
              </a:ext>
            </a:extLst>
          </p:cNvPr>
          <p:cNvGrpSpPr/>
          <p:nvPr/>
        </p:nvGrpSpPr>
        <p:grpSpPr>
          <a:xfrm>
            <a:off x="7848600" y="4020297"/>
            <a:ext cx="3670797" cy="2961564"/>
            <a:chOff x="5332692" y="689658"/>
            <a:chExt cx="6339016" cy="5110096"/>
          </a:xfrm>
        </p:grpSpPr>
        <p:pic>
          <p:nvPicPr>
            <p:cNvPr id="330" name="Picture 329">
              <a:extLst>
                <a:ext uri="{FF2B5EF4-FFF2-40B4-BE49-F238E27FC236}">
                  <a16:creationId xmlns:a16="http://schemas.microsoft.com/office/drawing/2014/main" id="{237760CA-1759-44B7-B05A-912F2AD9D35C}"/>
                </a:ext>
              </a:extLst>
            </p:cNvPr>
            <p:cNvPicPr>
              <a:picLocks noChangeAspect="1"/>
            </p:cNvPicPr>
            <p:nvPr/>
          </p:nvPicPr>
          <p:blipFill>
            <a:blip r:embed="rId5"/>
            <a:stretch>
              <a:fillRect/>
            </a:stretch>
          </p:blipFill>
          <p:spPr>
            <a:xfrm>
              <a:off x="5691893" y="1020262"/>
              <a:ext cx="5620614" cy="3272578"/>
            </a:xfrm>
            <a:prstGeom prst="rect">
              <a:avLst/>
            </a:prstGeom>
          </p:spPr>
        </p:pic>
        <p:pic>
          <p:nvPicPr>
            <p:cNvPr id="331" name="Picture 330">
              <a:extLst>
                <a:ext uri="{FF2B5EF4-FFF2-40B4-BE49-F238E27FC236}">
                  <a16:creationId xmlns:a16="http://schemas.microsoft.com/office/drawing/2014/main" id="{E3F81146-1C82-44A9-8311-A7C6BD662689}"/>
                </a:ext>
              </a:extLst>
            </p:cNvPr>
            <p:cNvPicPr preferRelativeResize="0"/>
            <p:nvPr/>
          </p:nvPicPr>
          <p:blipFill rotWithShape="1">
            <a:blip r:embed="rId6">
              <a:alphaModFix/>
            </a:blip>
            <a:srcRect l="14341" t="14077" r="14341" b="12946"/>
            <a:stretch/>
          </p:blipFill>
          <p:spPr>
            <a:xfrm>
              <a:off x="5332692" y="689658"/>
              <a:ext cx="6339016" cy="5110096"/>
            </a:xfrm>
            <a:custGeom>
              <a:avLst/>
              <a:gdLst>
                <a:gd name="connsiteX0" fmla="*/ 232749 w 3359375"/>
                <a:gd name="connsiteY0" fmla="*/ 222399 h 3173375"/>
                <a:gd name="connsiteX1" fmla="*/ 232749 w 3359375"/>
                <a:gd name="connsiteY1" fmla="*/ 2094742 h 3173375"/>
                <a:gd name="connsiteX2" fmla="*/ 3106578 w 3359375"/>
                <a:gd name="connsiteY2" fmla="*/ 2094742 h 3173375"/>
                <a:gd name="connsiteX3" fmla="*/ 3106578 w 3359375"/>
                <a:gd name="connsiteY3" fmla="*/ 222399 h 3173375"/>
                <a:gd name="connsiteX4" fmla="*/ 0 w 3359375"/>
                <a:gd name="connsiteY4" fmla="*/ 0 h 3173375"/>
                <a:gd name="connsiteX5" fmla="*/ 3359375 w 3359375"/>
                <a:gd name="connsiteY5" fmla="*/ 0 h 3173375"/>
                <a:gd name="connsiteX6" fmla="*/ 3359375 w 3359375"/>
                <a:gd name="connsiteY6" fmla="*/ 3173375 h 3173375"/>
                <a:gd name="connsiteX7" fmla="*/ 0 w 3359375"/>
                <a:gd name="connsiteY7" fmla="*/ 3173375 h 317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9375" h="3173375">
                  <a:moveTo>
                    <a:pt x="232749" y="222399"/>
                  </a:moveTo>
                  <a:lnTo>
                    <a:pt x="232749" y="2094742"/>
                  </a:lnTo>
                  <a:lnTo>
                    <a:pt x="3106578" y="2094742"/>
                  </a:lnTo>
                  <a:lnTo>
                    <a:pt x="3106578" y="222399"/>
                  </a:lnTo>
                  <a:close/>
                  <a:moveTo>
                    <a:pt x="0" y="0"/>
                  </a:moveTo>
                  <a:lnTo>
                    <a:pt x="3359375" y="0"/>
                  </a:lnTo>
                  <a:lnTo>
                    <a:pt x="3359375" y="3173375"/>
                  </a:lnTo>
                  <a:lnTo>
                    <a:pt x="0" y="3173375"/>
                  </a:lnTo>
                  <a:close/>
                </a:path>
              </a:pathLst>
            </a:custGeom>
            <a:noFill/>
            <a:ln>
              <a:noFill/>
            </a:ln>
          </p:spPr>
        </p:pic>
      </p:grpSp>
      <p:grpSp>
        <p:nvGrpSpPr>
          <p:cNvPr id="349" name="Group 348">
            <a:extLst>
              <a:ext uri="{FF2B5EF4-FFF2-40B4-BE49-F238E27FC236}">
                <a16:creationId xmlns:a16="http://schemas.microsoft.com/office/drawing/2014/main" id="{27D7B5AA-70E3-4C18-AB74-075FAB60123F}"/>
              </a:ext>
            </a:extLst>
          </p:cNvPr>
          <p:cNvGrpSpPr/>
          <p:nvPr/>
        </p:nvGrpSpPr>
        <p:grpSpPr>
          <a:xfrm>
            <a:off x="0" y="-1915"/>
            <a:ext cx="12192001" cy="6864647"/>
            <a:chOff x="0" y="-1915"/>
            <a:chExt cx="12192001" cy="6864647"/>
          </a:xfrm>
        </p:grpSpPr>
        <p:grpSp>
          <p:nvGrpSpPr>
            <p:cNvPr id="350" name="Group 349">
              <a:extLst>
                <a:ext uri="{FF2B5EF4-FFF2-40B4-BE49-F238E27FC236}">
                  <a16:creationId xmlns:a16="http://schemas.microsoft.com/office/drawing/2014/main" id="{00469906-507C-4B3B-90E0-19CF6684C16A}"/>
                </a:ext>
              </a:extLst>
            </p:cNvPr>
            <p:cNvGrpSpPr/>
            <p:nvPr/>
          </p:nvGrpSpPr>
          <p:grpSpPr>
            <a:xfrm>
              <a:off x="0" y="-1915"/>
              <a:ext cx="12192001" cy="6864647"/>
              <a:chOff x="0" y="-1915"/>
              <a:chExt cx="12192001" cy="6864647"/>
            </a:xfrm>
          </p:grpSpPr>
          <p:grpSp>
            <p:nvGrpSpPr>
              <p:cNvPr id="352" name="Group 351">
                <a:extLst>
                  <a:ext uri="{FF2B5EF4-FFF2-40B4-BE49-F238E27FC236}">
                    <a16:creationId xmlns:a16="http://schemas.microsoft.com/office/drawing/2014/main" id="{C34199CA-D9A8-49D5-9298-06F653C88FA9}"/>
                  </a:ext>
                </a:extLst>
              </p:cNvPr>
              <p:cNvGrpSpPr/>
              <p:nvPr/>
            </p:nvGrpSpPr>
            <p:grpSpPr>
              <a:xfrm>
                <a:off x="0" y="-1915"/>
                <a:ext cx="12192001" cy="6864647"/>
                <a:chOff x="0" y="-1915"/>
                <a:chExt cx="12192001" cy="6864647"/>
              </a:xfrm>
            </p:grpSpPr>
            <p:grpSp>
              <p:nvGrpSpPr>
                <p:cNvPr id="354" name="Group 353">
                  <a:extLst>
                    <a:ext uri="{FF2B5EF4-FFF2-40B4-BE49-F238E27FC236}">
                      <a16:creationId xmlns:a16="http://schemas.microsoft.com/office/drawing/2014/main" id="{0393F31C-F6F2-445D-8400-023F69BB433E}"/>
                    </a:ext>
                  </a:extLst>
                </p:cNvPr>
                <p:cNvGrpSpPr/>
                <p:nvPr/>
              </p:nvGrpSpPr>
              <p:grpSpPr>
                <a:xfrm>
                  <a:off x="0" y="6099717"/>
                  <a:ext cx="12192001" cy="763015"/>
                  <a:chOff x="0" y="6099717"/>
                  <a:chExt cx="12192001" cy="763015"/>
                </a:xfrm>
              </p:grpSpPr>
              <p:sp>
                <p:nvSpPr>
                  <p:cNvPr id="360" name="Isosceles Triangle 359">
                    <a:extLst>
                      <a:ext uri="{FF2B5EF4-FFF2-40B4-BE49-F238E27FC236}">
                        <a16:creationId xmlns:a16="http://schemas.microsoft.com/office/drawing/2014/main" id="{4F49FA31-84EA-4B50-9346-B52FD8ECE61D}"/>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1" name="Group 360">
                    <a:extLst>
                      <a:ext uri="{FF2B5EF4-FFF2-40B4-BE49-F238E27FC236}">
                        <a16:creationId xmlns:a16="http://schemas.microsoft.com/office/drawing/2014/main" id="{9A64DBD8-BC07-4881-B491-959EEA7846E1}"/>
                      </a:ext>
                    </a:extLst>
                  </p:cNvPr>
                  <p:cNvGrpSpPr/>
                  <p:nvPr/>
                </p:nvGrpSpPr>
                <p:grpSpPr>
                  <a:xfrm flipH="1">
                    <a:off x="11489474" y="6099717"/>
                    <a:ext cx="702527" cy="758283"/>
                    <a:chOff x="4661210" y="3428999"/>
                    <a:chExt cx="1045616" cy="875372"/>
                  </a:xfrm>
                </p:grpSpPr>
                <p:sp>
                  <p:nvSpPr>
                    <p:cNvPr id="363" name="Isosceles Triangle 362">
                      <a:extLst>
                        <a:ext uri="{FF2B5EF4-FFF2-40B4-BE49-F238E27FC236}">
                          <a16:creationId xmlns:a16="http://schemas.microsoft.com/office/drawing/2014/main" id="{45B6D4BF-E7C5-4D87-9203-707C11803DF9}"/>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Isosceles Triangle 363">
                      <a:extLst>
                        <a:ext uri="{FF2B5EF4-FFF2-40B4-BE49-F238E27FC236}">
                          <a16:creationId xmlns:a16="http://schemas.microsoft.com/office/drawing/2014/main" id="{FD2187AC-E9B8-4B7A-8C3F-44B56D158B60}"/>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Isosceles Triangle 5">
                      <a:extLst>
                        <a:ext uri="{FF2B5EF4-FFF2-40B4-BE49-F238E27FC236}">
                          <a16:creationId xmlns:a16="http://schemas.microsoft.com/office/drawing/2014/main" id="{3D298BEC-6EDA-46B0-B5D2-1FD50C830A22}"/>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2" name="Freeform: Shape 361">
                    <a:extLst>
                      <a:ext uri="{FF2B5EF4-FFF2-40B4-BE49-F238E27FC236}">
                        <a16:creationId xmlns:a16="http://schemas.microsoft.com/office/drawing/2014/main" id="{185C6882-F126-45A4-B7B9-300CA05F1252}"/>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5" name="Group 354">
                  <a:extLst>
                    <a:ext uri="{FF2B5EF4-FFF2-40B4-BE49-F238E27FC236}">
                      <a16:creationId xmlns:a16="http://schemas.microsoft.com/office/drawing/2014/main" id="{742E24DB-E7C3-4EEA-9DE3-759BA23E2749}"/>
                    </a:ext>
                  </a:extLst>
                </p:cNvPr>
                <p:cNvGrpSpPr/>
                <p:nvPr/>
              </p:nvGrpSpPr>
              <p:grpSpPr>
                <a:xfrm>
                  <a:off x="174172" y="-1915"/>
                  <a:ext cx="10310948" cy="543017"/>
                  <a:chOff x="174172" y="56628"/>
                  <a:chExt cx="10310948" cy="543017"/>
                </a:xfrm>
              </p:grpSpPr>
              <p:sp>
                <p:nvSpPr>
                  <p:cNvPr id="356" name="Freeform: Shape 355">
                    <a:extLst>
                      <a:ext uri="{FF2B5EF4-FFF2-40B4-BE49-F238E27FC236}">
                        <a16:creationId xmlns:a16="http://schemas.microsoft.com/office/drawing/2014/main" id="{7C128976-D8A6-4119-96C3-61FB3D83F31F}"/>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7" name="Straight Connector 356">
                    <a:extLst>
                      <a:ext uri="{FF2B5EF4-FFF2-40B4-BE49-F238E27FC236}">
                        <a16:creationId xmlns:a16="http://schemas.microsoft.com/office/drawing/2014/main" id="{C1A3E0EC-DC29-4AC3-9872-60BE51825D05}"/>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58" name="Picture 357">
                    <a:extLst>
                      <a:ext uri="{FF2B5EF4-FFF2-40B4-BE49-F238E27FC236}">
                        <a16:creationId xmlns:a16="http://schemas.microsoft.com/office/drawing/2014/main" id="{752F729F-A93F-4EBF-BBAB-1B47FEE21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359" name="Picture 358">
                    <a:extLst>
                      <a:ext uri="{FF2B5EF4-FFF2-40B4-BE49-F238E27FC236}">
                        <a16:creationId xmlns:a16="http://schemas.microsoft.com/office/drawing/2014/main" id="{C9D06C8E-18AD-483B-AA11-DB94000184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353" name="Picture 352">
                <a:extLst>
                  <a:ext uri="{FF2B5EF4-FFF2-40B4-BE49-F238E27FC236}">
                    <a16:creationId xmlns:a16="http://schemas.microsoft.com/office/drawing/2014/main" id="{ADAB30C6-BD46-47BC-97AD-C18314D00C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pic>
          <p:nvPicPr>
            <p:cNvPr id="351" name="Picture 350">
              <a:extLst>
                <a:ext uri="{FF2B5EF4-FFF2-40B4-BE49-F238E27FC236}">
                  <a16:creationId xmlns:a16="http://schemas.microsoft.com/office/drawing/2014/main" id="{BD2284E2-1654-484A-A896-5D778FD485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96601" y="33231"/>
              <a:ext cx="411554" cy="555403"/>
            </a:xfrm>
            <a:prstGeom prst="rect">
              <a:avLst/>
            </a:prstGeom>
          </p:spPr>
        </p:pic>
      </p:grpSp>
      <p:grpSp>
        <p:nvGrpSpPr>
          <p:cNvPr id="39" name="Group 38">
            <a:extLst>
              <a:ext uri="{FF2B5EF4-FFF2-40B4-BE49-F238E27FC236}">
                <a16:creationId xmlns:a16="http://schemas.microsoft.com/office/drawing/2014/main" id="{EB174394-218B-40F6-8A73-E7666DE3E9CC}"/>
              </a:ext>
            </a:extLst>
          </p:cNvPr>
          <p:cNvGrpSpPr/>
          <p:nvPr/>
        </p:nvGrpSpPr>
        <p:grpSpPr>
          <a:xfrm>
            <a:off x="6840455" y="4371716"/>
            <a:ext cx="1611797" cy="2332333"/>
            <a:chOff x="1714788" y="1377314"/>
            <a:chExt cx="3179429" cy="5154898"/>
          </a:xfrm>
        </p:grpSpPr>
        <p:pic>
          <p:nvPicPr>
            <p:cNvPr id="40" name="Picture 39">
              <a:extLst>
                <a:ext uri="{FF2B5EF4-FFF2-40B4-BE49-F238E27FC236}">
                  <a16:creationId xmlns:a16="http://schemas.microsoft.com/office/drawing/2014/main" id="{CAE79D98-0242-44AA-B4BF-535E8B70FBF6}"/>
                </a:ext>
              </a:extLst>
            </p:cNvPr>
            <p:cNvPicPr>
              <a:picLocks noChangeAspect="1"/>
            </p:cNvPicPr>
            <p:nvPr/>
          </p:nvPicPr>
          <p:blipFill rotWithShape="1">
            <a:blip r:embed="rId11"/>
            <a:srcRect t="4465" b="1498"/>
            <a:stretch/>
          </p:blipFill>
          <p:spPr>
            <a:xfrm>
              <a:off x="2175872" y="1470345"/>
              <a:ext cx="2278097" cy="4760592"/>
            </a:xfrm>
            <a:custGeom>
              <a:avLst/>
              <a:gdLst>
                <a:gd name="connsiteX0" fmla="*/ 368840 w 2278097"/>
                <a:gd name="connsiteY0" fmla="*/ 0 h 4760592"/>
                <a:gd name="connsiteX1" fmla="*/ 1896237 w 2278097"/>
                <a:gd name="connsiteY1" fmla="*/ 0 h 4760592"/>
                <a:gd name="connsiteX2" fmla="*/ 2278097 w 2278097"/>
                <a:gd name="connsiteY2" fmla="*/ 381860 h 4760592"/>
                <a:gd name="connsiteX3" fmla="*/ 2278097 w 2278097"/>
                <a:gd name="connsiteY3" fmla="*/ 4378732 h 4760592"/>
                <a:gd name="connsiteX4" fmla="*/ 1896237 w 2278097"/>
                <a:gd name="connsiteY4" fmla="*/ 4760592 h 4760592"/>
                <a:gd name="connsiteX5" fmla="*/ 368840 w 2278097"/>
                <a:gd name="connsiteY5" fmla="*/ 4760592 h 4760592"/>
                <a:gd name="connsiteX6" fmla="*/ 16989 w 2278097"/>
                <a:gd name="connsiteY6" fmla="*/ 4527369 h 4760592"/>
                <a:gd name="connsiteX7" fmla="*/ 0 w 2278097"/>
                <a:gd name="connsiteY7" fmla="*/ 4472641 h 4760592"/>
                <a:gd name="connsiteX8" fmla="*/ 0 w 2278097"/>
                <a:gd name="connsiteY8" fmla="*/ 287951 h 4760592"/>
                <a:gd name="connsiteX9" fmla="*/ 16989 w 2278097"/>
                <a:gd name="connsiteY9" fmla="*/ 233223 h 4760592"/>
                <a:gd name="connsiteX10" fmla="*/ 368840 w 2278097"/>
                <a:gd name="connsiteY10" fmla="*/ 0 h 476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097" h="4760592">
                  <a:moveTo>
                    <a:pt x="368840" y="0"/>
                  </a:moveTo>
                  <a:lnTo>
                    <a:pt x="1896237" y="0"/>
                  </a:lnTo>
                  <a:cubicBezTo>
                    <a:pt x="2107132" y="0"/>
                    <a:pt x="2278097" y="170965"/>
                    <a:pt x="2278097" y="381860"/>
                  </a:cubicBezTo>
                  <a:lnTo>
                    <a:pt x="2278097" y="4378732"/>
                  </a:lnTo>
                  <a:cubicBezTo>
                    <a:pt x="2278097" y="4589627"/>
                    <a:pt x="2107132" y="4760592"/>
                    <a:pt x="1896237" y="4760592"/>
                  </a:cubicBezTo>
                  <a:lnTo>
                    <a:pt x="368840" y="4760592"/>
                  </a:lnTo>
                  <a:cubicBezTo>
                    <a:pt x="210669" y="4760592"/>
                    <a:pt x="74958" y="4664424"/>
                    <a:pt x="16989" y="4527369"/>
                  </a:cubicBezTo>
                  <a:lnTo>
                    <a:pt x="0" y="4472641"/>
                  </a:lnTo>
                  <a:lnTo>
                    <a:pt x="0" y="287951"/>
                  </a:lnTo>
                  <a:lnTo>
                    <a:pt x="16989" y="233223"/>
                  </a:lnTo>
                  <a:cubicBezTo>
                    <a:pt x="74958" y="96168"/>
                    <a:pt x="210669" y="0"/>
                    <a:pt x="368840" y="0"/>
                  </a:cubicBezTo>
                  <a:close/>
                </a:path>
              </a:pathLst>
            </a:custGeom>
          </p:spPr>
        </p:pic>
        <p:grpSp>
          <p:nvGrpSpPr>
            <p:cNvPr id="44" name="Group 43">
              <a:extLst>
                <a:ext uri="{FF2B5EF4-FFF2-40B4-BE49-F238E27FC236}">
                  <a16:creationId xmlns:a16="http://schemas.microsoft.com/office/drawing/2014/main" id="{6974BA47-B00B-4961-8E89-623595C38787}"/>
                </a:ext>
              </a:extLst>
            </p:cNvPr>
            <p:cNvGrpSpPr/>
            <p:nvPr/>
          </p:nvGrpSpPr>
          <p:grpSpPr>
            <a:xfrm>
              <a:off x="1714788" y="1377314"/>
              <a:ext cx="3179429" cy="5154898"/>
              <a:chOff x="1714788" y="1377314"/>
              <a:chExt cx="2691193" cy="4363307"/>
            </a:xfrm>
          </p:grpSpPr>
          <p:grpSp>
            <p:nvGrpSpPr>
              <p:cNvPr id="61" name="Graphic 5">
                <a:extLst>
                  <a:ext uri="{FF2B5EF4-FFF2-40B4-BE49-F238E27FC236}">
                    <a16:creationId xmlns:a16="http://schemas.microsoft.com/office/drawing/2014/main" id="{7AE40906-1B4B-4CFD-81D3-A0EC24A6BFB2}"/>
                  </a:ext>
                </a:extLst>
              </p:cNvPr>
              <p:cNvGrpSpPr/>
              <p:nvPr/>
            </p:nvGrpSpPr>
            <p:grpSpPr>
              <a:xfrm>
                <a:off x="1714788" y="5589555"/>
                <a:ext cx="2691193" cy="151066"/>
                <a:chOff x="1714788" y="5589555"/>
                <a:chExt cx="2691193" cy="151066"/>
              </a:xfrm>
              <a:solidFill>
                <a:schemeClr val="accent1"/>
              </a:solidFill>
            </p:grpSpPr>
            <p:sp>
              <p:nvSpPr>
                <p:cNvPr id="107" name="Freeform: Shape 106">
                  <a:extLst>
                    <a:ext uri="{FF2B5EF4-FFF2-40B4-BE49-F238E27FC236}">
                      <a16:creationId xmlns:a16="http://schemas.microsoft.com/office/drawing/2014/main" id="{95BE05B8-8836-45FC-87FC-7DE3EF212C0D}"/>
                    </a:ext>
                  </a:extLst>
                </p:cNvPr>
                <p:cNvSpPr/>
                <p:nvPr/>
              </p:nvSpPr>
              <p:spPr>
                <a:xfrm>
                  <a:off x="1714788" y="5589555"/>
                  <a:ext cx="2691193" cy="151066"/>
                </a:xfrm>
                <a:custGeom>
                  <a:avLst/>
                  <a:gdLst>
                    <a:gd name="connsiteX0" fmla="*/ 2691194 w 2691193"/>
                    <a:gd name="connsiteY0" fmla="*/ 75533 h 151066"/>
                    <a:gd name="connsiteX1" fmla="*/ 1345597 w 2691193"/>
                    <a:gd name="connsiteY1" fmla="*/ 151067 h 151066"/>
                    <a:gd name="connsiteX2" fmla="*/ 0 w 2691193"/>
                    <a:gd name="connsiteY2" fmla="*/ 75533 h 151066"/>
                    <a:gd name="connsiteX3" fmla="*/ 1345597 w 2691193"/>
                    <a:gd name="connsiteY3" fmla="*/ 0 h 151066"/>
                    <a:gd name="connsiteX4" fmla="*/ 2691194 w 2691193"/>
                    <a:gd name="connsiteY4" fmla="*/ 75533 h 15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193" h="151066">
                      <a:moveTo>
                        <a:pt x="2691194" y="75533"/>
                      </a:moveTo>
                      <a:cubicBezTo>
                        <a:pt x="2691194" y="117249"/>
                        <a:pt x="2088749" y="151067"/>
                        <a:pt x="1345597" y="151067"/>
                      </a:cubicBezTo>
                      <a:cubicBezTo>
                        <a:pt x="602444" y="151067"/>
                        <a:pt x="0" y="117249"/>
                        <a:pt x="0" y="75533"/>
                      </a:cubicBezTo>
                      <a:cubicBezTo>
                        <a:pt x="0" y="33818"/>
                        <a:pt x="602444" y="0"/>
                        <a:pt x="1345597" y="0"/>
                      </a:cubicBezTo>
                      <a:cubicBezTo>
                        <a:pt x="2088749" y="0"/>
                        <a:pt x="2691194" y="33818"/>
                        <a:pt x="2691194" y="75533"/>
                      </a:cubicBezTo>
                      <a:close/>
                    </a:path>
                  </a:pathLst>
                </a:custGeom>
                <a:solidFill>
                  <a:srgbClr val="FFFFFF">
                    <a:alpha val="0"/>
                  </a:srgbClr>
                </a:solidFill>
                <a:ln w="9525" cap="flat">
                  <a:noFill/>
                  <a:prstDash val="solid"/>
                  <a:miter/>
                </a:ln>
              </p:spPr>
              <p:txBody>
                <a:bodyPr rtlCol="0" anchor="ctr"/>
                <a:lstStyle/>
                <a:p>
                  <a:endParaRPr lang="en-ID"/>
                </a:p>
              </p:txBody>
            </p:sp>
            <p:sp>
              <p:nvSpPr>
                <p:cNvPr id="108" name="Freeform: Shape 107">
                  <a:extLst>
                    <a:ext uri="{FF2B5EF4-FFF2-40B4-BE49-F238E27FC236}">
                      <a16:creationId xmlns:a16="http://schemas.microsoft.com/office/drawing/2014/main" id="{4D3B616D-088F-4492-81D4-3D5C2858D3D7}"/>
                    </a:ext>
                  </a:extLst>
                </p:cNvPr>
                <p:cNvSpPr/>
                <p:nvPr/>
              </p:nvSpPr>
              <p:spPr>
                <a:xfrm>
                  <a:off x="1720598" y="5589936"/>
                  <a:ext cx="2679573" cy="150304"/>
                </a:xfrm>
                <a:custGeom>
                  <a:avLst/>
                  <a:gdLst>
                    <a:gd name="connsiteX0" fmla="*/ 2679573 w 2679573"/>
                    <a:gd name="connsiteY0" fmla="*/ 75152 h 150304"/>
                    <a:gd name="connsiteX1" fmla="*/ 1339787 w 2679573"/>
                    <a:gd name="connsiteY1" fmla="*/ 150305 h 150304"/>
                    <a:gd name="connsiteX2" fmla="*/ 0 w 2679573"/>
                    <a:gd name="connsiteY2" fmla="*/ 75152 h 150304"/>
                    <a:gd name="connsiteX3" fmla="*/ 1339787 w 2679573"/>
                    <a:gd name="connsiteY3" fmla="*/ 0 h 150304"/>
                    <a:gd name="connsiteX4" fmla="*/ 2679573 w 2679573"/>
                    <a:gd name="connsiteY4" fmla="*/ 75152 h 15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573" h="150304">
                      <a:moveTo>
                        <a:pt x="2679573" y="75152"/>
                      </a:moveTo>
                      <a:cubicBezTo>
                        <a:pt x="2679573" y="116658"/>
                        <a:pt x="2079730" y="150305"/>
                        <a:pt x="1339787" y="150305"/>
                      </a:cubicBezTo>
                      <a:cubicBezTo>
                        <a:pt x="599843" y="150305"/>
                        <a:pt x="0" y="116658"/>
                        <a:pt x="0" y="75152"/>
                      </a:cubicBezTo>
                      <a:cubicBezTo>
                        <a:pt x="0" y="33647"/>
                        <a:pt x="599843" y="0"/>
                        <a:pt x="1339787" y="0"/>
                      </a:cubicBezTo>
                      <a:cubicBezTo>
                        <a:pt x="2079730" y="0"/>
                        <a:pt x="2679573" y="33647"/>
                        <a:pt x="2679573" y="75152"/>
                      </a:cubicBezTo>
                      <a:close/>
                    </a:path>
                  </a:pathLst>
                </a:custGeom>
                <a:solidFill>
                  <a:srgbClr val="FEFEFE"/>
                </a:solidFill>
                <a:ln w="9525" cap="flat">
                  <a:noFill/>
                  <a:prstDash val="solid"/>
                  <a:miter/>
                </a:ln>
              </p:spPr>
              <p:txBody>
                <a:bodyPr rtlCol="0" anchor="ctr"/>
                <a:lstStyle/>
                <a:p>
                  <a:endParaRPr lang="en-ID"/>
                </a:p>
              </p:txBody>
            </p:sp>
            <p:sp>
              <p:nvSpPr>
                <p:cNvPr id="109" name="Freeform: Shape 108">
                  <a:extLst>
                    <a:ext uri="{FF2B5EF4-FFF2-40B4-BE49-F238E27FC236}">
                      <a16:creationId xmlns:a16="http://schemas.microsoft.com/office/drawing/2014/main" id="{98BB285E-3F68-4B8B-8EAD-3D85A1D33595}"/>
                    </a:ext>
                  </a:extLst>
                </p:cNvPr>
                <p:cNvSpPr/>
                <p:nvPr/>
              </p:nvSpPr>
              <p:spPr>
                <a:xfrm>
                  <a:off x="1726408" y="5590222"/>
                  <a:ext cx="2667952" cy="149733"/>
                </a:xfrm>
                <a:custGeom>
                  <a:avLst/>
                  <a:gdLst>
                    <a:gd name="connsiteX0" fmla="*/ 2667953 w 2667952"/>
                    <a:gd name="connsiteY0" fmla="*/ 74867 h 149733"/>
                    <a:gd name="connsiteX1" fmla="*/ 1333976 w 2667952"/>
                    <a:gd name="connsiteY1" fmla="*/ 149733 h 149733"/>
                    <a:gd name="connsiteX2" fmla="*/ 0 w 2667952"/>
                    <a:gd name="connsiteY2" fmla="*/ 74867 h 149733"/>
                    <a:gd name="connsiteX3" fmla="*/ 1333976 w 2667952"/>
                    <a:gd name="connsiteY3" fmla="*/ 0 h 149733"/>
                    <a:gd name="connsiteX4" fmla="*/ 2667953 w 2667952"/>
                    <a:gd name="connsiteY4" fmla="*/ 74867 h 14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52" h="149733">
                      <a:moveTo>
                        <a:pt x="2667953" y="74867"/>
                      </a:moveTo>
                      <a:cubicBezTo>
                        <a:pt x="2667953" y="116214"/>
                        <a:pt x="2070711" y="149733"/>
                        <a:pt x="1333976" y="149733"/>
                      </a:cubicBezTo>
                      <a:cubicBezTo>
                        <a:pt x="597241" y="149733"/>
                        <a:pt x="0" y="116214"/>
                        <a:pt x="0" y="74867"/>
                      </a:cubicBezTo>
                      <a:cubicBezTo>
                        <a:pt x="0" y="33519"/>
                        <a:pt x="597241" y="0"/>
                        <a:pt x="1333976" y="0"/>
                      </a:cubicBezTo>
                      <a:cubicBezTo>
                        <a:pt x="2070711" y="0"/>
                        <a:pt x="2667953" y="33519"/>
                        <a:pt x="2667953" y="74867"/>
                      </a:cubicBezTo>
                      <a:close/>
                    </a:path>
                  </a:pathLst>
                </a:custGeom>
                <a:solidFill>
                  <a:srgbClr val="FEFEFE"/>
                </a:solidFill>
                <a:ln w="9525" cap="flat">
                  <a:noFill/>
                  <a:prstDash val="solid"/>
                  <a:miter/>
                </a:ln>
              </p:spPr>
              <p:txBody>
                <a:bodyPr rtlCol="0" anchor="ctr"/>
                <a:lstStyle/>
                <a:p>
                  <a:endParaRPr lang="en-ID"/>
                </a:p>
              </p:txBody>
            </p:sp>
            <p:sp>
              <p:nvSpPr>
                <p:cNvPr id="110" name="Freeform: Shape 109">
                  <a:extLst>
                    <a:ext uri="{FF2B5EF4-FFF2-40B4-BE49-F238E27FC236}">
                      <a16:creationId xmlns:a16="http://schemas.microsoft.com/office/drawing/2014/main" id="{BCFE4AA6-927C-4757-83F7-BD2EAFAA789B}"/>
                    </a:ext>
                  </a:extLst>
                </p:cNvPr>
                <p:cNvSpPr/>
                <p:nvPr/>
              </p:nvSpPr>
              <p:spPr>
                <a:xfrm>
                  <a:off x="1732218" y="5590603"/>
                  <a:ext cx="2656332" cy="148970"/>
                </a:xfrm>
                <a:custGeom>
                  <a:avLst/>
                  <a:gdLst>
                    <a:gd name="connsiteX0" fmla="*/ 2656332 w 2656332"/>
                    <a:gd name="connsiteY0" fmla="*/ 74486 h 148970"/>
                    <a:gd name="connsiteX1" fmla="*/ 1328166 w 2656332"/>
                    <a:gd name="connsiteY1" fmla="*/ 148971 h 148970"/>
                    <a:gd name="connsiteX2" fmla="*/ 0 w 2656332"/>
                    <a:gd name="connsiteY2" fmla="*/ 74486 h 148970"/>
                    <a:gd name="connsiteX3" fmla="*/ 1328166 w 2656332"/>
                    <a:gd name="connsiteY3" fmla="*/ 0 h 148970"/>
                    <a:gd name="connsiteX4" fmla="*/ 2656332 w 2656332"/>
                    <a:gd name="connsiteY4" fmla="*/ 74486 h 14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332" h="148970">
                      <a:moveTo>
                        <a:pt x="2656332" y="74486"/>
                      </a:moveTo>
                      <a:cubicBezTo>
                        <a:pt x="2656332" y="115623"/>
                        <a:pt x="2061692" y="148971"/>
                        <a:pt x="1328166" y="148971"/>
                      </a:cubicBezTo>
                      <a:cubicBezTo>
                        <a:pt x="594640" y="148971"/>
                        <a:pt x="0" y="115623"/>
                        <a:pt x="0" y="74486"/>
                      </a:cubicBezTo>
                      <a:cubicBezTo>
                        <a:pt x="0" y="33348"/>
                        <a:pt x="594640" y="0"/>
                        <a:pt x="1328166" y="0"/>
                      </a:cubicBezTo>
                      <a:cubicBezTo>
                        <a:pt x="2061692" y="0"/>
                        <a:pt x="2656332" y="33348"/>
                        <a:pt x="2656332" y="74486"/>
                      </a:cubicBezTo>
                      <a:close/>
                    </a:path>
                  </a:pathLst>
                </a:custGeom>
                <a:solidFill>
                  <a:srgbClr val="FDFDFD">
                    <a:alpha val="1000"/>
                  </a:srgbClr>
                </a:solidFill>
                <a:ln w="9525" cap="flat">
                  <a:noFill/>
                  <a:prstDash val="solid"/>
                  <a:miter/>
                </a:ln>
              </p:spPr>
              <p:txBody>
                <a:bodyPr rtlCol="0" anchor="ctr"/>
                <a:lstStyle/>
                <a:p>
                  <a:endParaRPr lang="en-ID"/>
                </a:p>
              </p:txBody>
            </p:sp>
            <p:sp>
              <p:nvSpPr>
                <p:cNvPr id="111" name="Freeform: Shape 110">
                  <a:extLst>
                    <a:ext uri="{FF2B5EF4-FFF2-40B4-BE49-F238E27FC236}">
                      <a16:creationId xmlns:a16="http://schemas.microsoft.com/office/drawing/2014/main" id="{017E355A-70F0-42CE-9727-0C09EB844DE9}"/>
                    </a:ext>
                  </a:extLst>
                </p:cNvPr>
                <p:cNvSpPr/>
                <p:nvPr/>
              </p:nvSpPr>
              <p:spPr>
                <a:xfrm>
                  <a:off x="1737933" y="5590889"/>
                  <a:ext cx="2644902" cy="148399"/>
                </a:xfrm>
                <a:custGeom>
                  <a:avLst/>
                  <a:gdLst>
                    <a:gd name="connsiteX0" fmla="*/ 2644902 w 2644902"/>
                    <a:gd name="connsiteY0" fmla="*/ 74200 h 148399"/>
                    <a:gd name="connsiteX1" fmla="*/ 1322451 w 2644902"/>
                    <a:gd name="connsiteY1" fmla="*/ 148400 h 148399"/>
                    <a:gd name="connsiteX2" fmla="*/ 0 w 2644902"/>
                    <a:gd name="connsiteY2" fmla="*/ 74200 h 148399"/>
                    <a:gd name="connsiteX3" fmla="*/ 1322451 w 2644902"/>
                    <a:gd name="connsiteY3" fmla="*/ 0 h 148399"/>
                    <a:gd name="connsiteX4" fmla="*/ 2644902 w 2644902"/>
                    <a:gd name="connsiteY4" fmla="*/ 74200 h 148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902" h="148399">
                      <a:moveTo>
                        <a:pt x="2644902" y="74200"/>
                      </a:moveTo>
                      <a:cubicBezTo>
                        <a:pt x="2644902" y="115179"/>
                        <a:pt x="2052820" y="148400"/>
                        <a:pt x="1322451" y="148400"/>
                      </a:cubicBezTo>
                      <a:cubicBezTo>
                        <a:pt x="592082" y="148400"/>
                        <a:pt x="0" y="115179"/>
                        <a:pt x="0" y="74200"/>
                      </a:cubicBezTo>
                      <a:cubicBezTo>
                        <a:pt x="0" y="33220"/>
                        <a:pt x="592082" y="0"/>
                        <a:pt x="1322451" y="0"/>
                      </a:cubicBezTo>
                      <a:cubicBezTo>
                        <a:pt x="2052821" y="0"/>
                        <a:pt x="2644902" y="33220"/>
                        <a:pt x="2644902" y="74200"/>
                      </a:cubicBezTo>
                      <a:close/>
                    </a:path>
                  </a:pathLst>
                </a:custGeom>
                <a:solidFill>
                  <a:srgbClr val="FDFDFD">
                    <a:alpha val="2000"/>
                  </a:srgbClr>
                </a:solidFill>
                <a:ln w="9525" cap="flat">
                  <a:noFill/>
                  <a:prstDash val="solid"/>
                  <a:miter/>
                </a:ln>
              </p:spPr>
              <p:txBody>
                <a:bodyPr rtlCol="0" anchor="ctr"/>
                <a:lstStyle/>
                <a:p>
                  <a:endParaRPr lang="en-ID"/>
                </a:p>
              </p:txBody>
            </p:sp>
            <p:sp>
              <p:nvSpPr>
                <p:cNvPr id="112" name="Freeform: Shape 111">
                  <a:extLst>
                    <a:ext uri="{FF2B5EF4-FFF2-40B4-BE49-F238E27FC236}">
                      <a16:creationId xmlns:a16="http://schemas.microsoft.com/office/drawing/2014/main" id="{C7EE0D27-CD64-49A8-BFC1-411B4166AD16}"/>
                    </a:ext>
                  </a:extLst>
                </p:cNvPr>
                <p:cNvSpPr/>
                <p:nvPr/>
              </p:nvSpPr>
              <p:spPr>
                <a:xfrm>
                  <a:off x="1743744" y="5591175"/>
                  <a:ext cx="2633281" cy="147827"/>
                </a:xfrm>
                <a:custGeom>
                  <a:avLst/>
                  <a:gdLst>
                    <a:gd name="connsiteX0" fmla="*/ 2633282 w 2633281"/>
                    <a:gd name="connsiteY0" fmla="*/ 73914 h 147827"/>
                    <a:gd name="connsiteX1" fmla="*/ 1316641 w 2633281"/>
                    <a:gd name="connsiteY1" fmla="*/ 147828 h 147827"/>
                    <a:gd name="connsiteX2" fmla="*/ 0 w 2633281"/>
                    <a:gd name="connsiteY2" fmla="*/ 73914 h 147827"/>
                    <a:gd name="connsiteX3" fmla="*/ 1316641 w 2633281"/>
                    <a:gd name="connsiteY3" fmla="*/ 0 h 147827"/>
                    <a:gd name="connsiteX4" fmla="*/ 2633282 w 2633281"/>
                    <a:gd name="connsiteY4" fmla="*/ 73914 h 147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281" h="147827">
                      <a:moveTo>
                        <a:pt x="2633282" y="73914"/>
                      </a:moveTo>
                      <a:cubicBezTo>
                        <a:pt x="2633282" y="114736"/>
                        <a:pt x="2043802" y="147828"/>
                        <a:pt x="1316641" y="147828"/>
                      </a:cubicBezTo>
                      <a:cubicBezTo>
                        <a:pt x="589480" y="147828"/>
                        <a:pt x="0" y="114736"/>
                        <a:pt x="0" y="73914"/>
                      </a:cubicBezTo>
                      <a:cubicBezTo>
                        <a:pt x="0" y="33092"/>
                        <a:pt x="589480" y="0"/>
                        <a:pt x="1316641" y="0"/>
                      </a:cubicBezTo>
                      <a:cubicBezTo>
                        <a:pt x="2043802" y="0"/>
                        <a:pt x="2633282" y="33092"/>
                        <a:pt x="2633282" y="73914"/>
                      </a:cubicBezTo>
                      <a:close/>
                    </a:path>
                  </a:pathLst>
                </a:custGeom>
                <a:solidFill>
                  <a:srgbClr val="FCFCFC">
                    <a:alpha val="2000"/>
                  </a:srgbClr>
                </a:solidFill>
                <a:ln w="9525" cap="flat">
                  <a:noFill/>
                  <a:prstDash val="solid"/>
                  <a:miter/>
                </a:ln>
              </p:spPr>
              <p:txBody>
                <a:bodyPr rtlCol="0" anchor="ctr"/>
                <a:lstStyle/>
                <a:p>
                  <a:endParaRPr lang="en-ID"/>
                </a:p>
              </p:txBody>
            </p:sp>
            <p:sp>
              <p:nvSpPr>
                <p:cNvPr id="113" name="Freeform: Shape 112">
                  <a:extLst>
                    <a:ext uri="{FF2B5EF4-FFF2-40B4-BE49-F238E27FC236}">
                      <a16:creationId xmlns:a16="http://schemas.microsoft.com/office/drawing/2014/main" id="{D3B32B09-247C-4D59-B1D7-14905E54B86C}"/>
                    </a:ext>
                  </a:extLst>
                </p:cNvPr>
                <p:cNvSpPr/>
                <p:nvPr/>
              </p:nvSpPr>
              <p:spPr>
                <a:xfrm>
                  <a:off x="1749554" y="5591556"/>
                  <a:ext cx="2621661" cy="147066"/>
                </a:xfrm>
                <a:custGeom>
                  <a:avLst/>
                  <a:gdLst>
                    <a:gd name="connsiteX0" fmla="*/ 2621661 w 2621661"/>
                    <a:gd name="connsiteY0" fmla="*/ 73533 h 147066"/>
                    <a:gd name="connsiteX1" fmla="*/ 1310831 w 2621661"/>
                    <a:gd name="connsiteY1" fmla="*/ 147066 h 147066"/>
                    <a:gd name="connsiteX2" fmla="*/ 0 w 2621661"/>
                    <a:gd name="connsiteY2" fmla="*/ 73533 h 147066"/>
                    <a:gd name="connsiteX3" fmla="*/ 1310831 w 2621661"/>
                    <a:gd name="connsiteY3" fmla="*/ 0 h 147066"/>
                    <a:gd name="connsiteX4" fmla="*/ 2621661 w 2621661"/>
                    <a:gd name="connsiteY4" fmla="*/ 73533 h 14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661" h="147066">
                      <a:moveTo>
                        <a:pt x="2621661" y="73533"/>
                      </a:moveTo>
                      <a:cubicBezTo>
                        <a:pt x="2621661" y="114144"/>
                        <a:pt x="2034782" y="147066"/>
                        <a:pt x="1310831" y="147066"/>
                      </a:cubicBezTo>
                      <a:cubicBezTo>
                        <a:pt x="586879" y="147066"/>
                        <a:pt x="0" y="114144"/>
                        <a:pt x="0" y="73533"/>
                      </a:cubicBezTo>
                      <a:cubicBezTo>
                        <a:pt x="0" y="32922"/>
                        <a:pt x="586879" y="0"/>
                        <a:pt x="1310831" y="0"/>
                      </a:cubicBezTo>
                      <a:cubicBezTo>
                        <a:pt x="2034782" y="0"/>
                        <a:pt x="2621661" y="32922"/>
                        <a:pt x="2621661" y="73533"/>
                      </a:cubicBezTo>
                      <a:close/>
                    </a:path>
                  </a:pathLst>
                </a:custGeom>
                <a:solidFill>
                  <a:srgbClr val="FCFCFC">
                    <a:alpha val="3000"/>
                  </a:srgbClr>
                </a:solidFill>
                <a:ln w="9525" cap="flat">
                  <a:noFill/>
                  <a:prstDash val="solid"/>
                  <a:miter/>
                </a:ln>
              </p:spPr>
              <p:txBody>
                <a:bodyPr rtlCol="0" anchor="ctr"/>
                <a:lstStyle/>
                <a:p>
                  <a:endParaRPr lang="en-ID"/>
                </a:p>
              </p:txBody>
            </p:sp>
            <p:sp>
              <p:nvSpPr>
                <p:cNvPr id="114" name="Freeform: Shape 113">
                  <a:extLst>
                    <a:ext uri="{FF2B5EF4-FFF2-40B4-BE49-F238E27FC236}">
                      <a16:creationId xmlns:a16="http://schemas.microsoft.com/office/drawing/2014/main" id="{058C367B-BD58-4317-BD7F-CBD8255DEF02}"/>
                    </a:ext>
                  </a:extLst>
                </p:cNvPr>
                <p:cNvSpPr/>
                <p:nvPr/>
              </p:nvSpPr>
              <p:spPr>
                <a:xfrm>
                  <a:off x="1755364" y="5591841"/>
                  <a:ext cx="2610040" cy="146494"/>
                </a:xfrm>
                <a:custGeom>
                  <a:avLst/>
                  <a:gdLst>
                    <a:gd name="connsiteX0" fmla="*/ 2610041 w 2610040"/>
                    <a:gd name="connsiteY0" fmla="*/ 73247 h 146494"/>
                    <a:gd name="connsiteX1" fmla="*/ 1305020 w 2610040"/>
                    <a:gd name="connsiteY1" fmla="*/ 146495 h 146494"/>
                    <a:gd name="connsiteX2" fmla="*/ 0 w 2610040"/>
                    <a:gd name="connsiteY2" fmla="*/ 73247 h 146494"/>
                    <a:gd name="connsiteX3" fmla="*/ 1305020 w 2610040"/>
                    <a:gd name="connsiteY3" fmla="*/ 0 h 146494"/>
                    <a:gd name="connsiteX4" fmla="*/ 2610041 w 2610040"/>
                    <a:gd name="connsiteY4" fmla="*/ 73247 h 14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40" h="146494">
                      <a:moveTo>
                        <a:pt x="2610041" y="73247"/>
                      </a:moveTo>
                      <a:cubicBezTo>
                        <a:pt x="2610041" y="113701"/>
                        <a:pt x="2025763" y="146495"/>
                        <a:pt x="1305020" y="146495"/>
                      </a:cubicBezTo>
                      <a:cubicBezTo>
                        <a:pt x="584278" y="146495"/>
                        <a:pt x="0" y="113701"/>
                        <a:pt x="0" y="73247"/>
                      </a:cubicBezTo>
                      <a:cubicBezTo>
                        <a:pt x="0" y="32794"/>
                        <a:pt x="584278" y="0"/>
                        <a:pt x="1305020" y="0"/>
                      </a:cubicBezTo>
                      <a:cubicBezTo>
                        <a:pt x="2025763" y="0"/>
                        <a:pt x="2610041" y="32794"/>
                        <a:pt x="2610041" y="73247"/>
                      </a:cubicBezTo>
                      <a:close/>
                    </a:path>
                  </a:pathLst>
                </a:custGeom>
                <a:solidFill>
                  <a:srgbClr val="FBFBFB">
                    <a:alpha val="3000"/>
                  </a:srgbClr>
                </a:solidFill>
                <a:ln w="9525" cap="flat">
                  <a:noFill/>
                  <a:prstDash val="solid"/>
                  <a:miter/>
                </a:ln>
              </p:spPr>
              <p:txBody>
                <a:bodyPr rtlCol="0" anchor="ctr"/>
                <a:lstStyle/>
                <a:p>
                  <a:endParaRPr lang="en-ID"/>
                </a:p>
              </p:txBody>
            </p:sp>
            <p:sp>
              <p:nvSpPr>
                <p:cNvPr id="115" name="Freeform: Shape 114">
                  <a:extLst>
                    <a:ext uri="{FF2B5EF4-FFF2-40B4-BE49-F238E27FC236}">
                      <a16:creationId xmlns:a16="http://schemas.microsoft.com/office/drawing/2014/main" id="{FE373E33-7B18-481E-86D0-557778582606}"/>
                    </a:ext>
                  </a:extLst>
                </p:cNvPr>
                <p:cNvSpPr/>
                <p:nvPr/>
              </p:nvSpPr>
              <p:spPr>
                <a:xfrm>
                  <a:off x="1761079" y="5592222"/>
                  <a:ext cx="2598610" cy="145732"/>
                </a:xfrm>
                <a:custGeom>
                  <a:avLst/>
                  <a:gdLst>
                    <a:gd name="connsiteX0" fmla="*/ 2598611 w 2598610"/>
                    <a:gd name="connsiteY0" fmla="*/ 72866 h 145732"/>
                    <a:gd name="connsiteX1" fmla="*/ 1299305 w 2598610"/>
                    <a:gd name="connsiteY1" fmla="*/ 145733 h 145732"/>
                    <a:gd name="connsiteX2" fmla="*/ 0 w 2598610"/>
                    <a:gd name="connsiteY2" fmla="*/ 72866 h 145732"/>
                    <a:gd name="connsiteX3" fmla="*/ 1299305 w 2598610"/>
                    <a:gd name="connsiteY3" fmla="*/ 0 h 145732"/>
                    <a:gd name="connsiteX4" fmla="*/ 2598611 w 2598610"/>
                    <a:gd name="connsiteY4" fmla="*/ 72866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610" h="145732">
                      <a:moveTo>
                        <a:pt x="2598611" y="72866"/>
                      </a:moveTo>
                      <a:cubicBezTo>
                        <a:pt x="2598611" y="113109"/>
                        <a:pt x="2016892" y="145733"/>
                        <a:pt x="1299305" y="145733"/>
                      </a:cubicBezTo>
                      <a:cubicBezTo>
                        <a:pt x="581719" y="145733"/>
                        <a:pt x="0" y="113109"/>
                        <a:pt x="0" y="72866"/>
                      </a:cubicBezTo>
                      <a:cubicBezTo>
                        <a:pt x="0" y="32623"/>
                        <a:pt x="581719" y="0"/>
                        <a:pt x="1299305" y="0"/>
                      </a:cubicBezTo>
                      <a:cubicBezTo>
                        <a:pt x="2016892" y="0"/>
                        <a:pt x="2598611" y="32623"/>
                        <a:pt x="2598611" y="72866"/>
                      </a:cubicBezTo>
                      <a:close/>
                    </a:path>
                  </a:pathLst>
                </a:custGeom>
                <a:solidFill>
                  <a:srgbClr val="FBFBFB">
                    <a:alpha val="4000"/>
                  </a:srgbClr>
                </a:solidFill>
                <a:ln w="9525" cap="flat">
                  <a:noFill/>
                  <a:prstDash val="solid"/>
                  <a:miter/>
                </a:ln>
              </p:spPr>
              <p:txBody>
                <a:bodyPr rtlCol="0" anchor="ctr"/>
                <a:lstStyle/>
                <a:p>
                  <a:endParaRPr lang="en-ID"/>
                </a:p>
              </p:txBody>
            </p:sp>
            <p:sp>
              <p:nvSpPr>
                <p:cNvPr id="116" name="Freeform: Shape 115">
                  <a:extLst>
                    <a:ext uri="{FF2B5EF4-FFF2-40B4-BE49-F238E27FC236}">
                      <a16:creationId xmlns:a16="http://schemas.microsoft.com/office/drawing/2014/main" id="{21A2887B-E8CB-407D-A297-3EAEA4A9DA9C}"/>
                    </a:ext>
                  </a:extLst>
                </p:cNvPr>
                <p:cNvSpPr/>
                <p:nvPr/>
              </p:nvSpPr>
              <p:spPr>
                <a:xfrm>
                  <a:off x="1766889" y="5592508"/>
                  <a:ext cx="2586990" cy="145161"/>
                </a:xfrm>
                <a:custGeom>
                  <a:avLst/>
                  <a:gdLst>
                    <a:gd name="connsiteX0" fmla="*/ 2586990 w 2586990"/>
                    <a:gd name="connsiteY0" fmla="*/ 72581 h 145161"/>
                    <a:gd name="connsiteX1" fmla="*/ 1293495 w 2586990"/>
                    <a:gd name="connsiteY1" fmla="*/ 145161 h 145161"/>
                    <a:gd name="connsiteX2" fmla="*/ 0 w 2586990"/>
                    <a:gd name="connsiteY2" fmla="*/ 72581 h 145161"/>
                    <a:gd name="connsiteX3" fmla="*/ 1293495 w 2586990"/>
                    <a:gd name="connsiteY3" fmla="*/ 0 h 145161"/>
                    <a:gd name="connsiteX4" fmla="*/ 2586990 w 2586990"/>
                    <a:gd name="connsiteY4" fmla="*/ 72581 h 145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990" h="145161">
                      <a:moveTo>
                        <a:pt x="2586990" y="72581"/>
                      </a:moveTo>
                      <a:cubicBezTo>
                        <a:pt x="2586990" y="112666"/>
                        <a:pt x="2007872" y="145161"/>
                        <a:pt x="1293495" y="145161"/>
                      </a:cubicBezTo>
                      <a:cubicBezTo>
                        <a:pt x="579117" y="145161"/>
                        <a:pt x="0" y="112666"/>
                        <a:pt x="0" y="72581"/>
                      </a:cubicBezTo>
                      <a:cubicBezTo>
                        <a:pt x="0" y="32496"/>
                        <a:pt x="579117" y="0"/>
                        <a:pt x="1293495" y="0"/>
                      </a:cubicBezTo>
                      <a:cubicBezTo>
                        <a:pt x="2007872" y="0"/>
                        <a:pt x="2586990" y="32496"/>
                        <a:pt x="2586990" y="72581"/>
                      </a:cubicBezTo>
                      <a:close/>
                    </a:path>
                  </a:pathLst>
                </a:custGeom>
                <a:solidFill>
                  <a:srgbClr val="FAFAFA">
                    <a:alpha val="4000"/>
                  </a:srgbClr>
                </a:solidFill>
                <a:ln w="9525" cap="flat">
                  <a:noFill/>
                  <a:prstDash val="solid"/>
                  <a:miter/>
                </a:ln>
              </p:spPr>
              <p:txBody>
                <a:bodyPr rtlCol="0" anchor="ctr"/>
                <a:lstStyle/>
                <a:p>
                  <a:endParaRPr lang="en-ID"/>
                </a:p>
              </p:txBody>
            </p:sp>
            <p:sp>
              <p:nvSpPr>
                <p:cNvPr id="117" name="Freeform: Shape 116">
                  <a:extLst>
                    <a:ext uri="{FF2B5EF4-FFF2-40B4-BE49-F238E27FC236}">
                      <a16:creationId xmlns:a16="http://schemas.microsoft.com/office/drawing/2014/main" id="{E567D8D2-726E-41A4-A79A-11122926D17D}"/>
                    </a:ext>
                  </a:extLst>
                </p:cNvPr>
                <p:cNvSpPr/>
                <p:nvPr/>
              </p:nvSpPr>
              <p:spPr>
                <a:xfrm>
                  <a:off x="1772700" y="5592889"/>
                  <a:ext cx="2575369" cy="144398"/>
                </a:xfrm>
                <a:custGeom>
                  <a:avLst/>
                  <a:gdLst>
                    <a:gd name="connsiteX0" fmla="*/ 2575370 w 2575369"/>
                    <a:gd name="connsiteY0" fmla="*/ 72200 h 144398"/>
                    <a:gd name="connsiteX1" fmla="*/ 1287685 w 2575369"/>
                    <a:gd name="connsiteY1" fmla="*/ 144399 h 144398"/>
                    <a:gd name="connsiteX2" fmla="*/ 0 w 2575369"/>
                    <a:gd name="connsiteY2" fmla="*/ 72200 h 144398"/>
                    <a:gd name="connsiteX3" fmla="*/ 1287685 w 2575369"/>
                    <a:gd name="connsiteY3" fmla="*/ 0 h 144398"/>
                    <a:gd name="connsiteX4" fmla="*/ 2575370 w 2575369"/>
                    <a:gd name="connsiteY4" fmla="*/ 72200 h 14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5369" h="144398">
                      <a:moveTo>
                        <a:pt x="2575370" y="72200"/>
                      </a:moveTo>
                      <a:cubicBezTo>
                        <a:pt x="2575370" y="112074"/>
                        <a:pt x="1998854" y="144399"/>
                        <a:pt x="1287685" y="144399"/>
                      </a:cubicBezTo>
                      <a:cubicBezTo>
                        <a:pt x="576516" y="144399"/>
                        <a:pt x="0" y="112074"/>
                        <a:pt x="0" y="72200"/>
                      </a:cubicBezTo>
                      <a:cubicBezTo>
                        <a:pt x="0" y="32325"/>
                        <a:pt x="576516" y="0"/>
                        <a:pt x="1287685" y="0"/>
                      </a:cubicBezTo>
                      <a:cubicBezTo>
                        <a:pt x="1998853" y="0"/>
                        <a:pt x="2575370" y="32325"/>
                        <a:pt x="2575370" y="72200"/>
                      </a:cubicBezTo>
                      <a:close/>
                    </a:path>
                  </a:pathLst>
                </a:custGeom>
                <a:solidFill>
                  <a:srgbClr val="FAFAFA">
                    <a:alpha val="5000"/>
                  </a:srgbClr>
                </a:solidFill>
                <a:ln w="9525" cap="flat">
                  <a:noFill/>
                  <a:prstDash val="solid"/>
                  <a:miter/>
                </a:ln>
              </p:spPr>
              <p:txBody>
                <a:bodyPr rtlCol="0" anchor="ctr"/>
                <a:lstStyle/>
                <a:p>
                  <a:endParaRPr lang="en-ID"/>
                </a:p>
              </p:txBody>
            </p:sp>
            <p:sp>
              <p:nvSpPr>
                <p:cNvPr id="118" name="Freeform: Shape 117">
                  <a:extLst>
                    <a:ext uri="{FF2B5EF4-FFF2-40B4-BE49-F238E27FC236}">
                      <a16:creationId xmlns:a16="http://schemas.microsoft.com/office/drawing/2014/main" id="{1A5977BD-9906-4304-B778-8FEFCBF12F11}"/>
                    </a:ext>
                  </a:extLst>
                </p:cNvPr>
                <p:cNvSpPr/>
                <p:nvPr/>
              </p:nvSpPr>
              <p:spPr>
                <a:xfrm>
                  <a:off x="1778415" y="5593175"/>
                  <a:ext cx="2563939" cy="143827"/>
                </a:xfrm>
                <a:custGeom>
                  <a:avLst/>
                  <a:gdLst>
                    <a:gd name="connsiteX0" fmla="*/ 2563940 w 2563939"/>
                    <a:gd name="connsiteY0" fmla="*/ 71914 h 143827"/>
                    <a:gd name="connsiteX1" fmla="*/ 1281970 w 2563939"/>
                    <a:gd name="connsiteY1" fmla="*/ 143827 h 143827"/>
                    <a:gd name="connsiteX2" fmla="*/ 0 w 2563939"/>
                    <a:gd name="connsiteY2" fmla="*/ 71914 h 143827"/>
                    <a:gd name="connsiteX3" fmla="*/ 1281970 w 2563939"/>
                    <a:gd name="connsiteY3" fmla="*/ 0 h 143827"/>
                    <a:gd name="connsiteX4" fmla="*/ 2563940 w 2563939"/>
                    <a:gd name="connsiteY4" fmla="*/ 71914 h 143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939" h="143827">
                      <a:moveTo>
                        <a:pt x="2563940" y="71914"/>
                      </a:moveTo>
                      <a:cubicBezTo>
                        <a:pt x="2563940" y="111631"/>
                        <a:pt x="1989982" y="143827"/>
                        <a:pt x="1281970" y="143827"/>
                      </a:cubicBezTo>
                      <a:cubicBezTo>
                        <a:pt x="573958" y="143827"/>
                        <a:pt x="0" y="111631"/>
                        <a:pt x="0" y="71914"/>
                      </a:cubicBezTo>
                      <a:cubicBezTo>
                        <a:pt x="0" y="32197"/>
                        <a:pt x="573958" y="0"/>
                        <a:pt x="1281970" y="0"/>
                      </a:cubicBezTo>
                      <a:cubicBezTo>
                        <a:pt x="1989982" y="0"/>
                        <a:pt x="2563940" y="32197"/>
                        <a:pt x="2563940" y="71914"/>
                      </a:cubicBezTo>
                      <a:close/>
                    </a:path>
                  </a:pathLst>
                </a:custGeom>
                <a:solidFill>
                  <a:srgbClr val="F9F9F9">
                    <a:alpha val="5000"/>
                  </a:srgbClr>
                </a:solidFill>
                <a:ln w="9525" cap="flat">
                  <a:noFill/>
                  <a:prstDash val="solid"/>
                  <a:miter/>
                </a:ln>
              </p:spPr>
              <p:txBody>
                <a:bodyPr rtlCol="0" anchor="ctr"/>
                <a:lstStyle/>
                <a:p>
                  <a:endParaRPr lang="en-ID"/>
                </a:p>
              </p:txBody>
            </p:sp>
            <p:sp>
              <p:nvSpPr>
                <p:cNvPr id="119" name="Freeform: Shape 118">
                  <a:extLst>
                    <a:ext uri="{FF2B5EF4-FFF2-40B4-BE49-F238E27FC236}">
                      <a16:creationId xmlns:a16="http://schemas.microsoft.com/office/drawing/2014/main" id="{72885D86-360C-40ED-BB35-F68CD95A8EBD}"/>
                    </a:ext>
                  </a:extLst>
                </p:cNvPr>
                <p:cNvSpPr/>
                <p:nvPr/>
              </p:nvSpPr>
              <p:spPr>
                <a:xfrm>
                  <a:off x="1784225" y="5593461"/>
                  <a:ext cx="2552319" cy="143255"/>
                </a:xfrm>
                <a:custGeom>
                  <a:avLst/>
                  <a:gdLst>
                    <a:gd name="connsiteX0" fmla="*/ 2552319 w 2552319"/>
                    <a:gd name="connsiteY0" fmla="*/ 71628 h 143255"/>
                    <a:gd name="connsiteX1" fmla="*/ 1276160 w 2552319"/>
                    <a:gd name="connsiteY1" fmla="*/ 143256 h 143255"/>
                    <a:gd name="connsiteX2" fmla="*/ 0 w 2552319"/>
                    <a:gd name="connsiteY2" fmla="*/ 71628 h 143255"/>
                    <a:gd name="connsiteX3" fmla="*/ 1276160 w 2552319"/>
                    <a:gd name="connsiteY3" fmla="*/ 0 h 143255"/>
                    <a:gd name="connsiteX4" fmla="*/ 2552319 w 2552319"/>
                    <a:gd name="connsiteY4" fmla="*/ 71628 h 14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319" h="143255">
                      <a:moveTo>
                        <a:pt x="2552319" y="71628"/>
                      </a:moveTo>
                      <a:cubicBezTo>
                        <a:pt x="2552319" y="111187"/>
                        <a:pt x="1980963" y="143256"/>
                        <a:pt x="1276160" y="143256"/>
                      </a:cubicBezTo>
                      <a:cubicBezTo>
                        <a:pt x="571356" y="143256"/>
                        <a:pt x="0" y="111187"/>
                        <a:pt x="0" y="71628"/>
                      </a:cubicBezTo>
                      <a:cubicBezTo>
                        <a:pt x="0" y="32069"/>
                        <a:pt x="571356" y="0"/>
                        <a:pt x="1276160" y="0"/>
                      </a:cubicBezTo>
                      <a:cubicBezTo>
                        <a:pt x="1980963" y="0"/>
                        <a:pt x="2552319" y="32069"/>
                        <a:pt x="2552319" y="71628"/>
                      </a:cubicBezTo>
                      <a:close/>
                    </a:path>
                  </a:pathLst>
                </a:custGeom>
                <a:solidFill>
                  <a:srgbClr val="F8F8F8">
                    <a:alpha val="5000"/>
                  </a:srgbClr>
                </a:solidFill>
                <a:ln w="9525" cap="flat">
                  <a:noFill/>
                  <a:prstDash val="solid"/>
                  <a:miter/>
                </a:ln>
              </p:spPr>
              <p:txBody>
                <a:bodyPr rtlCol="0" anchor="ctr"/>
                <a:lstStyle/>
                <a:p>
                  <a:endParaRPr lang="en-ID"/>
                </a:p>
              </p:txBody>
            </p:sp>
            <p:sp>
              <p:nvSpPr>
                <p:cNvPr id="120" name="Freeform: Shape 119">
                  <a:extLst>
                    <a:ext uri="{FF2B5EF4-FFF2-40B4-BE49-F238E27FC236}">
                      <a16:creationId xmlns:a16="http://schemas.microsoft.com/office/drawing/2014/main" id="{177740A1-894B-4D9F-8BED-E605DA911F46}"/>
                    </a:ext>
                  </a:extLst>
                </p:cNvPr>
                <p:cNvSpPr/>
                <p:nvPr/>
              </p:nvSpPr>
              <p:spPr>
                <a:xfrm>
                  <a:off x="1790035" y="5593842"/>
                  <a:ext cx="2540698" cy="142494"/>
                </a:xfrm>
                <a:custGeom>
                  <a:avLst/>
                  <a:gdLst>
                    <a:gd name="connsiteX0" fmla="*/ 2540699 w 2540698"/>
                    <a:gd name="connsiteY0" fmla="*/ 71247 h 142494"/>
                    <a:gd name="connsiteX1" fmla="*/ 1270349 w 2540698"/>
                    <a:gd name="connsiteY1" fmla="*/ 142494 h 142494"/>
                    <a:gd name="connsiteX2" fmla="*/ 0 w 2540698"/>
                    <a:gd name="connsiteY2" fmla="*/ 71247 h 142494"/>
                    <a:gd name="connsiteX3" fmla="*/ 1270349 w 2540698"/>
                    <a:gd name="connsiteY3" fmla="*/ 0 h 142494"/>
                    <a:gd name="connsiteX4" fmla="*/ 2540699 w 2540698"/>
                    <a:gd name="connsiteY4" fmla="*/ 71247 h 142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698" h="142494">
                      <a:moveTo>
                        <a:pt x="2540699" y="71247"/>
                      </a:moveTo>
                      <a:cubicBezTo>
                        <a:pt x="2540699" y="110596"/>
                        <a:pt x="1971944" y="142494"/>
                        <a:pt x="1270349" y="142494"/>
                      </a:cubicBezTo>
                      <a:cubicBezTo>
                        <a:pt x="568755" y="142494"/>
                        <a:pt x="0" y="110596"/>
                        <a:pt x="0" y="71247"/>
                      </a:cubicBezTo>
                      <a:cubicBezTo>
                        <a:pt x="0" y="31898"/>
                        <a:pt x="568755" y="0"/>
                        <a:pt x="1270349" y="0"/>
                      </a:cubicBezTo>
                      <a:cubicBezTo>
                        <a:pt x="1971944" y="0"/>
                        <a:pt x="2540699" y="31898"/>
                        <a:pt x="2540699" y="71247"/>
                      </a:cubicBezTo>
                      <a:close/>
                    </a:path>
                  </a:pathLst>
                </a:custGeom>
                <a:solidFill>
                  <a:srgbClr val="F8F8F8">
                    <a:alpha val="6000"/>
                  </a:srgbClr>
                </a:solidFill>
                <a:ln w="9525" cap="flat">
                  <a:noFill/>
                  <a:prstDash val="solid"/>
                  <a:miter/>
                </a:ln>
              </p:spPr>
              <p:txBody>
                <a:bodyPr rtlCol="0" anchor="ctr"/>
                <a:lstStyle/>
                <a:p>
                  <a:endParaRPr lang="en-ID"/>
                </a:p>
              </p:txBody>
            </p:sp>
            <p:sp>
              <p:nvSpPr>
                <p:cNvPr id="121" name="Freeform: Shape 120">
                  <a:extLst>
                    <a:ext uri="{FF2B5EF4-FFF2-40B4-BE49-F238E27FC236}">
                      <a16:creationId xmlns:a16="http://schemas.microsoft.com/office/drawing/2014/main" id="{48C2BD91-E130-42C5-BCD7-3C978EE2ED66}"/>
                    </a:ext>
                  </a:extLst>
                </p:cNvPr>
                <p:cNvSpPr/>
                <p:nvPr/>
              </p:nvSpPr>
              <p:spPr>
                <a:xfrm>
                  <a:off x="1795845" y="5594127"/>
                  <a:ext cx="2529078" cy="141922"/>
                </a:xfrm>
                <a:custGeom>
                  <a:avLst/>
                  <a:gdLst>
                    <a:gd name="connsiteX0" fmla="*/ 2529078 w 2529078"/>
                    <a:gd name="connsiteY0" fmla="*/ 70961 h 141922"/>
                    <a:gd name="connsiteX1" fmla="*/ 1264539 w 2529078"/>
                    <a:gd name="connsiteY1" fmla="*/ 141923 h 141922"/>
                    <a:gd name="connsiteX2" fmla="*/ 0 w 2529078"/>
                    <a:gd name="connsiteY2" fmla="*/ 70961 h 141922"/>
                    <a:gd name="connsiteX3" fmla="*/ 1264539 w 2529078"/>
                    <a:gd name="connsiteY3" fmla="*/ 0 h 141922"/>
                    <a:gd name="connsiteX4" fmla="*/ 2529078 w 2529078"/>
                    <a:gd name="connsiteY4" fmla="*/ 70961 h 141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078" h="141922">
                      <a:moveTo>
                        <a:pt x="2529078" y="70961"/>
                      </a:moveTo>
                      <a:cubicBezTo>
                        <a:pt x="2529078" y="110152"/>
                        <a:pt x="1962925" y="141923"/>
                        <a:pt x="1264539" y="141923"/>
                      </a:cubicBezTo>
                      <a:cubicBezTo>
                        <a:pt x="566154" y="141923"/>
                        <a:pt x="0" y="110152"/>
                        <a:pt x="0" y="70961"/>
                      </a:cubicBezTo>
                      <a:cubicBezTo>
                        <a:pt x="0" y="31770"/>
                        <a:pt x="566154" y="0"/>
                        <a:pt x="1264539" y="0"/>
                      </a:cubicBezTo>
                      <a:cubicBezTo>
                        <a:pt x="1962925" y="0"/>
                        <a:pt x="2529078" y="31770"/>
                        <a:pt x="2529078" y="70961"/>
                      </a:cubicBezTo>
                      <a:close/>
                    </a:path>
                  </a:pathLst>
                </a:custGeom>
                <a:solidFill>
                  <a:srgbClr val="F7F7F7">
                    <a:alpha val="6000"/>
                  </a:srgbClr>
                </a:solidFill>
                <a:ln w="9525" cap="flat">
                  <a:noFill/>
                  <a:prstDash val="solid"/>
                  <a:miter/>
                </a:ln>
              </p:spPr>
              <p:txBody>
                <a:bodyPr rtlCol="0" anchor="ctr"/>
                <a:lstStyle/>
                <a:p>
                  <a:endParaRPr lang="en-ID"/>
                </a:p>
              </p:txBody>
            </p:sp>
            <p:sp>
              <p:nvSpPr>
                <p:cNvPr id="122" name="Freeform: Shape 121">
                  <a:extLst>
                    <a:ext uri="{FF2B5EF4-FFF2-40B4-BE49-F238E27FC236}">
                      <a16:creationId xmlns:a16="http://schemas.microsoft.com/office/drawing/2014/main" id="{954F798B-8CA4-4AA8-9A02-B7BA3644577E}"/>
                    </a:ext>
                  </a:extLst>
                </p:cNvPr>
                <p:cNvSpPr/>
                <p:nvPr/>
              </p:nvSpPr>
              <p:spPr>
                <a:xfrm>
                  <a:off x="1801560" y="5594508"/>
                  <a:ext cx="2517648" cy="141160"/>
                </a:xfrm>
                <a:custGeom>
                  <a:avLst/>
                  <a:gdLst>
                    <a:gd name="connsiteX0" fmla="*/ 2517648 w 2517648"/>
                    <a:gd name="connsiteY0" fmla="*/ 70580 h 141160"/>
                    <a:gd name="connsiteX1" fmla="*/ 1258824 w 2517648"/>
                    <a:gd name="connsiteY1" fmla="*/ 141161 h 141160"/>
                    <a:gd name="connsiteX2" fmla="*/ 0 w 2517648"/>
                    <a:gd name="connsiteY2" fmla="*/ 70580 h 141160"/>
                    <a:gd name="connsiteX3" fmla="*/ 1258824 w 2517648"/>
                    <a:gd name="connsiteY3" fmla="*/ 0 h 141160"/>
                    <a:gd name="connsiteX4" fmla="*/ 2517648 w 2517648"/>
                    <a:gd name="connsiteY4" fmla="*/ 70580 h 14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648" h="141160">
                      <a:moveTo>
                        <a:pt x="2517648" y="70580"/>
                      </a:moveTo>
                      <a:cubicBezTo>
                        <a:pt x="2517648" y="109561"/>
                        <a:pt x="1954053" y="141161"/>
                        <a:pt x="1258824" y="141161"/>
                      </a:cubicBezTo>
                      <a:cubicBezTo>
                        <a:pt x="563595" y="141161"/>
                        <a:pt x="0" y="109561"/>
                        <a:pt x="0" y="70580"/>
                      </a:cubicBezTo>
                      <a:cubicBezTo>
                        <a:pt x="0" y="31600"/>
                        <a:pt x="563595" y="0"/>
                        <a:pt x="1258824" y="0"/>
                      </a:cubicBezTo>
                      <a:cubicBezTo>
                        <a:pt x="1954053" y="0"/>
                        <a:pt x="2517648" y="31600"/>
                        <a:pt x="2517648" y="70580"/>
                      </a:cubicBezTo>
                      <a:close/>
                    </a:path>
                  </a:pathLst>
                </a:custGeom>
                <a:solidFill>
                  <a:srgbClr val="F7F7F7">
                    <a:alpha val="7000"/>
                  </a:srgbClr>
                </a:solidFill>
                <a:ln w="9525" cap="flat">
                  <a:noFill/>
                  <a:prstDash val="solid"/>
                  <a:miter/>
                </a:ln>
              </p:spPr>
              <p:txBody>
                <a:bodyPr rtlCol="0" anchor="ctr"/>
                <a:lstStyle/>
                <a:p>
                  <a:endParaRPr lang="en-ID"/>
                </a:p>
              </p:txBody>
            </p:sp>
            <p:sp>
              <p:nvSpPr>
                <p:cNvPr id="123" name="Freeform: Shape 122">
                  <a:extLst>
                    <a:ext uri="{FF2B5EF4-FFF2-40B4-BE49-F238E27FC236}">
                      <a16:creationId xmlns:a16="http://schemas.microsoft.com/office/drawing/2014/main" id="{0A9274A9-3673-413A-B58C-544D3379E005}"/>
                    </a:ext>
                  </a:extLst>
                </p:cNvPr>
                <p:cNvSpPr/>
                <p:nvPr/>
              </p:nvSpPr>
              <p:spPr>
                <a:xfrm>
                  <a:off x="1807370" y="5594794"/>
                  <a:ext cx="2506027" cy="140588"/>
                </a:xfrm>
                <a:custGeom>
                  <a:avLst/>
                  <a:gdLst>
                    <a:gd name="connsiteX0" fmla="*/ 2506028 w 2506027"/>
                    <a:gd name="connsiteY0" fmla="*/ 70295 h 140588"/>
                    <a:gd name="connsiteX1" fmla="*/ 1253014 w 2506027"/>
                    <a:gd name="connsiteY1" fmla="*/ 140589 h 140588"/>
                    <a:gd name="connsiteX2" fmla="*/ 0 w 2506027"/>
                    <a:gd name="connsiteY2" fmla="*/ 70295 h 140588"/>
                    <a:gd name="connsiteX3" fmla="*/ 1253014 w 2506027"/>
                    <a:gd name="connsiteY3" fmla="*/ 0 h 140588"/>
                    <a:gd name="connsiteX4" fmla="*/ 2506028 w 2506027"/>
                    <a:gd name="connsiteY4" fmla="*/ 70295 h 14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027" h="140588">
                      <a:moveTo>
                        <a:pt x="2506028" y="70295"/>
                      </a:moveTo>
                      <a:cubicBezTo>
                        <a:pt x="2506028" y="109117"/>
                        <a:pt x="1945034" y="140589"/>
                        <a:pt x="1253014" y="140589"/>
                      </a:cubicBezTo>
                      <a:cubicBezTo>
                        <a:pt x="560993" y="140589"/>
                        <a:pt x="0" y="109117"/>
                        <a:pt x="0" y="70295"/>
                      </a:cubicBezTo>
                      <a:cubicBezTo>
                        <a:pt x="0" y="31472"/>
                        <a:pt x="560993" y="0"/>
                        <a:pt x="1253014" y="0"/>
                      </a:cubicBezTo>
                      <a:cubicBezTo>
                        <a:pt x="1945034" y="0"/>
                        <a:pt x="2506028" y="31472"/>
                        <a:pt x="2506028" y="70295"/>
                      </a:cubicBezTo>
                      <a:close/>
                    </a:path>
                  </a:pathLst>
                </a:custGeom>
                <a:solidFill>
                  <a:srgbClr val="F6F6F6">
                    <a:alpha val="7000"/>
                  </a:srgbClr>
                </a:solidFill>
                <a:ln w="9525" cap="flat">
                  <a:noFill/>
                  <a:prstDash val="solid"/>
                  <a:miter/>
                </a:ln>
              </p:spPr>
              <p:txBody>
                <a:bodyPr rtlCol="0" anchor="ctr"/>
                <a:lstStyle/>
                <a:p>
                  <a:endParaRPr lang="en-ID"/>
                </a:p>
              </p:txBody>
            </p:sp>
            <p:sp>
              <p:nvSpPr>
                <p:cNvPr id="124" name="Freeform: Shape 123">
                  <a:extLst>
                    <a:ext uri="{FF2B5EF4-FFF2-40B4-BE49-F238E27FC236}">
                      <a16:creationId xmlns:a16="http://schemas.microsoft.com/office/drawing/2014/main" id="{C1144F0E-D993-40A7-A55E-A3899DA7609A}"/>
                    </a:ext>
                  </a:extLst>
                </p:cNvPr>
                <p:cNvSpPr/>
                <p:nvPr/>
              </p:nvSpPr>
              <p:spPr>
                <a:xfrm>
                  <a:off x="1813181" y="5595080"/>
                  <a:ext cx="2494407" cy="140017"/>
                </a:xfrm>
                <a:custGeom>
                  <a:avLst/>
                  <a:gdLst>
                    <a:gd name="connsiteX0" fmla="*/ 2494407 w 2494407"/>
                    <a:gd name="connsiteY0" fmla="*/ 70009 h 140017"/>
                    <a:gd name="connsiteX1" fmla="*/ 1247204 w 2494407"/>
                    <a:gd name="connsiteY1" fmla="*/ 140018 h 140017"/>
                    <a:gd name="connsiteX2" fmla="*/ 0 w 2494407"/>
                    <a:gd name="connsiteY2" fmla="*/ 70009 h 140017"/>
                    <a:gd name="connsiteX3" fmla="*/ 1247204 w 2494407"/>
                    <a:gd name="connsiteY3" fmla="*/ 0 h 140017"/>
                    <a:gd name="connsiteX4" fmla="*/ 2494407 w 2494407"/>
                    <a:gd name="connsiteY4" fmla="*/ 70009 h 14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407" h="140017">
                      <a:moveTo>
                        <a:pt x="2494407" y="70009"/>
                      </a:moveTo>
                      <a:cubicBezTo>
                        <a:pt x="2494407" y="108674"/>
                        <a:pt x="1936015" y="140018"/>
                        <a:pt x="1247204" y="140018"/>
                      </a:cubicBezTo>
                      <a:cubicBezTo>
                        <a:pt x="558392" y="140018"/>
                        <a:pt x="0" y="108674"/>
                        <a:pt x="0" y="70009"/>
                      </a:cubicBezTo>
                      <a:cubicBezTo>
                        <a:pt x="0" y="31344"/>
                        <a:pt x="558392" y="0"/>
                        <a:pt x="1247204" y="0"/>
                      </a:cubicBezTo>
                      <a:cubicBezTo>
                        <a:pt x="1936015" y="0"/>
                        <a:pt x="2494407" y="31344"/>
                        <a:pt x="2494407" y="70009"/>
                      </a:cubicBezTo>
                      <a:close/>
                    </a:path>
                  </a:pathLst>
                </a:custGeom>
                <a:solidFill>
                  <a:srgbClr val="F6F6F6">
                    <a:alpha val="8000"/>
                  </a:srgbClr>
                </a:solidFill>
                <a:ln w="9525" cap="flat">
                  <a:noFill/>
                  <a:prstDash val="solid"/>
                  <a:miter/>
                </a:ln>
              </p:spPr>
              <p:txBody>
                <a:bodyPr rtlCol="0" anchor="ctr"/>
                <a:lstStyle/>
                <a:p>
                  <a:endParaRPr lang="en-ID"/>
                </a:p>
              </p:txBody>
            </p:sp>
            <p:sp>
              <p:nvSpPr>
                <p:cNvPr id="125" name="Freeform: Shape 124">
                  <a:extLst>
                    <a:ext uri="{FF2B5EF4-FFF2-40B4-BE49-F238E27FC236}">
                      <a16:creationId xmlns:a16="http://schemas.microsoft.com/office/drawing/2014/main" id="{A8A874BB-6A74-459D-A434-87008C1A8878}"/>
                    </a:ext>
                  </a:extLst>
                </p:cNvPr>
                <p:cNvSpPr/>
                <p:nvPr/>
              </p:nvSpPr>
              <p:spPr>
                <a:xfrm>
                  <a:off x="1818896" y="5595461"/>
                  <a:ext cx="2482977" cy="139255"/>
                </a:xfrm>
                <a:custGeom>
                  <a:avLst/>
                  <a:gdLst>
                    <a:gd name="connsiteX0" fmla="*/ 2482977 w 2482977"/>
                    <a:gd name="connsiteY0" fmla="*/ 69628 h 139255"/>
                    <a:gd name="connsiteX1" fmla="*/ 1241489 w 2482977"/>
                    <a:gd name="connsiteY1" fmla="*/ 139256 h 139255"/>
                    <a:gd name="connsiteX2" fmla="*/ 0 w 2482977"/>
                    <a:gd name="connsiteY2" fmla="*/ 69628 h 139255"/>
                    <a:gd name="connsiteX3" fmla="*/ 1241489 w 2482977"/>
                    <a:gd name="connsiteY3" fmla="*/ 0 h 139255"/>
                    <a:gd name="connsiteX4" fmla="*/ 2482977 w 2482977"/>
                    <a:gd name="connsiteY4" fmla="*/ 69628 h 13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977" h="139255">
                      <a:moveTo>
                        <a:pt x="2482977" y="69628"/>
                      </a:moveTo>
                      <a:cubicBezTo>
                        <a:pt x="2482977" y="108082"/>
                        <a:pt x="1927144" y="139256"/>
                        <a:pt x="1241489" y="139256"/>
                      </a:cubicBezTo>
                      <a:cubicBezTo>
                        <a:pt x="555833" y="139256"/>
                        <a:pt x="0" y="108082"/>
                        <a:pt x="0" y="69628"/>
                      </a:cubicBezTo>
                      <a:cubicBezTo>
                        <a:pt x="0" y="31174"/>
                        <a:pt x="555833" y="0"/>
                        <a:pt x="1241489" y="0"/>
                      </a:cubicBezTo>
                      <a:cubicBezTo>
                        <a:pt x="1927144" y="0"/>
                        <a:pt x="2482977" y="31174"/>
                        <a:pt x="2482977" y="69628"/>
                      </a:cubicBezTo>
                      <a:close/>
                    </a:path>
                  </a:pathLst>
                </a:custGeom>
                <a:solidFill>
                  <a:srgbClr val="F5F5F5">
                    <a:alpha val="8000"/>
                  </a:srgbClr>
                </a:solidFill>
                <a:ln w="9525" cap="flat">
                  <a:noFill/>
                  <a:prstDash val="solid"/>
                  <a:miter/>
                </a:ln>
              </p:spPr>
              <p:txBody>
                <a:bodyPr rtlCol="0" anchor="ctr"/>
                <a:lstStyle/>
                <a:p>
                  <a:endParaRPr lang="en-ID"/>
                </a:p>
              </p:txBody>
            </p:sp>
            <p:sp>
              <p:nvSpPr>
                <p:cNvPr id="126" name="Freeform: Shape 125">
                  <a:extLst>
                    <a:ext uri="{FF2B5EF4-FFF2-40B4-BE49-F238E27FC236}">
                      <a16:creationId xmlns:a16="http://schemas.microsoft.com/office/drawing/2014/main" id="{6F69B3BB-620F-468D-8F00-766FE27033A4}"/>
                    </a:ext>
                  </a:extLst>
                </p:cNvPr>
                <p:cNvSpPr/>
                <p:nvPr/>
              </p:nvSpPr>
              <p:spPr>
                <a:xfrm>
                  <a:off x="1824706" y="5595747"/>
                  <a:ext cx="2471356" cy="138683"/>
                </a:xfrm>
                <a:custGeom>
                  <a:avLst/>
                  <a:gdLst>
                    <a:gd name="connsiteX0" fmla="*/ 2471357 w 2471356"/>
                    <a:gd name="connsiteY0" fmla="*/ 69342 h 138683"/>
                    <a:gd name="connsiteX1" fmla="*/ 1235678 w 2471356"/>
                    <a:gd name="connsiteY1" fmla="*/ 138684 h 138683"/>
                    <a:gd name="connsiteX2" fmla="*/ 0 w 2471356"/>
                    <a:gd name="connsiteY2" fmla="*/ 69342 h 138683"/>
                    <a:gd name="connsiteX3" fmla="*/ 1235678 w 2471356"/>
                    <a:gd name="connsiteY3" fmla="*/ 0 h 138683"/>
                    <a:gd name="connsiteX4" fmla="*/ 2471357 w 2471356"/>
                    <a:gd name="connsiteY4" fmla="*/ 69342 h 13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356" h="138683">
                      <a:moveTo>
                        <a:pt x="2471357" y="69342"/>
                      </a:moveTo>
                      <a:cubicBezTo>
                        <a:pt x="2471357" y="107639"/>
                        <a:pt x="1918125" y="138684"/>
                        <a:pt x="1235678" y="138684"/>
                      </a:cubicBezTo>
                      <a:cubicBezTo>
                        <a:pt x="553232" y="138684"/>
                        <a:pt x="0" y="107639"/>
                        <a:pt x="0" y="69342"/>
                      </a:cubicBezTo>
                      <a:cubicBezTo>
                        <a:pt x="0" y="31046"/>
                        <a:pt x="553232" y="0"/>
                        <a:pt x="1235678" y="0"/>
                      </a:cubicBezTo>
                      <a:cubicBezTo>
                        <a:pt x="1918125" y="0"/>
                        <a:pt x="2471357" y="31046"/>
                        <a:pt x="2471357" y="69342"/>
                      </a:cubicBezTo>
                      <a:close/>
                    </a:path>
                  </a:pathLst>
                </a:custGeom>
                <a:solidFill>
                  <a:srgbClr val="F5F5F5">
                    <a:alpha val="9000"/>
                  </a:srgbClr>
                </a:solidFill>
                <a:ln w="9525" cap="flat">
                  <a:noFill/>
                  <a:prstDash val="solid"/>
                  <a:miter/>
                </a:ln>
              </p:spPr>
              <p:txBody>
                <a:bodyPr rtlCol="0" anchor="ctr"/>
                <a:lstStyle/>
                <a:p>
                  <a:endParaRPr lang="en-ID"/>
                </a:p>
              </p:txBody>
            </p:sp>
            <p:sp>
              <p:nvSpPr>
                <p:cNvPr id="127" name="Freeform: Shape 126">
                  <a:extLst>
                    <a:ext uri="{FF2B5EF4-FFF2-40B4-BE49-F238E27FC236}">
                      <a16:creationId xmlns:a16="http://schemas.microsoft.com/office/drawing/2014/main" id="{66FA8076-AA30-4F09-93DA-87FF3D14A089}"/>
                    </a:ext>
                  </a:extLst>
                </p:cNvPr>
                <p:cNvSpPr/>
                <p:nvPr/>
              </p:nvSpPr>
              <p:spPr>
                <a:xfrm>
                  <a:off x="1830516" y="5596128"/>
                  <a:ext cx="2459736" cy="137922"/>
                </a:xfrm>
                <a:custGeom>
                  <a:avLst/>
                  <a:gdLst>
                    <a:gd name="connsiteX0" fmla="*/ 2459736 w 2459736"/>
                    <a:gd name="connsiteY0" fmla="*/ 68961 h 137922"/>
                    <a:gd name="connsiteX1" fmla="*/ 1229868 w 2459736"/>
                    <a:gd name="connsiteY1" fmla="*/ 137922 h 137922"/>
                    <a:gd name="connsiteX2" fmla="*/ 0 w 2459736"/>
                    <a:gd name="connsiteY2" fmla="*/ 68961 h 137922"/>
                    <a:gd name="connsiteX3" fmla="*/ 1229868 w 2459736"/>
                    <a:gd name="connsiteY3" fmla="*/ 0 h 137922"/>
                    <a:gd name="connsiteX4" fmla="*/ 2459736 w 2459736"/>
                    <a:gd name="connsiteY4" fmla="*/ 68961 h 13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736" h="137922">
                      <a:moveTo>
                        <a:pt x="2459736" y="68961"/>
                      </a:moveTo>
                      <a:cubicBezTo>
                        <a:pt x="2459736" y="107047"/>
                        <a:pt x="1909105" y="137922"/>
                        <a:pt x="1229868" y="137922"/>
                      </a:cubicBezTo>
                      <a:cubicBezTo>
                        <a:pt x="550631" y="137922"/>
                        <a:pt x="0" y="107047"/>
                        <a:pt x="0" y="68961"/>
                      </a:cubicBezTo>
                      <a:cubicBezTo>
                        <a:pt x="0" y="30875"/>
                        <a:pt x="550631" y="0"/>
                        <a:pt x="1229868" y="0"/>
                      </a:cubicBezTo>
                      <a:cubicBezTo>
                        <a:pt x="1909105" y="0"/>
                        <a:pt x="2459736" y="30875"/>
                        <a:pt x="2459736" y="68961"/>
                      </a:cubicBezTo>
                      <a:close/>
                    </a:path>
                  </a:pathLst>
                </a:custGeom>
                <a:solidFill>
                  <a:srgbClr val="F4F4F4">
                    <a:alpha val="9000"/>
                  </a:srgbClr>
                </a:solidFill>
                <a:ln w="9525" cap="flat">
                  <a:noFill/>
                  <a:prstDash val="solid"/>
                  <a:miter/>
                </a:ln>
              </p:spPr>
              <p:txBody>
                <a:bodyPr rtlCol="0" anchor="ctr"/>
                <a:lstStyle/>
                <a:p>
                  <a:endParaRPr lang="en-ID"/>
                </a:p>
              </p:txBody>
            </p:sp>
            <p:sp>
              <p:nvSpPr>
                <p:cNvPr id="128" name="Freeform: Shape 127">
                  <a:extLst>
                    <a:ext uri="{FF2B5EF4-FFF2-40B4-BE49-F238E27FC236}">
                      <a16:creationId xmlns:a16="http://schemas.microsoft.com/office/drawing/2014/main" id="{3594D385-EE49-40CE-B65F-A10C534D6955}"/>
                    </a:ext>
                  </a:extLst>
                </p:cNvPr>
                <p:cNvSpPr/>
                <p:nvPr/>
              </p:nvSpPr>
              <p:spPr>
                <a:xfrm>
                  <a:off x="1836327" y="5596413"/>
                  <a:ext cx="2448115" cy="137350"/>
                </a:xfrm>
                <a:custGeom>
                  <a:avLst/>
                  <a:gdLst>
                    <a:gd name="connsiteX0" fmla="*/ 2448116 w 2448115"/>
                    <a:gd name="connsiteY0" fmla="*/ 68675 h 137350"/>
                    <a:gd name="connsiteX1" fmla="*/ 1224058 w 2448115"/>
                    <a:gd name="connsiteY1" fmla="*/ 137351 h 137350"/>
                    <a:gd name="connsiteX2" fmla="*/ 0 w 2448115"/>
                    <a:gd name="connsiteY2" fmla="*/ 68675 h 137350"/>
                    <a:gd name="connsiteX3" fmla="*/ 1224058 w 2448115"/>
                    <a:gd name="connsiteY3" fmla="*/ 0 h 137350"/>
                    <a:gd name="connsiteX4" fmla="*/ 2448116 w 2448115"/>
                    <a:gd name="connsiteY4" fmla="*/ 68675 h 13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115" h="137350">
                      <a:moveTo>
                        <a:pt x="2448116" y="68675"/>
                      </a:moveTo>
                      <a:cubicBezTo>
                        <a:pt x="2448116" y="106604"/>
                        <a:pt x="1900086" y="137351"/>
                        <a:pt x="1224058" y="137351"/>
                      </a:cubicBezTo>
                      <a:cubicBezTo>
                        <a:pt x="548030" y="137351"/>
                        <a:pt x="0" y="106604"/>
                        <a:pt x="0" y="68675"/>
                      </a:cubicBezTo>
                      <a:cubicBezTo>
                        <a:pt x="0" y="30747"/>
                        <a:pt x="548029" y="0"/>
                        <a:pt x="1224058" y="0"/>
                      </a:cubicBezTo>
                      <a:cubicBezTo>
                        <a:pt x="1900086" y="0"/>
                        <a:pt x="2448116" y="30747"/>
                        <a:pt x="2448116" y="68675"/>
                      </a:cubicBezTo>
                      <a:close/>
                    </a:path>
                  </a:pathLst>
                </a:custGeom>
                <a:solidFill>
                  <a:srgbClr val="F4F4F4">
                    <a:alpha val="10000"/>
                  </a:srgbClr>
                </a:solidFill>
                <a:ln w="9525" cap="flat">
                  <a:noFill/>
                  <a:prstDash val="solid"/>
                  <a:miter/>
                </a:ln>
              </p:spPr>
              <p:txBody>
                <a:bodyPr rtlCol="0" anchor="ctr"/>
                <a:lstStyle/>
                <a:p>
                  <a:endParaRPr lang="en-ID"/>
                </a:p>
              </p:txBody>
            </p:sp>
            <p:sp>
              <p:nvSpPr>
                <p:cNvPr id="129" name="Freeform: Shape 128">
                  <a:extLst>
                    <a:ext uri="{FF2B5EF4-FFF2-40B4-BE49-F238E27FC236}">
                      <a16:creationId xmlns:a16="http://schemas.microsoft.com/office/drawing/2014/main" id="{B15B89E0-EE8C-49F6-AEAA-AB25D2EFEB19}"/>
                    </a:ext>
                  </a:extLst>
                </p:cNvPr>
                <p:cNvSpPr/>
                <p:nvPr/>
              </p:nvSpPr>
              <p:spPr>
                <a:xfrm>
                  <a:off x="1842042" y="5596699"/>
                  <a:ext cx="2436685" cy="136779"/>
                </a:xfrm>
                <a:custGeom>
                  <a:avLst/>
                  <a:gdLst>
                    <a:gd name="connsiteX0" fmla="*/ 2436686 w 2436685"/>
                    <a:gd name="connsiteY0" fmla="*/ 68390 h 136779"/>
                    <a:gd name="connsiteX1" fmla="*/ 1218343 w 2436685"/>
                    <a:gd name="connsiteY1" fmla="*/ 136779 h 136779"/>
                    <a:gd name="connsiteX2" fmla="*/ 0 w 2436685"/>
                    <a:gd name="connsiteY2" fmla="*/ 68390 h 136779"/>
                    <a:gd name="connsiteX3" fmla="*/ 1218343 w 2436685"/>
                    <a:gd name="connsiteY3" fmla="*/ 0 h 136779"/>
                    <a:gd name="connsiteX4" fmla="*/ 2436686 w 2436685"/>
                    <a:gd name="connsiteY4" fmla="*/ 68390 h 136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685" h="136779">
                      <a:moveTo>
                        <a:pt x="2436686" y="68390"/>
                      </a:moveTo>
                      <a:cubicBezTo>
                        <a:pt x="2436686" y="106160"/>
                        <a:pt x="1891215" y="136779"/>
                        <a:pt x="1218343" y="136779"/>
                      </a:cubicBezTo>
                      <a:cubicBezTo>
                        <a:pt x="545471" y="136779"/>
                        <a:pt x="0" y="106160"/>
                        <a:pt x="0" y="68390"/>
                      </a:cubicBezTo>
                      <a:cubicBezTo>
                        <a:pt x="0" y="30619"/>
                        <a:pt x="545471" y="0"/>
                        <a:pt x="1218343" y="0"/>
                      </a:cubicBezTo>
                      <a:cubicBezTo>
                        <a:pt x="1891215" y="0"/>
                        <a:pt x="2436686" y="30619"/>
                        <a:pt x="2436686" y="68390"/>
                      </a:cubicBezTo>
                      <a:close/>
                    </a:path>
                  </a:pathLst>
                </a:custGeom>
                <a:solidFill>
                  <a:srgbClr val="F3F3F3">
                    <a:alpha val="10000"/>
                  </a:srgbClr>
                </a:solidFill>
                <a:ln w="9525" cap="flat">
                  <a:noFill/>
                  <a:prstDash val="solid"/>
                  <a:miter/>
                </a:ln>
              </p:spPr>
              <p:txBody>
                <a:bodyPr rtlCol="0" anchor="ctr"/>
                <a:lstStyle/>
                <a:p>
                  <a:endParaRPr lang="en-ID"/>
                </a:p>
              </p:txBody>
            </p:sp>
            <p:sp>
              <p:nvSpPr>
                <p:cNvPr id="130" name="Freeform: Shape 129">
                  <a:extLst>
                    <a:ext uri="{FF2B5EF4-FFF2-40B4-BE49-F238E27FC236}">
                      <a16:creationId xmlns:a16="http://schemas.microsoft.com/office/drawing/2014/main" id="{15ED0D04-5200-4AEB-80DB-CA31AE0C5211}"/>
                    </a:ext>
                  </a:extLst>
                </p:cNvPr>
                <p:cNvSpPr/>
                <p:nvPr/>
              </p:nvSpPr>
              <p:spPr>
                <a:xfrm>
                  <a:off x="1847852" y="5597080"/>
                  <a:ext cx="2425064" cy="136016"/>
                </a:xfrm>
                <a:custGeom>
                  <a:avLst/>
                  <a:gdLst>
                    <a:gd name="connsiteX0" fmla="*/ 2425065 w 2425064"/>
                    <a:gd name="connsiteY0" fmla="*/ 68009 h 136016"/>
                    <a:gd name="connsiteX1" fmla="*/ 1212533 w 2425064"/>
                    <a:gd name="connsiteY1" fmla="*/ 136017 h 136016"/>
                    <a:gd name="connsiteX2" fmla="*/ 0 w 2425064"/>
                    <a:gd name="connsiteY2" fmla="*/ 68009 h 136016"/>
                    <a:gd name="connsiteX3" fmla="*/ 1212533 w 2425064"/>
                    <a:gd name="connsiteY3" fmla="*/ 0 h 136016"/>
                    <a:gd name="connsiteX4" fmla="*/ 2425065 w 2425064"/>
                    <a:gd name="connsiteY4" fmla="*/ 68009 h 13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064" h="136016">
                      <a:moveTo>
                        <a:pt x="2425065" y="68009"/>
                      </a:moveTo>
                      <a:cubicBezTo>
                        <a:pt x="2425065" y="105537"/>
                        <a:pt x="1882235" y="136017"/>
                        <a:pt x="1212533" y="136017"/>
                      </a:cubicBezTo>
                      <a:cubicBezTo>
                        <a:pt x="542830" y="136017"/>
                        <a:pt x="0" y="105537"/>
                        <a:pt x="0" y="68009"/>
                      </a:cubicBezTo>
                      <a:cubicBezTo>
                        <a:pt x="0" y="30480"/>
                        <a:pt x="542830" y="0"/>
                        <a:pt x="1212533" y="0"/>
                      </a:cubicBezTo>
                      <a:cubicBezTo>
                        <a:pt x="1882235" y="0"/>
                        <a:pt x="2425065" y="30385"/>
                        <a:pt x="2425065" y="68009"/>
                      </a:cubicBezTo>
                      <a:close/>
                    </a:path>
                  </a:pathLst>
                </a:custGeom>
                <a:solidFill>
                  <a:srgbClr val="F3F3F3">
                    <a:alpha val="10000"/>
                  </a:srgbClr>
                </a:solidFill>
                <a:ln w="9525" cap="flat">
                  <a:noFill/>
                  <a:prstDash val="solid"/>
                  <a:miter/>
                </a:ln>
              </p:spPr>
              <p:txBody>
                <a:bodyPr rtlCol="0" anchor="ctr"/>
                <a:lstStyle/>
                <a:p>
                  <a:endParaRPr lang="en-ID"/>
                </a:p>
              </p:txBody>
            </p:sp>
            <p:sp>
              <p:nvSpPr>
                <p:cNvPr id="131" name="Freeform: Shape 130">
                  <a:extLst>
                    <a:ext uri="{FF2B5EF4-FFF2-40B4-BE49-F238E27FC236}">
                      <a16:creationId xmlns:a16="http://schemas.microsoft.com/office/drawing/2014/main" id="{AA20F0B0-9232-4C68-AD9A-26D4F5AA8F7C}"/>
                    </a:ext>
                  </a:extLst>
                </p:cNvPr>
                <p:cNvSpPr/>
                <p:nvPr/>
              </p:nvSpPr>
              <p:spPr>
                <a:xfrm>
                  <a:off x="1853662" y="5597366"/>
                  <a:ext cx="2413444" cy="135445"/>
                </a:xfrm>
                <a:custGeom>
                  <a:avLst/>
                  <a:gdLst>
                    <a:gd name="connsiteX0" fmla="*/ 2413445 w 2413444"/>
                    <a:gd name="connsiteY0" fmla="*/ 67723 h 135445"/>
                    <a:gd name="connsiteX1" fmla="*/ 1206722 w 2413444"/>
                    <a:gd name="connsiteY1" fmla="*/ 135445 h 135445"/>
                    <a:gd name="connsiteX2" fmla="*/ 0 w 2413444"/>
                    <a:gd name="connsiteY2" fmla="*/ 67723 h 135445"/>
                    <a:gd name="connsiteX3" fmla="*/ 1206722 w 2413444"/>
                    <a:gd name="connsiteY3" fmla="*/ 0 h 135445"/>
                    <a:gd name="connsiteX4" fmla="*/ 2413445 w 2413444"/>
                    <a:gd name="connsiteY4" fmla="*/ 67723 h 13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444" h="135445">
                      <a:moveTo>
                        <a:pt x="2413445" y="67723"/>
                      </a:moveTo>
                      <a:cubicBezTo>
                        <a:pt x="2413445" y="105125"/>
                        <a:pt x="1873177" y="135445"/>
                        <a:pt x="1206722" y="135445"/>
                      </a:cubicBezTo>
                      <a:cubicBezTo>
                        <a:pt x="540268" y="135445"/>
                        <a:pt x="0" y="105125"/>
                        <a:pt x="0" y="67723"/>
                      </a:cubicBezTo>
                      <a:cubicBezTo>
                        <a:pt x="0" y="30320"/>
                        <a:pt x="540268" y="0"/>
                        <a:pt x="1206722" y="0"/>
                      </a:cubicBezTo>
                      <a:cubicBezTo>
                        <a:pt x="1873177" y="0"/>
                        <a:pt x="2413445" y="30321"/>
                        <a:pt x="2413445" y="67723"/>
                      </a:cubicBezTo>
                      <a:close/>
                    </a:path>
                  </a:pathLst>
                </a:custGeom>
                <a:solidFill>
                  <a:srgbClr val="F2F2F2">
                    <a:alpha val="11000"/>
                  </a:srgbClr>
                </a:solidFill>
                <a:ln w="9525" cap="flat">
                  <a:noFill/>
                  <a:prstDash val="solid"/>
                  <a:miter/>
                </a:ln>
              </p:spPr>
              <p:txBody>
                <a:bodyPr rtlCol="0" anchor="ctr"/>
                <a:lstStyle/>
                <a:p>
                  <a:endParaRPr lang="en-ID"/>
                </a:p>
              </p:txBody>
            </p:sp>
            <p:sp>
              <p:nvSpPr>
                <p:cNvPr id="132" name="Freeform: Shape 131">
                  <a:extLst>
                    <a:ext uri="{FF2B5EF4-FFF2-40B4-BE49-F238E27FC236}">
                      <a16:creationId xmlns:a16="http://schemas.microsoft.com/office/drawing/2014/main" id="{75761247-E0EE-4851-8709-E8CD6851BEE9}"/>
                    </a:ext>
                  </a:extLst>
                </p:cNvPr>
                <p:cNvSpPr/>
                <p:nvPr/>
              </p:nvSpPr>
              <p:spPr>
                <a:xfrm>
                  <a:off x="1859472" y="5597747"/>
                  <a:ext cx="2401824" cy="134683"/>
                </a:xfrm>
                <a:custGeom>
                  <a:avLst/>
                  <a:gdLst>
                    <a:gd name="connsiteX0" fmla="*/ 2401824 w 2401824"/>
                    <a:gd name="connsiteY0" fmla="*/ 67342 h 134683"/>
                    <a:gd name="connsiteX1" fmla="*/ 1200912 w 2401824"/>
                    <a:gd name="connsiteY1" fmla="*/ 134684 h 134683"/>
                    <a:gd name="connsiteX2" fmla="*/ 0 w 2401824"/>
                    <a:gd name="connsiteY2" fmla="*/ 67342 h 134683"/>
                    <a:gd name="connsiteX3" fmla="*/ 1200912 w 2401824"/>
                    <a:gd name="connsiteY3" fmla="*/ 0 h 134683"/>
                    <a:gd name="connsiteX4" fmla="*/ 2401824 w 2401824"/>
                    <a:gd name="connsiteY4" fmla="*/ 67342 h 1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824" h="134683">
                      <a:moveTo>
                        <a:pt x="2401824" y="67342"/>
                      </a:moveTo>
                      <a:cubicBezTo>
                        <a:pt x="2401824" y="104534"/>
                        <a:pt x="1864157" y="134684"/>
                        <a:pt x="1200912" y="134684"/>
                      </a:cubicBezTo>
                      <a:cubicBezTo>
                        <a:pt x="537667" y="134684"/>
                        <a:pt x="0" y="104534"/>
                        <a:pt x="0" y="67342"/>
                      </a:cubicBezTo>
                      <a:cubicBezTo>
                        <a:pt x="0" y="30150"/>
                        <a:pt x="537667" y="0"/>
                        <a:pt x="1200912" y="0"/>
                      </a:cubicBezTo>
                      <a:cubicBezTo>
                        <a:pt x="1864157" y="0"/>
                        <a:pt x="2401824" y="30150"/>
                        <a:pt x="2401824" y="67342"/>
                      </a:cubicBezTo>
                      <a:close/>
                    </a:path>
                  </a:pathLst>
                </a:custGeom>
                <a:solidFill>
                  <a:srgbClr val="F1F1F1">
                    <a:alpha val="11000"/>
                  </a:srgbClr>
                </a:solidFill>
                <a:ln w="9525" cap="flat">
                  <a:noFill/>
                  <a:prstDash val="solid"/>
                  <a:miter/>
                </a:ln>
              </p:spPr>
              <p:txBody>
                <a:bodyPr rtlCol="0" anchor="ctr"/>
                <a:lstStyle/>
                <a:p>
                  <a:endParaRPr lang="en-ID"/>
                </a:p>
              </p:txBody>
            </p:sp>
            <p:sp>
              <p:nvSpPr>
                <p:cNvPr id="133" name="Freeform: Shape 132">
                  <a:extLst>
                    <a:ext uri="{FF2B5EF4-FFF2-40B4-BE49-F238E27FC236}">
                      <a16:creationId xmlns:a16="http://schemas.microsoft.com/office/drawing/2014/main" id="{74E48637-8882-4157-95C5-558A168C1EB2}"/>
                    </a:ext>
                  </a:extLst>
                </p:cNvPr>
                <p:cNvSpPr/>
                <p:nvPr/>
              </p:nvSpPr>
              <p:spPr>
                <a:xfrm>
                  <a:off x="1865187" y="5598033"/>
                  <a:ext cx="2390394" cy="134111"/>
                </a:xfrm>
                <a:custGeom>
                  <a:avLst/>
                  <a:gdLst>
                    <a:gd name="connsiteX0" fmla="*/ 2390394 w 2390394"/>
                    <a:gd name="connsiteY0" fmla="*/ 67056 h 134111"/>
                    <a:gd name="connsiteX1" fmla="*/ 1195197 w 2390394"/>
                    <a:gd name="connsiteY1" fmla="*/ 134112 h 134111"/>
                    <a:gd name="connsiteX2" fmla="*/ 0 w 2390394"/>
                    <a:gd name="connsiteY2" fmla="*/ 67056 h 134111"/>
                    <a:gd name="connsiteX3" fmla="*/ 1195197 w 2390394"/>
                    <a:gd name="connsiteY3" fmla="*/ 0 h 134111"/>
                    <a:gd name="connsiteX4" fmla="*/ 2390394 w 2390394"/>
                    <a:gd name="connsiteY4" fmla="*/ 67056 h 13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394" h="134111">
                      <a:moveTo>
                        <a:pt x="2390394" y="67056"/>
                      </a:moveTo>
                      <a:cubicBezTo>
                        <a:pt x="2390394" y="104108"/>
                        <a:pt x="1855279" y="134112"/>
                        <a:pt x="1195197" y="134112"/>
                      </a:cubicBezTo>
                      <a:cubicBezTo>
                        <a:pt x="535115" y="134112"/>
                        <a:pt x="0" y="104108"/>
                        <a:pt x="0" y="67056"/>
                      </a:cubicBezTo>
                      <a:cubicBezTo>
                        <a:pt x="0" y="30004"/>
                        <a:pt x="535115" y="0"/>
                        <a:pt x="1195197" y="0"/>
                      </a:cubicBezTo>
                      <a:cubicBezTo>
                        <a:pt x="1855279" y="0"/>
                        <a:pt x="2390394" y="30004"/>
                        <a:pt x="2390394" y="67056"/>
                      </a:cubicBezTo>
                      <a:close/>
                    </a:path>
                  </a:pathLst>
                </a:custGeom>
                <a:solidFill>
                  <a:srgbClr val="F1F1F1">
                    <a:alpha val="12000"/>
                  </a:srgbClr>
                </a:solidFill>
                <a:ln w="9525" cap="flat">
                  <a:noFill/>
                  <a:prstDash val="solid"/>
                  <a:miter/>
                </a:ln>
              </p:spPr>
              <p:txBody>
                <a:bodyPr rtlCol="0" anchor="ctr"/>
                <a:lstStyle/>
                <a:p>
                  <a:endParaRPr lang="en-ID"/>
                </a:p>
              </p:txBody>
            </p:sp>
            <p:sp>
              <p:nvSpPr>
                <p:cNvPr id="134" name="Freeform: Shape 133">
                  <a:extLst>
                    <a:ext uri="{FF2B5EF4-FFF2-40B4-BE49-F238E27FC236}">
                      <a16:creationId xmlns:a16="http://schemas.microsoft.com/office/drawing/2014/main" id="{E2365B28-5A7A-4600-B70B-B483175BE962}"/>
                    </a:ext>
                  </a:extLst>
                </p:cNvPr>
                <p:cNvSpPr/>
                <p:nvPr/>
              </p:nvSpPr>
              <p:spPr>
                <a:xfrm>
                  <a:off x="1870998" y="5598318"/>
                  <a:ext cx="2378773" cy="133540"/>
                </a:xfrm>
                <a:custGeom>
                  <a:avLst/>
                  <a:gdLst>
                    <a:gd name="connsiteX0" fmla="*/ 2378774 w 2378773"/>
                    <a:gd name="connsiteY0" fmla="*/ 66770 h 133540"/>
                    <a:gd name="connsiteX1" fmla="*/ 1189387 w 2378773"/>
                    <a:gd name="connsiteY1" fmla="*/ 133540 h 133540"/>
                    <a:gd name="connsiteX2" fmla="*/ 0 w 2378773"/>
                    <a:gd name="connsiteY2" fmla="*/ 66770 h 133540"/>
                    <a:gd name="connsiteX3" fmla="*/ 1189387 w 2378773"/>
                    <a:gd name="connsiteY3" fmla="*/ 0 h 133540"/>
                    <a:gd name="connsiteX4" fmla="*/ 2378774 w 2378773"/>
                    <a:gd name="connsiteY4" fmla="*/ 66770 h 13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773" h="133540">
                      <a:moveTo>
                        <a:pt x="2378774" y="66770"/>
                      </a:moveTo>
                      <a:cubicBezTo>
                        <a:pt x="2378774" y="103632"/>
                        <a:pt x="1846231" y="133540"/>
                        <a:pt x="1189387" y="133540"/>
                      </a:cubicBezTo>
                      <a:cubicBezTo>
                        <a:pt x="532543" y="133540"/>
                        <a:pt x="0" y="103632"/>
                        <a:pt x="0" y="66770"/>
                      </a:cubicBezTo>
                      <a:cubicBezTo>
                        <a:pt x="0" y="29909"/>
                        <a:pt x="532543" y="0"/>
                        <a:pt x="1189387" y="0"/>
                      </a:cubicBezTo>
                      <a:cubicBezTo>
                        <a:pt x="1846231" y="0"/>
                        <a:pt x="2378774" y="29909"/>
                        <a:pt x="2378774" y="66770"/>
                      </a:cubicBezTo>
                      <a:close/>
                    </a:path>
                  </a:pathLst>
                </a:custGeom>
                <a:solidFill>
                  <a:srgbClr val="F0F0F0">
                    <a:alpha val="12000"/>
                  </a:srgbClr>
                </a:solidFill>
                <a:ln w="9525" cap="flat">
                  <a:noFill/>
                  <a:prstDash val="solid"/>
                  <a:miter/>
                </a:ln>
              </p:spPr>
              <p:txBody>
                <a:bodyPr rtlCol="0" anchor="ctr"/>
                <a:lstStyle/>
                <a:p>
                  <a:endParaRPr lang="en-ID"/>
                </a:p>
              </p:txBody>
            </p:sp>
            <p:sp>
              <p:nvSpPr>
                <p:cNvPr id="135" name="Freeform: Shape 134">
                  <a:extLst>
                    <a:ext uri="{FF2B5EF4-FFF2-40B4-BE49-F238E27FC236}">
                      <a16:creationId xmlns:a16="http://schemas.microsoft.com/office/drawing/2014/main" id="{A8756709-573C-4578-A8CD-084804F68C82}"/>
                    </a:ext>
                  </a:extLst>
                </p:cNvPr>
                <p:cNvSpPr/>
                <p:nvPr/>
              </p:nvSpPr>
              <p:spPr>
                <a:xfrm>
                  <a:off x="1876808" y="5598699"/>
                  <a:ext cx="2367153" cy="132778"/>
                </a:xfrm>
                <a:custGeom>
                  <a:avLst/>
                  <a:gdLst>
                    <a:gd name="connsiteX0" fmla="*/ 2367153 w 2367153"/>
                    <a:gd name="connsiteY0" fmla="*/ 66389 h 132778"/>
                    <a:gd name="connsiteX1" fmla="*/ 1183577 w 2367153"/>
                    <a:gd name="connsiteY1" fmla="*/ 132779 h 132778"/>
                    <a:gd name="connsiteX2" fmla="*/ 0 w 2367153"/>
                    <a:gd name="connsiteY2" fmla="*/ 66389 h 132778"/>
                    <a:gd name="connsiteX3" fmla="*/ 1183577 w 2367153"/>
                    <a:gd name="connsiteY3" fmla="*/ 0 h 132778"/>
                    <a:gd name="connsiteX4" fmla="*/ 2367153 w 2367153"/>
                    <a:gd name="connsiteY4" fmla="*/ 66389 h 13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153" h="132778">
                      <a:moveTo>
                        <a:pt x="2367153" y="66389"/>
                      </a:moveTo>
                      <a:cubicBezTo>
                        <a:pt x="2367153" y="103055"/>
                        <a:pt x="1837248" y="132779"/>
                        <a:pt x="1183577" y="132779"/>
                      </a:cubicBezTo>
                      <a:cubicBezTo>
                        <a:pt x="529905" y="132779"/>
                        <a:pt x="0" y="103055"/>
                        <a:pt x="0" y="66389"/>
                      </a:cubicBezTo>
                      <a:cubicBezTo>
                        <a:pt x="0" y="29724"/>
                        <a:pt x="529905" y="0"/>
                        <a:pt x="1183577" y="0"/>
                      </a:cubicBezTo>
                      <a:cubicBezTo>
                        <a:pt x="1837248" y="0"/>
                        <a:pt x="2367153" y="29724"/>
                        <a:pt x="2367153" y="66389"/>
                      </a:cubicBezTo>
                      <a:close/>
                    </a:path>
                  </a:pathLst>
                </a:custGeom>
                <a:solidFill>
                  <a:srgbClr val="F0F0F0">
                    <a:alpha val="13000"/>
                  </a:srgbClr>
                </a:solidFill>
                <a:ln w="9525" cap="flat">
                  <a:noFill/>
                  <a:prstDash val="solid"/>
                  <a:miter/>
                </a:ln>
              </p:spPr>
              <p:txBody>
                <a:bodyPr rtlCol="0" anchor="ctr"/>
                <a:lstStyle/>
                <a:p>
                  <a:endParaRPr lang="en-ID"/>
                </a:p>
              </p:txBody>
            </p:sp>
            <p:sp>
              <p:nvSpPr>
                <p:cNvPr id="136" name="Freeform: Shape 135">
                  <a:extLst>
                    <a:ext uri="{FF2B5EF4-FFF2-40B4-BE49-F238E27FC236}">
                      <a16:creationId xmlns:a16="http://schemas.microsoft.com/office/drawing/2014/main" id="{A6E5EED8-5885-4D73-AE2E-36A8BC19CE3F}"/>
                    </a:ext>
                  </a:extLst>
                </p:cNvPr>
                <p:cNvSpPr/>
                <p:nvPr/>
              </p:nvSpPr>
              <p:spPr>
                <a:xfrm>
                  <a:off x="1882523" y="5598985"/>
                  <a:ext cx="2355723" cy="132206"/>
                </a:xfrm>
                <a:custGeom>
                  <a:avLst/>
                  <a:gdLst>
                    <a:gd name="connsiteX0" fmla="*/ 2355723 w 2355723"/>
                    <a:gd name="connsiteY0" fmla="*/ 66104 h 132206"/>
                    <a:gd name="connsiteX1" fmla="*/ 1177862 w 2355723"/>
                    <a:gd name="connsiteY1" fmla="*/ 132207 h 132206"/>
                    <a:gd name="connsiteX2" fmla="*/ 0 w 2355723"/>
                    <a:gd name="connsiteY2" fmla="*/ 66104 h 132206"/>
                    <a:gd name="connsiteX3" fmla="*/ 1177862 w 2355723"/>
                    <a:gd name="connsiteY3" fmla="*/ 0 h 132206"/>
                    <a:gd name="connsiteX4" fmla="*/ 2355723 w 2355723"/>
                    <a:gd name="connsiteY4" fmla="*/ 66104 h 13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5723" h="132206">
                      <a:moveTo>
                        <a:pt x="2355723" y="66104"/>
                      </a:moveTo>
                      <a:cubicBezTo>
                        <a:pt x="2355723" y="102612"/>
                        <a:pt x="1828377" y="132207"/>
                        <a:pt x="1177862" y="132207"/>
                      </a:cubicBezTo>
                      <a:cubicBezTo>
                        <a:pt x="527347" y="132207"/>
                        <a:pt x="0" y="102612"/>
                        <a:pt x="0" y="66104"/>
                      </a:cubicBezTo>
                      <a:cubicBezTo>
                        <a:pt x="0" y="29596"/>
                        <a:pt x="527347" y="0"/>
                        <a:pt x="1177862" y="0"/>
                      </a:cubicBezTo>
                      <a:cubicBezTo>
                        <a:pt x="1828377" y="0"/>
                        <a:pt x="2355723" y="29596"/>
                        <a:pt x="2355723" y="66104"/>
                      </a:cubicBezTo>
                      <a:close/>
                    </a:path>
                  </a:pathLst>
                </a:custGeom>
                <a:solidFill>
                  <a:srgbClr val="EFEFEF">
                    <a:alpha val="13000"/>
                  </a:srgbClr>
                </a:solidFill>
                <a:ln w="9525" cap="flat">
                  <a:noFill/>
                  <a:prstDash val="solid"/>
                  <a:miter/>
                </a:ln>
              </p:spPr>
              <p:txBody>
                <a:bodyPr rtlCol="0" anchor="ctr"/>
                <a:lstStyle/>
                <a:p>
                  <a:endParaRPr lang="en-ID"/>
                </a:p>
              </p:txBody>
            </p:sp>
            <p:sp>
              <p:nvSpPr>
                <p:cNvPr id="137" name="Freeform: Shape 136">
                  <a:extLst>
                    <a:ext uri="{FF2B5EF4-FFF2-40B4-BE49-F238E27FC236}">
                      <a16:creationId xmlns:a16="http://schemas.microsoft.com/office/drawing/2014/main" id="{39568697-E31A-4828-8E77-1F1DA728A6F2}"/>
                    </a:ext>
                  </a:extLst>
                </p:cNvPr>
                <p:cNvSpPr/>
                <p:nvPr/>
              </p:nvSpPr>
              <p:spPr>
                <a:xfrm>
                  <a:off x="1888333" y="5599366"/>
                  <a:ext cx="2344102" cy="131445"/>
                </a:xfrm>
                <a:custGeom>
                  <a:avLst/>
                  <a:gdLst>
                    <a:gd name="connsiteX0" fmla="*/ 2344103 w 2344102"/>
                    <a:gd name="connsiteY0" fmla="*/ 65723 h 131445"/>
                    <a:gd name="connsiteX1" fmla="*/ 1172051 w 2344102"/>
                    <a:gd name="connsiteY1" fmla="*/ 131445 h 131445"/>
                    <a:gd name="connsiteX2" fmla="*/ 0 w 2344102"/>
                    <a:gd name="connsiteY2" fmla="*/ 65723 h 131445"/>
                    <a:gd name="connsiteX3" fmla="*/ 1172051 w 2344102"/>
                    <a:gd name="connsiteY3" fmla="*/ 0 h 131445"/>
                    <a:gd name="connsiteX4" fmla="*/ 2344103 w 2344102"/>
                    <a:gd name="connsiteY4" fmla="*/ 65723 h 13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102" h="131445">
                      <a:moveTo>
                        <a:pt x="2344103" y="65723"/>
                      </a:moveTo>
                      <a:cubicBezTo>
                        <a:pt x="2344103" y="102013"/>
                        <a:pt x="1819370" y="131445"/>
                        <a:pt x="1172051" y="131445"/>
                      </a:cubicBezTo>
                      <a:cubicBezTo>
                        <a:pt x="524732" y="131445"/>
                        <a:pt x="0" y="102013"/>
                        <a:pt x="0" y="65723"/>
                      </a:cubicBezTo>
                      <a:cubicBezTo>
                        <a:pt x="0" y="29433"/>
                        <a:pt x="524732" y="0"/>
                        <a:pt x="1172051" y="0"/>
                      </a:cubicBezTo>
                      <a:cubicBezTo>
                        <a:pt x="1819370" y="0"/>
                        <a:pt x="2344103" y="29337"/>
                        <a:pt x="2344103" y="65723"/>
                      </a:cubicBezTo>
                      <a:close/>
                    </a:path>
                  </a:pathLst>
                </a:custGeom>
                <a:solidFill>
                  <a:srgbClr val="EFEFEF">
                    <a:alpha val="14000"/>
                  </a:srgbClr>
                </a:solidFill>
                <a:ln w="9525" cap="flat">
                  <a:noFill/>
                  <a:prstDash val="solid"/>
                  <a:miter/>
                </a:ln>
              </p:spPr>
              <p:txBody>
                <a:bodyPr rtlCol="0" anchor="ctr"/>
                <a:lstStyle/>
                <a:p>
                  <a:endParaRPr lang="en-ID"/>
                </a:p>
              </p:txBody>
            </p:sp>
            <p:sp>
              <p:nvSpPr>
                <p:cNvPr id="138" name="Freeform: Shape 137">
                  <a:extLst>
                    <a:ext uri="{FF2B5EF4-FFF2-40B4-BE49-F238E27FC236}">
                      <a16:creationId xmlns:a16="http://schemas.microsoft.com/office/drawing/2014/main" id="{5450FD9A-5E9D-4F56-BE00-65BEF48A81C3}"/>
                    </a:ext>
                  </a:extLst>
                </p:cNvPr>
                <p:cNvSpPr/>
                <p:nvPr/>
              </p:nvSpPr>
              <p:spPr>
                <a:xfrm>
                  <a:off x="1894143" y="5599652"/>
                  <a:ext cx="2332482" cy="130873"/>
                </a:xfrm>
                <a:custGeom>
                  <a:avLst/>
                  <a:gdLst>
                    <a:gd name="connsiteX0" fmla="*/ 2332482 w 2332482"/>
                    <a:gd name="connsiteY0" fmla="*/ 65437 h 130873"/>
                    <a:gd name="connsiteX1" fmla="*/ 1166241 w 2332482"/>
                    <a:gd name="connsiteY1" fmla="*/ 130874 h 130873"/>
                    <a:gd name="connsiteX2" fmla="*/ 0 w 2332482"/>
                    <a:gd name="connsiteY2" fmla="*/ 65437 h 130873"/>
                    <a:gd name="connsiteX3" fmla="*/ 1166241 w 2332482"/>
                    <a:gd name="connsiteY3" fmla="*/ 0 h 130873"/>
                    <a:gd name="connsiteX4" fmla="*/ 2332482 w 2332482"/>
                    <a:gd name="connsiteY4" fmla="*/ 65437 h 13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482" h="130873">
                      <a:moveTo>
                        <a:pt x="2332482" y="65437"/>
                      </a:moveTo>
                      <a:cubicBezTo>
                        <a:pt x="2332482" y="101577"/>
                        <a:pt x="1810338" y="130874"/>
                        <a:pt x="1166241" y="130874"/>
                      </a:cubicBezTo>
                      <a:cubicBezTo>
                        <a:pt x="522144" y="130874"/>
                        <a:pt x="0" y="101577"/>
                        <a:pt x="0" y="65437"/>
                      </a:cubicBezTo>
                      <a:cubicBezTo>
                        <a:pt x="0" y="29297"/>
                        <a:pt x="522144" y="0"/>
                        <a:pt x="1166241" y="0"/>
                      </a:cubicBezTo>
                      <a:cubicBezTo>
                        <a:pt x="1810338" y="0"/>
                        <a:pt x="2332482" y="29297"/>
                        <a:pt x="2332482" y="65437"/>
                      </a:cubicBezTo>
                      <a:close/>
                    </a:path>
                  </a:pathLst>
                </a:custGeom>
                <a:solidFill>
                  <a:srgbClr val="EEEEEE">
                    <a:alpha val="14000"/>
                  </a:srgbClr>
                </a:solidFill>
                <a:ln w="9525" cap="flat">
                  <a:noFill/>
                  <a:prstDash val="solid"/>
                  <a:miter/>
                </a:ln>
              </p:spPr>
              <p:txBody>
                <a:bodyPr rtlCol="0" anchor="ctr"/>
                <a:lstStyle/>
                <a:p>
                  <a:endParaRPr lang="en-ID"/>
                </a:p>
              </p:txBody>
            </p:sp>
            <p:sp>
              <p:nvSpPr>
                <p:cNvPr id="139" name="Freeform: Shape 138">
                  <a:extLst>
                    <a:ext uri="{FF2B5EF4-FFF2-40B4-BE49-F238E27FC236}">
                      <a16:creationId xmlns:a16="http://schemas.microsoft.com/office/drawing/2014/main" id="{E552ED42-2A9E-4B54-83AD-068FAA69FDEC}"/>
                    </a:ext>
                  </a:extLst>
                </p:cNvPr>
                <p:cNvSpPr/>
                <p:nvPr/>
              </p:nvSpPr>
              <p:spPr>
                <a:xfrm>
                  <a:off x="1899953" y="5599938"/>
                  <a:ext cx="2320861" cy="130301"/>
                </a:xfrm>
                <a:custGeom>
                  <a:avLst/>
                  <a:gdLst>
                    <a:gd name="connsiteX0" fmla="*/ 2320862 w 2320861"/>
                    <a:gd name="connsiteY0" fmla="*/ 65151 h 130301"/>
                    <a:gd name="connsiteX1" fmla="*/ 1160431 w 2320861"/>
                    <a:gd name="connsiteY1" fmla="*/ 130302 h 130301"/>
                    <a:gd name="connsiteX2" fmla="*/ 0 w 2320861"/>
                    <a:gd name="connsiteY2" fmla="*/ 65151 h 130301"/>
                    <a:gd name="connsiteX3" fmla="*/ 1160431 w 2320861"/>
                    <a:gd name="connsiteY3" fmla="*/ 0 h 130301"/>
                    <a:gd name="connsiteX4" fmla="*/ 2320862 w 2320861"/>
                    <a:gd name="connsiteY4" fmla="*/ 65151 h 130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861" h="130301">
                      <a:moveTo>
                        <a:pt x="2320862" y="65151"/>
                      </a:moveTo>
                      <a:cubicBezTo>
                        <a:pt x="2320862" y="101133"/>
                        <a:pt x="1801319" y="130302"/>
                        <a:pt x="1160431" y="130302"/>
                      </a:cubicBezTo>
                      <a:cubicBezTo>
                        <a:pt x="519542" y="130302"/>
                        <a:pt x="0" y="101133"/>
                        <a:pt x="0" y="65151"/>
                      </a:cubicBezTo>
                      <a:cubicBezTo>
                        <a:pt x="0" y="29169"/>
                        <a:pt x="519542" y="0"/>
                        <a:pt x="1160431" y="0"/>
                      </a:cubicBezTo>
                      <a:cubicBezTo>
                        <a:pt x="1801319" y="0"/>
                        <a:pt x="2320862" y="29169"/>
                        <a:pt x="2320862" y="65151"/>
                      </a:cubicBezTo>
                      <a:close/>
                    </a:path>
                  </a:pathLst>
                </a:custGeom>
                <a:solidFill>
                  <a:srgbClr val="EEEEEE">
                    <a:alpha val="14000"/>
                  </a:srgbClr>
                </a:solidFill>
                <a:ln w="9525" cap="flat">
                  <a:noFill/>
                  <a:prstDash val="solid"/>
                  <a:miter/>
                </a:ln>
              </p:spPr>
              <p:txBody>
                <a:bodyPr rtlCol="0" anchor="ctr"/>
                <a:lstStyle/>
                <a:p>
                  <a:endParaRPr lang="en-ID"/>
                </a:p>
              </p:txBody>
            </p:sp>
            <p:sp>
              <p:nvSpPr>
                <p:cNvPr id="140" name="Freeform: Shape 139">
                  <a:extLst>
                    <a:ext uri="{FF2B5EF4-FFF2-40B4-BE49-F238E27FC236}">
                      <a16:creationId xmlns:a16="http://schemas.microsoft.com/office/drawing/2014/main" id="{C06BC98B-0F06-4E20-BA17-FFCF10D5C3FD}"/>
                    </a:ext>
                  </a:extLst>
                </p:cNvPr>
                <p:cNvSpPr/>
                <p:nvPr/>
              </p:nvSpPr>
              <p:spPr>
                <a:xfrm>
                  <a:off x="1905573" y="5600318"/>
                  <a:ext cx="2309431" cy="129540"/>
                </a:xfrm>
                <a:custGeom>
                  <a:avLst/>
                  <a:gdLst>
                    <a:gd name="connsiteX0" fmla="*/ 2309432 w 2309431"/>
                    <a:gd name="connsiteY0" fmla="*/ 64770 h 129540"/>
                    <a:gd name="connsiteX1" fmla="*/ 1154716 w 2309431"/>
                    <a:gd name="connsiteY1" fmla="*/ 129540 h 129540"/>
                    <a:gd name="connsiteX2" fmla="*/ 0 w 2309431"/>
                    <a:gd name="connsiteY2" fmla="*/ 64770 h 129540"/>
                    <a:gd name="connsiteX3" fmla="*/ 1154716 w 2309431"/>
                    <a:gd name="connsiteY3" fmla="*/ 0 h 129540"/>
                    <a:gd name="connsiteX4" fmla="*/ 2309432 w 2309431"/>
                    <a:gd name="connsiteY4" fmla="*/ 6477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431" h="129540">
                      <a:moveTo>
                        <a:pt x="2309432" y="64770"/>
                      </a:moveTo>
                      <a:cubicBezTo>
                        <a:pt x="2309432" y="100584"/>
                        <a:pt x="1792510" y="129540"/>
                        <a:pt x="1154716" y="129540"/>
                      </a:cubicBezTo>
                      <a:cubicBezTo>
                        <a:pt x="516922" y="129540"/>
                        <a:pt x="0" y="100489"/>
                        <a:pt x="0" y="64770"/>
                      </a:cubicBezTo>
                      <a:cubicBezTo>
                        <a:pt x="0" y="29051"/>
                        <a:pt x="516922" y="0"/>
                        <a:pt x="1154716" y="0"/>
                      </a:cubicBezTo>
                      <a:cubicBezTo>
                        <a:pt x="1792510" y="0"/>
                        <a:pt x="2309432" y="28956"/>
                        <a:pt x="2309432" y="64770"/>
                      </a:cubicBezTo>
                      <a:close/>
                    </a:path>
                  </a:pathLst>
                </a:custGeom>
                <a:solidFill>
                  <a:srgbClr val="EDEDED">
                    <a:alpha val="15000"/>
                  </a:srgbClr>
                </a:solidFill>
                <a:ln w="9525" cap="flat">
                  <a:noFill/>
                  <a:prstDash val="solid"/>
                  <a:miter/>
                </a:ln>
              </p:spPr>
              <p:txBody>
                <a:bodyPr rtlCol="0" anchor="ctr"/>
                <a:lstStyle/>
                <a:p>
                  <a:endParaRPr lang="en-ID"/>
                </a:p>
              </p:txBody>
            </p:sp>
            <p:sp>
              <p:nvSpPr>
                <p:cNvPr id="141" name="Freeform: Shape 140">
                  <a:extLst>
                    <a:ext uri="{FF2B5EF4-FFF2-40B4-BE49-F238E27FC236}">
                      <a16:creationId xmlns:a16="http://schemas.microsoft.com/office/drawing/2014/main" id="{E4AC2644-65E8-446C-A2D0-17194320ECFD}"/>
                    </a:ext>
                  </a:extLst>
                </p:cNvPr>
                <p:cNvSpPr/>
                <p:nvPr/>
              </p:nvSpPr>
              <p:spPr>
                <a:xfrm>
                  <a:off x="1911479" y="5600604"/>
                  <a:ext cx="2297811" cy="128968"/>
                </a:xfrm>
                <a:custGeom>
                  <a:avLst/>
                  <a:gdLst>
                    <a:gd name="connsiteX0" fmla="*/ 2297811 w 2297811"/>
                    <a:gd name="connsiteY0" fmla="*/ 64484 h 128968"/>
                    <a:gd name="connsiteX1" fmla="*/ 1148906 w 2297811"/>
                    <a:gd name="connsiteY1" fmla="*/ 128968 h 128968"/>
                    <a:gd name="connsiteX2" fmla="*/ 0 w 2297811"/>
                    <a:gd name="connsiteY2" fmla="*/ 64484 h 128968"/>
                    <a:gd name="connsiteX3" fmla="*/ 1148906 w 2297811"/>
                    <a:gd name="connsiteY3" fmla="*/ 0 h 128968"/>
                    <a:gd name="connsiteX4" fmla="*/ 2297811 w 2297811"/>
                    <a:gd name="connsiteY4" fmla="*/ 64484 h 12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811" h="128968">
                      <a:moveTo>
                        <a:pt x="2297811" y="64484"/>
                      </a:moveTo>
                      <a:cubicBezTo>
                        <a:pt x="2297811" y="100098"/>
                        <a:pt x="1783428" y="128968"/>
                        <a:pt x="1148906" y="128968"/>
                      </a:cubicBezTo>
                      <a:cubicBezTo>
                        <a:pt x="514383" y="128968"/>
                        <a:pt x="0" y="100098"/>
                        <a:pt x="0" y="64484"/>
                      </a:cubicBezTo>
                      <a:cubicBezTo>
                        <a:pt x="0" y="28871"/>
                        <a:pt x="514383" y="0"/>
                        <a:pt x="1148906" y="0"/>
                      </a:cubicBezTo>
                      <a:cubicBezTo>
                        <a:pt x="1783428" y="0"/>
                        <a:pt x="2297811" y="28871"/>
                        <a:pt x="2297811" y="64484"/>
                      </a:cubicBezTo>
                      <a:close/>
                    </a:path>
                  </a:pathLst>
                </a:custGeom>
                <a:solidFill>
                  <a:srgbClr val="EDEDED">
                    <a:alpha val="15000"/>
                  </a:srgbClr>
                </a:solidFill>
                <a:ln w="9525" cap="flat">
                  <a:noFill/>
                  <a:prstDash val="solid"/>
                  <a:miter/>
                </a:ln>
              </p:spPr>
              <p:txBody>
                <a:bodyPr rtlCol="0" anchor="ctr"/>
                <a:lstStyle/>
                <a:p>
                  <a:endParaRPr lang="en-ID"/>
                </a:p>
              </p:txBody>
            </p:sp>
            <p:sp>
              <p:nvSpPr>
                <p:cNvPr id="142" name="Freeform: Shape 141">
                  <a:extLst>
                    <a:ext uri="{FF2B5EF4-FFF2-40B4-BE49-F238E27FC236}">
                      <a16:creationId xmlns:a16="http://schemas.microsoft.com/office/drawing/2014/main" id="{0A9731B6-1445-460F-A2A5-3C08533FA33F}"/>
                    </a:ext>
                  </a:extLst>
                </p:cNvPr>
                <p:cNvSpPr/>
                <p:nvPr/>
              </p:nvSpPr>
              <p:spPr>
                <a:xfrm>
                  <a:off x="1917289" y="5600985"/>
                  <a:ext cx="2286190" cy="128206"/>
                </a:xfrm>
                <a:custGeom>
                  <a:avLst/>
                  <a:gdLst>
                    <a:gd name="connsiteX0" fmla="*/ 2286191 w 2286190"/>
                    <a:gd name="connsiteY0" fmla="*/ 64103 h 128206"/>
                    <a:gd name="connsiteX1" fmla="*/ 1143095 w 2286190"/>
                    <a:gd name="connsiteY1" fmla="*/ 128207 h 128206"/>
                    <a:gd name="connsiteX2" fmla="*/ 0 w 2286190"/>
                    <a:gd name="connsiteY2" fmla="*/ 64103 h 128206"/>
                    <a:gd name="connsiteX3" fmla="*/ 1143095 w 2286190"/>
                    <a:gd name="connsiteY3" fmla="*/ 0 h 128206"/>
                    <a:gd name="connsiteX4" fmla="*/ 2286191 w 2286190"/>
                    <a:gd name="connsiteY4" fmla="*/ 64103 h 128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190" h="128206">
                      <a:moveTo>
                        <a:pt x="2286191" y="64103"/>
                      </a:moveTo>
                      <a:cubicBezTo>
                        <a:pt x="2286191" y="99507"/>
                        <a:pt x="1774409" y="128207"/>
                        <a:pt x="1143095" y="128207"/>
                      </a:cubicBezTo>
                      <a:cubicBezTo>
                        <a:pt x="511781" y="128207"/>
                        <a:pt x="0" y="99507"/>
                        <a:pt x="0" y="64103"/>
                      </a:cubicBezTo>
                      <a:cubicBezTo>
                        <a:pt x="0" y="28700"/>
                        <a:pt x="511781" y="0"/>
                        <a:pt x="1143095" y="0"/>
                      </a:cubicBezTo>
                      <a:cubicBezTo>
                        <a:pt x="1774409" y="0"/>
                        <a:pt x="2286191" y="28700"/>
                        <a:pt x="2286191" y="64103"/>
                      </a:cubicBezTo>
                      <a:close/>
                    </a:path>
                  </a:pathLst>
                </a:custGeom>
                <a:solidFill>
                  <a:srgbClr val="ECECEC">
                    <a:alpha val="16000"/>
                  </a:srgbClr>
                </a:solidFill>
                <a:ln w="9525" cap="flat">
                  <a:noFill/>
                  <a:prstDash val="solid"/>
                  <a:miter/>
                </a:ln>
              </p:spPr>
              <p:txBody>
                <a:bodyPr rtlCol="0" anchor="ctr"/>
                <a:lstStyle/>
                <a:p>
                  <a:endParaRPr lang="en-ID"/>
                </a:p>
              </p:txBody>
            </p:sp>
            <p:sp>
              <p:nvSpPr>
                <p:cNvPr id="143" name="Freeform: Shape 142">
                  <a:extLst>
                    <a:ext uri="{FF2B5EF4-FFF2-40B4-BE49-F238E27FC236}">
                      <a16:creationId xmlns:a16="http://schemas.microsoft.com/office/drawing/2014/main" id="{B6D2E91B-5D8F-451D-B011-41CAC98A12CC}"/>
                    </a:ext>
                  </a:extLst>
                </p:cNvPr>
                <p:cNvSpPr/>
                <p:nvPr/>
              </p:nvSpPr>
              <p:spPr>
                <a:xfrm>
                  <a:off x="1923099" y="5601271"/>
                  <a:ext cx="2274570" cy="127634"/>
                </a:xfrm>
                <a:custGeom>
                  <a:avLst/>
                  <a:gdLst>
                    <a:gd name="connsiteX0" fmla="*/ 2274570 w 2274570"/>
                    <a:gd name="connsiteY0" fmla="*/ 63818 h 127634"/>
                    <a:gd name="connsiteX1" fmla="*/ 1137285 w 2274570"/>
                    <a:gd name="connsiteY1" fmla="*/ 127635 h 127634"/>
                    <a:gd name="connsiteX2" fmla="*/ 0 w 2274570"/>
                    <a:gd name="connsiteY2" fmla="*/ 63818 h 127634"/>
                    <a:gd name="connsiteX3" fmla="*/ 1137285 w 2274570"/>
                    <a:gd name="connsiteY3" fmla="*/ 0 h 127634"/>
                    <a:gd name="connsiteX4" fmla="*/ 2274570 w 2274570"/>
                    <a:gd name="connsiteY4" fmla="*/ 63818 h 127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70" h="127634">
                      <a:moveTo>
                        <a:pt x="2274570" y="63818"/>
                      </a:moveTo>
                      <a:cubicBezTo>
                        <a:pt x="2274570" y="99060"/>
                        <a:pt x="1765364" y="127635"/>
                        <a:pt x="1137285" y="127635"/>
                      </a:cubicBezTo>
                      <a:cubicBezTo>
                        <a:pt x="509207" y="127635"/>
                        <a:pt x="0" y="99060"/>
                        <a:pt x="0" y="63818"/>
                      </a:cubicBezTo>
                      <a:cubicBezTo>
                        <a:pt x="0" y="28575"/>
                        <a:pt x="509207" y="0"/>
                        <a:pt x="1137285" y="0"/>
                      </a:cubicBezTo>
                      <a:cubicBezTo>
                        <a:pt x="1765364" y="0"/>
                        <a:pt x="2274570" y="28575"/>
                        <a:pt x="2274570" y="63818"/>
                      </a:cubicBezTo>
                      <a:close/>
                    </a:path>
                  </a:pathLst>
                </a:custGeom>
                <a:solidFill>
                  <a:srgbClr val="EBEBEB">
                    <a:alpha val="16000"/>
                  </a:srgbClr>
                </a:solidFill>
                <a:ln w="9525" cap="flat">
                  <a:noFill/>
                  <a:prstDash val="solid"/>
                  <a:miter/>
                </a:ln>
              </p:spPr>
              <p:txBody>
                <a:bodyPr rtlCol="0" anchor="ctr"/>
                <a:lstStyle/>
                <a:p>
                  <a:endParaRPr lang="en-ID"/>
                </a:p>
              </p:txBody>
            </p:sp>
            <p:sp>
              <p:nvSpPr>
                <p:cNvPr id="144" name="Freeform: Shape 143">
                  <a:extLst>
                    <a:ext uri="{FF2B5EF4-FFF2-40B4-BE49-F238E27FC236}">
                      <a16:creationId xmlns:a16="http://schemas.microsoft.com/office/drawing/2014/main" id="{638D0B96-95B9-4221-A3FE-D7CFB0936A2E}"/>
                    </a:ext>
                  </a:extLst>
                </p:cNvPr>
                <p:cNvSpPr/>
                <p:nvPr/>
              </p:nvSpPr>
              <p:spPr>
                <a:xfrm>
                  <a:off x="1928814" y="5601652"/>
                  <a:ext cx="2263139" cy="126873"/>
                </a:xfrm>
                <a:custGeom>
                  <a:avLst/>
                  <a:gdLst>
                    <a:gd name="connsiteX0" fmla="*/ 2263140 w 2263139"/>
                    <a:gd name="connsiteY0" fmla="*/ 63437 h 126873"/>
                    <a:gd name="connsiteX1" fmla="*/ 1131570 w 2263139"/>
                    <a:gd name="connsiteY1" fmla="*/ 126873 h 126873"/>
                    <a:gd name="connsiteX2" fmla="*/ 0 w 2263139"/>
                    <a:gd name="connsiteY2" fmla="*/ 63437 h 126873"/>
                    <a:gd name="connsiteX3" fmla="*/ 1131570 w 2263139"/>
                    <a:gd name="connsiteY3" fmla="*/ 0 h 126873"/>
                    <a:gd name="connsiteX4" fmla="*/ 2263140 w 2263139"/>
                    <a:gd name="connsiteY4" fmla="*/ 63437 h 126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39" h="126873">
                      <a:moveTo>
                        <a:pt x="2263140" y="63437"/>
                      </a:moveTo>
                      <a:cubicBezTo>
                        <a:pt x="2263140" y="98472"/>
                        <a:pt x="1756519" y="126873"/>
                        <a:pt x="1131570" y="126873"/>
                      </a:cubicBezTo>
                      <a:cubicBezTo>
                        <a:pt x="506621" y="126873"/>
                        <a:pt x="0" y="98472"/>
                        <a:pt x="0" y="63437"/>
                      </a:cubicBezTo>
                      <a:cubicBezTo>
                        <a:pt x="0" y="28402"/>
                        <a:pt x="506621" y="0"/>
                        <a:pt x="1131570" y="0"/>
                      </a:cubicBezTo>
                      <a:cubicBezTo>
                        <a:pt x="1756519" y="0"/>
                        <a:pt x="2263140" y="28402"/>
                        <a:pt x="2263140" y="63437"/>
                      </a:cubicBezTo>
                      <a:close/>
                    </a:path>
                  </a:pathLst>
                </a:custGeom>
                <a:solidFill>
                  <a:srgbClr val="EBEBEB">
                    <a:alpha val="17000"/>
                  </a:srgbClr>
                </a:solidFill>
                <a:ln w="9525" cap="flat">
                  <a:noFill/>
                  <a:prstDash val="solid"/>
                  <a:miter/>
                </a:ln>
              </p:spPr>
              <p:txBody>
                <a:bodyPr rtlCol="0" anchor="ctr"/>
                <a:lstStyle/>
                <a:p>
                  <a:endParaRPr lang="en-ID"/>
                </a:p>
              </p:txBody>
            </p:sp>
            <p:sp>
              <p:nvSpPr>
                <p:cNvPr id="145" name="Freeform: Shape 144">
                  <a:extLst>
                    <a:ext uri="{FF2B5EF4-FFF2-40B4-BE49-F238E27FC236}">
                      <a16:creationId xmlns:a16="http://schemas.microsoft.com/office/drawing/2014/main" id="{D5390DA2-25B5-44B6-883B-88DE89A6AACF}"/>
                    </a:ext>
                  </a:extLst>
                </p:cNvPr>
                <p:cNvSpPr/>
                <p:nvPr/>
              </p:nvSpPr>
              <p:spPr>
                <a:xfrm>
                  <a:off x="1934625" y="5601938"/>
                  <a:ext cx="2251519" cy="126301"/>
                </a:xfrm>
                <a:custGeom>
                  <a:avLst/>
                  <a:gdLst>
                    <a:gd name="connsiteX0" fmla="*/ 2251520 w 2251519"/>
                    <a:gd name="connsiteY0" fmla="*/ 63151 h 126301"/>
                    <a:gd name="connsiteX1" fmla="*/ 1125760 w 2251519"/>
                    <a:gd name="connsiteY1" fmla="*/ 126302 h 126301"/>
                    <a:gd name="connsiteX2" fmla="*/ 0 w 2251519"/>
                    <a:gd name="connsiteY2" fmla="*/ 63151 h 126301"/>
                    <a:gd name="connsiteX3" fmla="*/ 1125760 w 2251519"/>
                    <a:gd name="connsiteY3" fmla="*/ 0 h 126301"/>
                    <a:gd name="connsiteX4" fmla="*/ 2251520 w 2251519"/>
                    <a:gd name="connsiteY4" fmla="*/ 63151 h 12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519" h="126301">
                      <a:moveTo>
                        <a:pt x="2251520" y="63151"/>
                      </a:moveTo>
                      <a:cubicBezTo>
                        <a:pt x="2251520" y="98028"/>
                        <a:pt x="1747500" y="126302"/>
                        <a:pt x="1125760" y="126302"/>
                      </a:cubicBezTo>
                      <a:cubicBezTo>
                        <a:pt x="504020" y="126302"/>
                        <a:pt x="0" y="98028"/>
                        <a:pt x="0" y="63151"/>
                      </a:cubicBezTo>
                      <a:cubicBezTo>
                        <a:pt x="0" y="28274"/>
                        <a:pt x="504020" y="0"/>
                        <a:pt x="1125760" y="0"/>
                      </a:cubicBezTo>
                      <a:cubicBezTo>
                        <a:pt x="1747500" y="0"/>
                        <a:pt x="2251520" y="28274"/>
                        <a:pt x="2251520" y="63151"/>
                      </a:cubicBezTo>
                      <a:close/>
                    </a:path>
                  </a:pathLst>
                </a:custGeom>
                <a:solidFill>
                  <a:srgbClr val="EAEAEA">
                    <a:alpha val="17000"/>
                  </a:srgbClr>
                </a:solidFill>
                <a:ln w="9525" cap="flat">
                  <a:noFill/>
                  <a:prstDash val="solid"/>
                  <a:miter/>
                </a:ln>
              </p:spPr>
              <p:txBody>
                <a:bodyPr rtlCol="0" anchor="ctr"/>
                <a:lstStyle/>
                <a:p>
                  <a:endParaRPr lang="en-ID"/>
                </a:p>
              </p:txBody>
            </p:sp>
            <p:sp>
              <p:nvSpPr>
                <p:cNvPr id="146" name="Freeform: Shape 145">
                  <a:extLst>
                    <a:ext uri="{FF2B5EF4-FFF2-40B4-BE49-F238E27FC236}">
                      <a16:creationId xmlns:a16="http://schemas.microsoft.com/office/drawing/2014/main" id="{592296C1-14E9-4BB2-9051-965F83E4C522}"/>
                    </a:ext>
                  </a:extLst>
                </p:cNvPr>
                <p:cNvSpPr/>
                <p:nvPr/>
              </p:nvSpPr>
              <p:spPr>
                <a:xfrm>
                  <a:off x="1940435" y="5602224"/>
                  <a:ext cx="2239898" cy="125729"/>
                </a:xfrm>
                <a:custGeom>
                  <a:avLst/>
                  <a:gdLst>
                    <a:gd name="connsiteX0" fmla="*/ 2239899 w 2239898"/>
                    <a:gd name="connsiteY0" fmla="*/ 62865 h 125729"/>
                    <a:gd name="connsiteX1" fmla="*/ 1119950 w 2239898"/>
                    <a:gd name="connsiteY1" fmla="*/ 125730 h 125729"/>
                    <a:gd name="connsiteX2" fmla="*/ 0 w 2239898"/>
                    <a:gd name="connsiteY2" fmla="*/ 62865 h 125729"/>
                    <a:gd name="connsiteX3" fmla="*/ 1119950 w 2239898"/>
                    <a:gd name="connsiteY3" fmla="*/ 0 h 125729"/>
                    <a:gd name="connsiteX4" fmla="*/ 2239899 w 2239898"/>
                    <a:gd name="connsiteY4" fmla="*/ 62865 h 12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898" h="125729">
                      <a:moveTo>
                        <a:pt x="2239899" y="62865"/>
                      </a:moveTo>
                      <a:cubicBezTo>
                        <a:pt x="2239899" y="97536"/>
                        <a:pt x="1738503" y="125730"/>
                        <a:pt x="1119950" y="125730"/>
                      </a:cubicBezTo>
                      <a:cubicBezTo>
                        <a:pt x="501396" y="125730"/>
                        <a:pt x="0" y="97631"/>
                        <a:pt x="0" y="62865"/>
                      </a:cubicBezTo>
                      <a:cubicBezTo>
                        <a:pt x="0" y="28194"/>
                        <a:pt x="501396" y="0"/>
                        <a:pt x="1119950" y="0"/>
                      </a:cubicBezTo>
                      <a:cubicBezTo>
                        <a:pt x="1738503" y="0"/>
                        <a:pt x="2239899" y="28099"/>
                        <a:pt x="2239899" y="62865"/>
                      </a:cubicBezTo>
                      <a:close/>
                    </a:path>
                  </a:pathLst>
                </a:custGeom>
                <a:solidFill>
                  <a:srgbClr val="EAEAEA">
                    <a:alpha val="18000"/>
                  </a:srgbClr>
                </a:solidFill>
                <a:ln w="9525" cap="flat">
                  <a:noFill/>
                  <a:prstDash val="solid"/>
                  <a:miter/>
                </a:ln>
              </p:spPr>
              <p:txBody>
                <a:bodyPr rtlCol="0" anchor="ctr"/>
                <a:lstStyle/>
                <a:p>
                  <a:endParaRPr lang="en-ID"/>
                </a:p>
              </p:txBody>
            </p:sp>
            <p:sp>
              <p:nvSpPr>
                <p:cNvPr id="147" name="Freeform: Shape 146">
                  <a:extLst>
                    <a:ext uri="{FF2B5EF4-FFF2-40B4-BE49-F238E27FC236}">
                      <a16:creationId xmlns:a16="http://schemas.microsoft.com/office/drawing/2014/main" id="{BC1A9788-6AF1-4157-8455-0BD381B8AFED}"/>
                    </a:ext>
                  </a:extLst>
                </p:cNvPr>
                <p:cNvSpPr/>
                <p:nvPr/>
              </p:nvSpPr>
              <p:spPr>
                <a:xfrm>
                  <a:off x="1946150" y="5602605"/>
                  <a:ext cx="2228469" cy="124968"/>
                </a:xfrm>
                <a:custGeom>
                  <a:avLst/>
                  <a:gdLst>
                    <a:gd name="connsiteX0" fmla="*/ 2228469 w 2228469"/>
                    <a:gd name="connsiteY0" fmla="*/ 62484 h 124968"/>
                    <a:gd name="connsiteX1" fmla="*/ 1114235 w 2228469"/>
                    <a:gd name="connsiteY1" fmla="*/ 124968 h 124968"/>
                    <a:gd name="connsiteX2" fmla="*/ 0 w 2228469"/>
                    <a:gd name="connsiteY2" fmla="*/ 62484 h 124968"/>
                    <a:gd name="connsiteX3" fmla="*/ 1114235 w 2228469"/>
                    <a:gd name="connsiteY3" fmla="*/ 0 h 124968"/>
                    <a:gd name="connsiteX4" fmla="*/ 2228469 w 2228469"/>
                    <a:gd name="connsiteY4" fmla="*/ 62484 h 1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469" h="124968">
                      <a:moveTo>
                        <a:pt x="2228469" y="62484"/>
                      </a:moveTo>
                      <a:cubicBezTo>
                        <a:pt x="2228469" y="96993"/>
                        <a:pt x="1729610" y="124968"/>
                        <a:pt x="1114235" y="124968"/>
                      </a:cubicBezTo>
                      <a:cubicBezTo>
                        <a:pt x="498860" y="124968"/>
                        <a:pt x="0" y="96993"/>
                        <a:pt x="0" y="62484"/>
                      </a:cubicBezTo>
                      <a:cubicBezTo>
                        <a:pt x="0" y="27975"/>
                        <a:pt x="498860" y="0"/>
                        <a:pt x="1114235" y="0"/>
                      </a:cubicBezTo>
                      <a:cubicBezTo>
                        <a:pt x="1729610" y="0"/>
                        <a:pt x="2228469" y="27975"/>
                        <a:pt x="2228469" y="62484"/>
                      </a:cubicBezTo>
                      <a:close/>
                    </a:path>
                  </a:pathLst>
                </a:custGeom>
                <a:solidFill>
                  <a:srgbClr val="E9E9E9">
                    <a:alpha val="18000"/>
                  </a:srgbClr>
                </a:solidFill>
                <a:ln w="9525" cap="flat">
                  <a:noFill/>
                  <a:prstDash val="solid"/>
                  <a:miter/>
                </a:ln>
              </p:spPr>
              <p:txBody>
                <a:bodyPr rtlCol="0" anchor="ctr"/>
                <a:lstStyle/>
                <a:p>
                  <a:endParaRPr lang="en-ID"/>
                </a:p>
              </p:txBody>
            </p:sp>
            <p:sp>
              <p:nvSpPr>
                <p:cNvPr id="148" name="Freeform: Shape 147">
                  <a:extLst>
                    <a:ext uri="{FF2B5EF4-FFF2-40B4-BE49-F238E27FC236}">
                      <a16:creationId xmlns:a16="http://schemas.microsoft.com/office/drawing/2014/main" id="{0D1AC407-1F8D-4213-8915-46DF3C198623}"/>
                    </a:ext>
                  </a:extLst>
                </p:cNvPr>
                <p:cNvSpPr/>
                <p:nvPr/>
              </p:nvSpPr>
              <p:spPr>
                <a:xfrm>
                  <a:off x="1951960" y="5602890"/>
                  <a:ext cx="2216848" cy="124396"/>
                </a:xfrm>
                <a:custGeom>
                  <a:avLst/>
                  <a:gdLst>
                    <a:gd name="connsiteX0" fmla="*/ 2216849 w 2216848"/>
                    <a:gd name="connsiteY0" fmla="*/ 62198 h 124396"/>
                    <a:gd name="connsiteX1" fmla="*/ 1108424 w 2216848"/>
                    <a:gd name="connsiteY1" fmla="*/ 124397 h 124396"/>
                    <a:gd name="connsiteX2" fmla="*/ 0 w 2216848"/>
                    <a:gd name="connsiteY2" fmla="*/ 62198 h 124396"/>
                    <a:gd name="connsiteX3" fmla="*/ 1108424 w 2216848"/>
                    <a:gd name="connsiteY3" fmla="*/ 0 h 124396"/>
                    <a:gd name="connsiteX4" fmla="*/ 2216849 w 2216848"/>
                    <a:gd name="connsiteY4" fmla="*/ 62198 h 12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848" h="124396">
                      <a:moveTo>
                        <a:pt x="2216849" y="62198"/>
                      </a:moveTo>
                      <a:cubicBezTo>
                        <a:pt x="2216849" y="96549"/>
                        <a:pt x="1720590" y="124397"/>
                        <a:pt x="1108424" y="124397"/>
                      </a:cubicBezTo>
                      <a:cubicBezTo>
                        <a:pt x="496258" y="124397"/>
                        <a:pt x="0" y="96549"/>
                        <a:pt x="0" y="62198"/>
                      </a:cubicBezTo>
                      <a:cubicBezTo>
                        <a:pt x="0" y="27847"/>
                        <a:pt x="496258" y="0"/>
                        <a:pt x="1108424" y="0"/>
                      </a:cubicBezTo>
                      <a:cubicBezTo>
                        <a:pt x="1720590" y="0"/>
                        <a:pt x="2216849" y="27847"/>
                        <a:pt x="2216849" y="62198"/>
                      </a:cubicBezTo>
                      <a:close/>
                    </a:path>
                  </a:pathLst>
                </a:custGeom>
                <a:solidFill>
                  <a:srgbClr val="E9E9E9">
                    <a:alpha val="19000"/>
                  </a:srgbClr>
                </a:solidFill>
                <a:ln w="9525" cap="flat">
                  <a:noFill/>
                  <a:prstDash val="solid"/>
                  <a:miter/>
                </a:ln>
              </p:spPr>
              <p:txBody>
                <a:bodyPr rtlCol="0" anchor="ctr"/>
                <a:lstStyle/>
                <a:p>
                  <a:endParaRPr lang="en-ID"/>
                </a:p>
              </p:txBody>
            </p:sp>
            <p:sp>
              <p:nvSpPr>
                <p:cNvPr id="149" name="Freeform: Shape 148">
                  <a:extLst>
                    <a:ext uri="{FF2B5EF4-FFF2-40B4-BE49-F238E27FC236}">
                      <a16:creationId xmlns:a16="http://schemas.microsoft.com/office/drawing/2014/main" id="{A36F2443-5C42-464A-B4DE-98BBC2196E05}"/>
                    </a:ext>
                  </a:extLst>
                </p:cNvPr>
                <p:cNvSpPr/>
                <p:nvPr/>
              </p:nvSpPr>
              <p:spPr>
                <a:xfrm>
                  <a:off x="1957770" y="5603271"/>
                  <a:ext cx="2205228" cy="123634"/>
                </a:xfrm>
                <a:custGeom>
                  <a:avLst/>
                  <a:gdLst>
                    <a:gd name="connsiteX0" fmla="*/ 2205228 w 2205228"/>
                    <a:gd name="connsiteY0" fmla="*/ 61817 h 123634"/>
                    <a:gd name="connsiteX1" fmla="*/ 1102614 w 2205228"/>
                    <a:gd name="connsiteY1" fmla="*/ 123635 h 123634"/>
                    <a:gd name="connsiteX2" fmla="*/ 0 w 2205228"/>
                    <a:gd name="connsiteY2" fmla="*/ 61817 h 123634"/>
                    <a:gd name="connsiteX3" fmla="*/ 1102614 w 2205228"/>
                    <a:gd name="connsiteY3" fmla="*/ 0 h 123634"/>
                    <a:gd name="connsiteX4" fmla="*/ 2205228 w 2205228"/>
                    <a:gd name="connsiteY4" fmla="*/ 61817 h 123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228" h="123634">
                      <a:moveTo>
                        <a:pt x="2205228" y="61817"/>
                      </a:moveTo>
                      <a:cubicBezTo>
                        <a:pt x="2205228" y="96012"/>
                        <a:pt x="1711547" y="123635"/>
                        <a:pt x="1102614" y="123635"/>
                      </a:cubicBezTo>
                      <a:cubicBezTo>
                        <a:pt x="493681" y="123635"/>
                        <a:pt x="0" y="95917"/>
                        <a:pt x="0" y="61817"/>
                      </a:cubicBezTo>
                      <a:cubicBezTo>
                        <a:pt x="0" y="27623"/>
                        <a:pt x="493681" y="0"/>
                        <a:pt x="1102614" y="0"/>
                      </a:cubicBezTo>
                      <a:cubicBezTo>
                        <a:pt x="1711547" y="0"/>
                        <a:pt x="2205228" y="27623"/>
                        <a:pt x="2205228" y="61817"/>
                      </a:cubicBezTo>
                      <a:close/>
                    </a:path>
                  </a:pathLst>
                </a:custGeom>
                <a:solidFill>
                  <a:srgbClr val="E8E8E8">
                    <a:alpha val="19000"/>
                  </a:srgbClr>
                </a:solidFill>
                <a:ln w="9525" cap="flat">
                  <a:noFill/>
                  <a:prstDash val="solid"/>
                  <a:miter/>
                </a:ln>
              </p:spPr>
              <p:txBody>
                <a:bodyPr rtlCol="0" anchor="ctr"/>
                <a:lstStyle/>
                <a:p>
                  <a:endParaRPr lang="en-ID"/>
                </a:p>
              </p:txBody>
            </p:sp>
            <p:sp>
              <p:nvSpPr>
                <p:cNvPr id="150" name="Freeform: Shape 149">
                  <a:extLst>
                    <a:ext uri="{FF2B5EF4-FFF2-40B4-BE49-F238E27FC236}">
                      <a16:creationId xmlns:a16="http://schemas.microsoft.com/office/drawing/2014/main" id="{21E2E9A7-0A77-4241-B3A8-C7B35737FFD2}"/>
                    </a:ext>
                  </a:extLst>
                </p:cNvPr>
                <p:cNvSpPr/>
                <p:nvPr/>
              </p:nvSpPr>
              <p:spPr>
                <a:xfrm>
                  <a:off x="1963580" y="5603557"/>
                  <a:ext cx="2193607" cy="123063"/>
                </a:xfrm>
                <a:custGeom>
                  <a:avLst/>
                  <a:gdLst>
                    <a:gd name="connsiteX0" fmla="*/ 2193608 w 2193607"/>
                    <a:gd name="connsiteY0" fmla="*/ 61532 h 123063"/>
                    <a:gd name="connsiteX1" fmla="*/ 1096804 w 2193607"/>
                    <a:gd name="connsiteY1" fmla="*/ 123063 h 123063"/>
                    <a:gd name="connsiteX2" fmla="*/ 0 w 2193607"/>
                    <a:gd name="connsiteY2" fmla="*/ 61532 h 123063"/>
                    <a:gd name="connsiteX3" fmla="*/ 1096804 w 2193607"/>
                    <a:gd name="connsiteY3" fmla="*/ 0 h 123063"/>
                    <a:gd name="connsiteX4" fmla="*/ 2193608 w 2193607"/>
                    <a:gd name="connsiteY4" fmla="*/ 61532 h 12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607" h="123063">
                      <a:moveTo>
                        <a:pt x="2193608" y="61532"/>
                      </a:moveTo>
                      <a:cubicBezTo>
                        <a:pt x="2193608" y="95536"/>
                        <a:pt x="1702499" y="123063"/>
                        <a:pt x="1096804" y="123063"/>
                      </a:cubicBezTo>
                      <a:cubicBezTo>
                        <a:pt x="491014" y="123063"/>
                        <a:pt x="0" y="95536"/>
                        <a:pt x="0" y="61532"/>
                      </a:cubicBezTo>
                      <a:cubicBezTo>
                        <a:pt x="0" y="27528"/>
                        <a:pt x="491109" y="0"/>
                        <a:pt x="1096804" y="0"/>
                      </a:cubicBezTo>
                      <a:cubicBezTo>
                        <a:pt x="1702594" y="-95"/>
                        <a:pt x="2193608" y="27528"/>
                        <a:pt x="2193608" y="61532"/>
                      </a:cubicBezTo>
                      <a:close/>
                    </a:path>
                  </a:pathLst>
                </a:custGeom>
                <a:solidFill>
                  <a:srgbClr val="E8E8E8">
                    <a:alpha val="19000"/>
                  </a:srgbClr>
                </a:solidFill>
                <a:ln w="9525" cap="flat">
                  <a:noFill/>
                  <a:prstDash val="solid"/>
                  <a:miter/>
                </a:ln>
              </p:spPr>
              <p:txBody>
                <a:bodyPr rtlCol="0" anchor="ctr"/>
                <a:lstStyle/>
                <a:p>
                  <a:endParaRPr lang="en-ID"/>
                </a:p>
              </p:txBody>
            </p:sp>
            <p:sp>
              <p:nvSpPr>
                <p:cNvPr id="151" name="Freeform: Shape 150">
                  <a:extLst>
                    <a:ext uri="{FF2B5EF4-FFF2-40B4-BE49-F238E27FC236}">
                      <a16:creationId xmlns:a16="http://schemas.microsoft.com/office/drawing/2014/main" id="{EBB454D6-EC89-4095-B2CD-25671273A096}"/>
                    </a:ext>
                  </a:extLst>
                </p:cNvPr>
                <p:cNvSpPr/>
                <p:nvPr/>
              </p:nvSpPr>
              <p:spPr>
                <a:xfrm>
                  <a:off x="1969296" y="5603843"/>
                  <a:ext cx="2182177" cy="122491"/>
                </a:xfrm>
                <a:custGeom>
                  <a:avLst/>
                  <a:gdLst>
                    <a:gd name="connsiteX0" fmla="*/ 2182178 w 2182177"/>
                    <a:gd name="connsiteY0" fmla="*/ 61246 h 122491"/>
                    <a:gd name="connsiteX1" fmla="*/ 1091089 w 2182177"/>
                    <a:gd name="connsiteY1" fmla="*/ 122492 h 122491"/>
                    <a:gd name="connsiteX2" fmla="*/ 0 w 2182177"/>
                    <a:gd name="connsiteY2" fmla="*/ 61246 h 122491"/>
                    <a:gd name="connsiteX3" fmla="*/ 1091089 w 2182177"/>
                    <a:gd name="connsiteY3" fmla="*/ 0 h 122491"/>
                    <a:gd name="connsiteX4" fmla="*/ 2182178 w 2182177"/>
                    <a:gd name="connsiteY4" fmla="*/ 61246 h 12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177" h="122491">
                      <a:moveTo>
                        <a:pt x="2182178" y="61246"/>
                      </a:moveTo>
                      <a:cubicBezTo>
                        <a:pt x="2182178" y="95071"/>
                        <a:pt x="1693680" y="122492"/>
                        <a:pt x="1091089" y="122492"/>
                      </a:cubicBezTo>
                      <a:cubicBezTo>
                        <a:pt x="488497" y="122492"/>
                        <a:pt x="0" y="95071"/>
                        <a:pt x="0" y="61246"/>
                      </a:cubicBezTo>
                      <a:cubicBezTo>
                        <a:pt x="0" y="27421"/>
                        <a:pt x="488497" y="0"/>
                        <a:pt x="1091089" y="0"/>
                      </a:cubicBezTo>
                      <a:cubicBezTo>
                        <a:pt x="1693680" y="0"/>
                        <a:pt x="2182178" y="27421"/>
                        <a:pt x="2182178" y="61246"/>
                      </a:cubicBezTo>
                      <a:close/>
                    </a:path>
                  </a:pathLst>
                </a:custGeom>
                <a:solidFill>
                  <a:srgbClr val="E7E7E7">
                    <a:alpha val="20000"/>
                  </a:srgbClr>
                </a:solidFill>
                <a:ln w="9525" cap="flat">
                  <a:noFill/>
                  <a:prstDash val="solid"/>
                  <a:miter/>
                </a:ln>
              </p:spPr>
              <p:txBody>
                <a:bodyPr rtlCol="0" anchor="ctr"/>
                <a:lstStyle/>
                <a:p>
                  <a:endParaRPr lang="en-ID"/>
                </a:p>
              </p:txBody>
            </p:sp>
            <p:sp>
              <p:nvSpPr>
                <p:cNvPr id="152" name="Freeform: Shape 151">
                  <a:extLst>
                    <a:ext uri="{FF2B5EF4-FFF2-40B4-BE49-F238E27FC236}">
                      <a16:creationId xmlns:a16="http://schemas.microsoft.com/office/drawing/2014/main" id="{E5A406A6-A658-4812-B34F-63F302BCF876}"/>
                    </a:ext>
                  </a:extLst>
                </p:cNvPr>
                <p:cNvSpPr/>
                <p:nvPr/>
              </p:nvSpPr>
              <p:spPr>
                <a:xfrm>
                  <a:off x="1975106" y="5604224"/>
                  <a:ext cx="2170557" cy="121729"/>
                </a:xfrm>
                <a:custGeom>
                  <a:avLst/>
                  <a:gdLst>
                    <a:gd name="connsiteX0" fmla="*/ 2170557 w 2170557"/>
                    <a:gd name="connsiteY0" fmla="*/ 60865 h 121729"/>
                    <a:gd name="connsiteX1" fmla="*/ 1085279 w 2170557"/>
                    <a:gd name="connsiteY1" fmla="*/ 121730 h 121729"/>
                    <a:gd name="connsiteX2" fmla="*/ 0 w 2170557"/>
                    <a:gd name="connsiteY2" fmla="*/ 60865 h 121729"/>
                    <a:gd name="connsiteX3" fmla="*/ 1085279 w 2170557"/>
                    <a:gd name="connsiteY3" fmla="*/ 0 h 121729"/>
                    <a:gd name="connsiteX4" fmla="*/ 2170557 w 2170557"/>
                    <a:gd name="connsiteY4" fmla="*/ 60865 h 12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557" h="121729">
                      <a:moveTo>
                        <a:pt x="2170557" y="60865"/>
                      </a:moveTo>
                      <a:cubicBezTo>
                        <a:pt x="2170557" y="94480"/>
                        <a:pt x="1684661" y="121730"/>
                        <a:pt x="1085279" y="121730"/>
                      </a:cubicBezTo>
                      <a:cubicBezTo>
                        <a:pt x="485896" y="121730"/>
                        <a:pt x="0" y="94480"/>
                        <a:pt x="0" y="60865"/>
                      </a:cubicBezTo>
                      <a:cubicBezTo>
                        <a:pt x="0" y="27250"/>
                        <a:pt x="485896" y="0"/>
                        <a:pt x="1085279" y="0"/>
                      </a:cubicBezTo>
                      <a:cubicBezTo>
                        <a:pt x="1684661" y="0"/>
                        <a:pt x="2170557" y="27250"/>
                        <a:pt x="2170557" y="60865"/>
                      </a:cubicBezTo>
                      <a:close/>
                    </a:path>
                  </a:pathLst>
                </a:custGeom>
                <a:solidFill>
                  <a:srgbClr val="E7E7E7">
                    <a:alpha val="20000"/>
                  </a:srgbClr>
                </a:solidFill>
                <a:ln w="9525" cap="flat">
                  <a:noFill/>
                  <a:prstDash val="solid"/>
                  <a:miter/>
                </a:ln>
              </p:spPr>
              <p:txBody>
                <a:bodyPr rtlCol="0" anchor="ctr"/>
                <a:lstStyle/>
                <a:p>
                  <a:endParaRPr lang="en-ID"/>
                </a:p>
              </p:txBody>
            </p:sp>
            <p:sp>
              <p:nvSpPr>
                <p:cNvPr id="153" name="Freeform: Shape 152">
                  <a:extLst>
                    <a:ext uri="{FF2B5EF4-FFF2-40B4-BE49-F238E27FC236}">
                      <a16:creationId xmlns:a16="http://schemas.microsoft.com/office/drawing/2014/main" id="{299E518F-758E-436E-8978-775FC8F6E634}"/>
                    </a:ext>
                  </a:extLst>
                </p:cNvPr>
                <p:cNvSpPr/>
                <p:nvPr/>
              </p:nvSpPr>
              <p:spPr>
                <a:xfrm>
                  <a:off x="1980916" y="5604509"/>
                  <a:ext cx="2158936" cy="121158"/>
                </a:xfrm>
                <a:custGeom>
                  <a:avLst/>
                  <a:gdLst>
                    <a:gd name="connsiteX0" fmla="*/ 2158937 w 2158936"/>
                    <a:gd name="connsiteY0" fmla="*/ 60579 h 121158"/>
                    <a:gd name="connsiteX1" fmla="*/ 1079468 w 2158936"/>
                    <a:gd name="connsiteY1" fmla="*/ 121158 h 121158"/>
                    <a:gd name="connsiteX2" fmla="*/ 0 w 2158936"/>
                    <a:gd name="connsiteY2" fmla="*/ 60579 h 121158"/>
                    <a:gd name="connsiteX3" fmla="*/ 1079468 w 2158936"/>
                    <a:gd name="connsiteY3" fmla="*/ 0 h 121158"/>
                    <a:gd name="connsiteX4" fmla="*/ 2158937 w 2158936"/>
                    <a:gd name="connsiteY4" fmla="*/ 60579 h 12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936" h="121158">
                      <a:moveTo>
                        <a:pt x="2158937" y="60579"/>
                      </a:moveTo>
                      <a:cubicBezTo>
                        <a:pt x="2158937" y="94012"/>
                        <a:pt x="1675638" y="121158"/>
                        <a:pt x="1079468" y="121158"/>
                      </a:cubicBezTo>
                      <a:cubicBezTo>
                        <a:pt x="483299" y="121158"/>
                        <a:pt x="0" y="94012"/>
                        <a:pt x="0" y="60579"/>
                      </a:cubicBezTo>
                      <a:cubicBezTo>
                        <a:pt x="0" y="27146"/>
                        <a:pt x="483299" y="0"/>
                        <a:pt x="1079468" y="0"/>
                      </a:cubicBezTo>
                      <a:cubicBezTo>
                        <a:pt x="1675638" y="0"/>
                        <a:pt x="2158937" y="27051"/>
                        <a:pt x="2158937" y="60579"/>
                      </a:cubicBezTo>
                      <a:close/>
                    </a:path>
                  </a:pathLst>
                </a:custGeom>
                <a:solidFill>
                  <a:srgbClr val="E6E6E6">
                    <a:alpha val="21000"/>
                  </a:srgbClr>
                </a:solidFill>
                <a:ln w="9525" cap="flat">
                  <a:noFill/>
                  <a:prstDash val="solid"/>
                  <a:miter/>
                </a:ln>
              </p:spPr>
              <p:txBody>
                <a:bodyPr rtlCol="0" anchor="ctr"/>
                <a:lstStyle/>
                <a:p>
                  <a:endParaRPr lang="en-ID"/>
                </a:p>
              </p:txBody>
            </p:sp>
            <p:sp>
              <p:nvSpPr>
                <p:cNvPr id="154" name="Freeform: Shape 153">
                  <a:extLst>
                    <a:ext uri="{FF2B5EF4-FFF2-40B4-BE49-F238E27FC236}">
                      <a16:creationId xmlns:a16="http://schemas.microsoft.com/office/drawing/2014/main" id="{F6F68AC2-E6EA-444C-B8E5-51A18F58FB45}"/>
                    </a:ext>
                  </a:extLst>
                </p:cNvPr>
                <p:cNvSpPr/>
                <p:nvPr/>
              </p:nvSpPr>
              <p:spPr>
                <a:xfrm>
                  <a:off x="1986726" y="5604891"/>
                  <a:ext cx="2147316" cy="120395"/>
                </a:xfrm>
                <a:custGeom>
                  <a:avLst/>
                  <a:gdLst>
                    <a:gd name="connsiteX0" fmla="*/ 2147316 w 2147316"/>
                    <a:gd name="connsiteY0" fmla="*/ 60198 h 120395"/>
                    <a:gd name="connsiteX1" fmla="*/ 1073658 w 2147316"/>
                    <a:gd name="connsiteY1" fmla="*/ 120396 h 120395"/>
                    <a:gd name="connsiteX2" fmla="*/ 0 w 2147316"/>
                    <a:gd name="connsiteY2" fmla="*/ 60198 h 120395"/>
                    <a:gd name="connsiteX3" fmla="*/ 1073658 w 2147316"/>
                    <a:gd name="connsiteY3" fmla="*/ 0 h 120395"/>
                    <a:gd name="connsiteX4" fmla="*/ 2147316 w 2147316"/>
                    <a:gd name="connsiteY4" fmla="*/ 60198 h 120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316" h="120395">
                      <a:moveTo>
                        <a:pt x="2147316" y="60198"/>
                      </a:moveTo>
                      <a:cubicBezTo>
                        <a:pt x="2147316" y="93445"/>
                        <a:pt x="1666623" y="120396"/>
                        <a:pt x="1073658" y="120396"/>
                      </a:cubicBezTo>
                      <a:cubicBezTo>
                        <a:pt x="480693" y="120396"/>
                        <a:pt x="0" y="93445"/>
                        <a:pt x="0" y="60198"/>
                      </a:cubicBezTo>
                      <a:cubicBezTo>
                        <a:pt x="0" y="26952"/>
                        <a:pt x="480693" y="0"/>
                        <a:pt x="1073658" y="0"/>
                      </a:cubicBezTo>
                      <a:cubicBezTo>
                        <a:pt x="1666623" y="0"/>
                        <a:pt x="2147316" y="26952"/>
                        <a:pt x="2147316" y="60198"/>
                      </a:cubicBezTo>
                      <a:close/>
                    </a:path>
                  </a:pathLst>
                </a:custGeom>
                <a:solidFill>
                  <a:srgbClr val="E5E5E5">
                    <a:alpha val="21000"/>
                  </a:srgbClr>
                </a:solidFill>
                <a:ln w="9525" cap="flat">
                  <a:noFill/>
                  <a:prstDash val="solid"/>
                  <a:miter/>
                </a:ln>
              </p:spPr>
              <p:txBody>
                <a:bodyPr rtlCol="0" anchor="ctr"/>
                <a:lstStyle/>
                <a:p>
                  <a:endParaRPr lang="en-ID"/>
                </a:p>
              </p:txBody>
            </p:sp>
            <p:sp>
              <p:nvSpPr>
                <p:cNvPr id="155" name="Freeform: Shape 154">
                  <a:extLst>
                    <a:ext uri="{FF2B5EF4-FFF2-40B4-BE49-F238E27FC236}">
                      <a16:creationId xmlns:a16="http://schemas.microsoft.com/office/drawing/2014/main" id="{1D3CF604-9815-4C7C-A7A1-EB2196B6B0E0}"/>
                    </a:ext>
                  </a:extLst>
                </p:cNvPr>
                <p:cNvSpPr/>
                <p:nvPr/>
              </p:nvSpPr>
              <p:spPr>
                <a:xfrm>
                  <a:off x="1992441" y="5605176"/>
                  <a:ext cx="2135886" cy="119824"/>
                </a:xfrm>
                <a:custGeom>
                  <a:avLst/>
                  <a:gdLst>
                    <a:gd name="connsiteX0" fmla="*/ 2135886 w 2135886"/>
                    <a:gd name="connsiteY0" fmla="*/ 59912 h 119824"/>
                    <a:gd name="connsiteX1" fmla="*/ 1067943 w 2135886"/>
                    <a:gd name="connsiteY1" fmla="*/ 119825 h 119824"/>
                    <a:gd name="connsiteX2" fmla="*/ 0 w 2135886"/>
                    <a:gd name="connsiteY2" fmla="*/ 59912 h 119824"/>
                    <a:gd name="connsiteX3" fmla="*/ 1067943 w 2135886"/>
                    <a:gd name="connsiteY3" fmla="*/ 0 h 119824"/>
                    <a:gd name="connsiteX4" fmla="*/ 2135886 w 2135886"/>
                    <a:gd name="connsiteY4" fmla="*/ 59912 h 11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886" h="119824">
                      <a:moveTo>
                        <a:pt x="2135886" y="59912"/>
                      </a:moveTo>
                      <a:cubicBezTo>
                        <a:pt x="2135886" y="93001"/>
                        <a:pt x="1657752" y="119825"/>
                        <a:pt x="1067943" y="119825"/>
                      </a:cubicBezTo>
                      <a:cubicBezTo>
                        <a:pt x="478134" y="119825"/>
                        <a:pt x="0" y="93001"/>
                        <a:pt x="0" y="59912"/>
                      </a:cubicBezTo>
                      <a:cubicBezTo>
                        <a:pt x="0" y="26824"/>
                        <a:pt x="478134" y="0"/>
                        <a:pt x="1067943" y="0"/>
                      </a:cubicBezTo>
                      <a:cubicBezTo>
                        <a:pt x="1657752" y="0"/>
                        <a:pt x="2135886" y="26824"/>
                        <a:pt x="2135886" y="59912"/>
                      </a:cubicBezTo>
                      <a:close/>
                    </a:path>
                  </a:pathLst>
                </a:custGeom>
                <a:solidFill>
                  <a:srgbClr val="E5E5E5">
                    <a:alpha val="22000"/>
                  </a:srgbClr>
                </a:solidFill>
                <a:ln w="9525" cap="flat">
                  <a:noFill/>
                  <a:prstDash val="solid"/>
                  <a:miter/>
                </a:ln>
              </p:spPr>
              <p:txBody>
                <a:bodyPr rtlCol="0" anchor="ctr"/>
                <a:lstStyle/>
                <a:p>
                  <a:endParaRPr lang="en-ID"/>
                </a:p>
              </p:txBody>
            </p:sp>
            <p:sp>
              <p:nvSpPr>
                <p:cNvPr id="156" name="Freeform: Shape 155">
                  <a:extLst>
                    <a:ext uri="{FF2B5EF4-FFF2-40B4-BE49-F238E27FC236}">
                      <a16:creationId xmlns:a16="http://schemas.microsoft.com/office/drawing/2014/main" id="{1D8912C8-8F87-4AF8-89B3-7CC5F9E3F897}"/>
                    </a:ext>
                  </a:extLst>
                </p:cNvPr>
                <p:cNvSpPr/>
                <p:nvPr/>
              </p:nvSpPr>
              <p:spPr>
                <a:xfrm>
                  <a:off x="1998251" y="5605462"/>
                  <a:ext cx="2124265" cy="119252"/>
                </a:xfrm>
                <a:custGeom>
                  <a:avLst/>
                  <a:gdLst>
                    <a:gd name="connsiteX0" fmla="*/ 2124266 w 2124265"/>
                    <a:gd name="connsiteY0" fmla="*/ 59627 h 119252"/>
                    <a:gd name="connsiteX1" fmla="*/ 1062133 w 2124265"/>
                    <a:gd name="connsiteY1" fmla="*/ 119253 h 119252"/>
                    <a:gd name="connsiteX2" fmla="*/ 0 w 2124265"/>
                    <a:gd name="connsiteY2" fmla="*/ 59627 h 119252"/>
                    <a:gd name="connsiteX3" fmla="*/ 1062133 w 2124265"/>
                    <a:gd name="connsiteY3" fmla="*/ 0 h 119252"/>
                    <a:gd name="connsiteX4" fmla="*/ 2124266 w 2124265"/>
                    <a:gd name="connsiteY4" fmla="*/ 59627 h 11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265" h="119252">
                      <a:moveTo>
                        <a:pt x="2124266" y="59627"/>
                      </a:moveTo>
                      <a:cubicBezTo>
                        <a:pt x="2124266" y="92583"/>
                        <a:pt x="1648778" y="119253"/>
                        <a:pt x="1062133" y="119253"/>
                      </a:cubicBezTo>
                      <a:cubicBezTo>
                        <a:pt x="475488" y="119253"/>
                        <a:pt x="0" y="92583"/>
                        <a:pt x="0" y="59627"/>
                      </a:cubicBezTo>
                      <a:cubicBezTo>
                        <a:pt x="0" y="26670"/>
                        <a:pt x="475488" y="0"/>
                        <a:pt x="1062133" y="0"/>
                      </a:cubicBezTo>
                      <a:cubicBezTo>
                        <a:pt x="1648778" y="0"/>
                        <a:pt x="2124266" y="26670"/>
                        <a:pt x="2124266" y="59627"/>
                      </a:cubicBezTo>
                      <a:close/>
                    </a:path>
                  </a:pathLst>
                </a:custGeom>
                <a:solidFill>
                  <a:srgbClr val="E4E4E4">
                    <a:alpha val="22000"/>
                  </a:srgbClr>
                </a:solidFill>
                <a:ln w="9525" cap="flat">
                  <a:noFill/>
                  <a:prstDash val="solid"/>
                  <a:miter/>
                </a:ln>
              </p:spPr>
              <p:txBody>
                <a:bodyPr rtlCol="0" anchor="ctr"/>
                <a:lstStyle/>
                <a:p>
                  <a:endParaRPr lang="en-ID"/>
                </a:p>
              </p:txBody>
            </p:sp>
            <p:sp>
              <p:nvSpPr>
                <p:cNvPr id="157" name="Freeform: Shape 156">
                  <a:extLst>
                    <a:ext uri="{FF2B5EF4-FFF2-40B4-BE49-F238E27FC236}">
                      <a16:creationId xmlns:a16="http://schemas.microsoft.com/office/drawing/2014/main" id="{DD4CA802-9F6E-46D1-ADAE-A6632D4A9F0C}"/>
                    </a:ext>
                  </a:extLst>
                </p:cNvPr>
                <p:cNvSpPr/>
                <p:nvPr/>
              </p:nvSpPr>
              <p:spPr>
                <a:xfrm>
                  <a:off x="2004062" y="5605843"/>
                  <a:ext cx="2112645" cy="118491"/>
                </a:xfrm>
                <a:custGeom>
                  <a:avLst/>
                  <a:gdLst>
                    <a:gd name="connsiteX0" fmla="*/ 2112645 w 2112645"/>
                    <a:gd name="connsiteY0" fmla="*/ 59246 h 118491"/>
                    <a:gd name="connsiteX1" fmla="*/ 1056323 w 2112645"/>
                    <a:gd name="connsiteY1" fmla="*/ 118491 h 118491"/>
                    <a:gd name="connsiteX2" fmla="*/ 0 w 2112645"/>
                    <a:gd name="connsiteY2" fmla="*/ 59246 h 118491"/>
                    <a:gd name="connsiteX3" fmla="*/ 1056323 w 2112645"/>
                    <a:gd name="connsiteY3" fmla="*/ 0 h 118491"/>
                    <a:gd name="connsiteX4" fmla="*/ 2112645 w 2112645"/>
                    <a:gd name="connsiteY4" fmla="*/ 59246 h 118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645" h="118491">
                      <a:moveTo>
                        <a:pt x="2112645" y="59246"/>
                      </a:moveTo>
                      <a:cubicBezTo>
                        <a:pt x="2112645" y="91966"/>
                        <a:pt x="1639713" y="118491"/>
                        <a:pt x="1056323" y="118491"/>
                      </a:cubicBezTo>
                      <a:cubicBezTo>
                        <a:pt x="472932" y="118491"/>
                        <a:pt x="0" y="91966"/>
                        <a:pt x="0" y="59246"/>
                      </a:cubicBezTo>
                      <a:cubicBezTo>
                        <a:pt x="0" y="26525"/>
                        <a:pt x="472932" y="0"/>
                        <a:pt x="1056323" y="0"/>
                      </a:cubicBezTo>
                      <a:cubicBezTo>
                        <a:pt x="1639713" y="0"/>
                        <a:pt x="2112645" y="26525"/>
                        <a:pt x="2112645" y="59246"/>
                      </a:cubicBezTo>
                      <a:close/>
                    </a:path>
                  </a:pathLst>
                </a:custGeom>
                <a:solidFill>
                  <a:srgbClr val="E4E4E4">
                    <a:alpha val="23000"/>
                  </a:srgbClr>
                </a:solidFill>
                <a:ln w="9525" cap="flat">
                  <a:noFill/>
                  <a:prstDash val="solid"/>
                  <a:miter/>
                </a:ln>
              </p:spPr>
              <p:txBody>
                <a:bodyPr rtlCol="0" anchor="ctr"/>
                <a:lstStyle/>
                <a:p>
                  <a:endParaRPr lang="en-ID"/>
                </a:p>
              </p:txBody>
            </p:sp>
            <p:sp>
              <p:nvSpPr>
                <p:cNvPr id="158" name="Freeform: Shape 157">
                  <a:extLst>
                    <a:ext uri="{FF2B5EF4-FFF2-40B4-BE49-F238E27FC236}">
                      <a16:creationId xmlns:a16="http://schemas.microsoft.com/office/drawing/2014/main" id="{200C3F4E-6757-46B8-90F6-BA30DF87754A}"/>
                    </a:ext>
                  </a:extLst>
                </p:cNvPr>
                <p:cNvSpPr/>
                <p:nvPr/>
              </p:nvSpPr>
              <p:spPr>
                <a:xfrm>
                  <a:off x="2009777" y="5606129"/>
                  <a:ext cx="2101214" cy="117919"/>
                </a:xfrm>
                <a:custGeom>
                  <a:avLst/>
                  <a:gdLst>
                    <a:gd name="connsiteX0" fmla="*/ 2101215 w 2101214"/>
                    <a:gd name="connsiteY0" fmla="*/ 58960 h 117919"/>
                    <a:gd name="connsiteX1" fmla="*/ 1050607 w 2101214"/>
                    <a:gd name="connsiteY1" fmla="*/ 117920 h 117919"/>
                    <a:gd name="connsiteX2" fmla="*/ 0 w 2101214"/>
                    <a:gd name="connsiteY2" fmla="*/ 58960 h 117919"/>
                    <a:gd name="connsiteX3" fmla="*/ 1050607 w 2101214"/>
                    <a:gd name="connsiteY3" fmla="*/ 0 h 117919"/>
                    <a:gd name="connsiteX4" fmla="*/ 2101215 w 2101214"/>
                    <a:gd name="connsiteY4" fmla="*/ 58960 h 11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214" h="117919">
                      <a:moveTo>
                        <a:pt x="2101215" y="58960"/>
                      </a:moveTo>
                      <a:cubicBezTo>
                        <a:pt x="2101215" y="91522"/>
                        <a:pt x="1630842" y="117920"/>
                        <a:pt x="1050607" y="117920"/>
                      </a:cubicBezTo>
                      <a:cubicBezTo>
                        <a:pt x="470373" y="117920"/>
                        <a:pt x="0" y="91522"/>
                        <a:pt x="0" y="58960"/>
                      </a:cubicBezTo>
                      <a:cubicBezTo>
                        <a:pt x="0" y="26397"/>
                        <a:pt x="470373" y="0"/>
                        <a:pt x="1050607" y="0"/>
                      </a:cubicBezTo>
                      <a:cubicBezTo>
                        <a:pt x="1630842" y="0"/>
                        <a:pt x="2101215" y="26397"/>
                        <a:pt x="2101215" y="58960"/>
                      </a:cubicBezTo>
                      <a:close/>
                    </a:path>
                  </a:pathLst>
                </a:custGeom>
                <a:solidFill>
                  <a:srgbClr val="E3E3E3">
                    <a:alpha val="23000"/>
                  </a:srgbClr>
                </a:solidFill>
                <a:ln w="9525" cap="flat">
                  <a:noFill/>
                  <a:prstDash val="solid"/>
                  <a:miter/>
                </a:ln>
              </p:spPr>
              <p:txBody>
                <a:bodyPr rtlCol="0" anchor="ctr"/>
                <a:lstStyle/>
                <a:p>
                  <a:endParaRPr lang="en-ID"/>
                </a:p>
              </p:txBody>
            </p:sp>
            <p:sp>
              <p:nvSpPr>
                <p:cNvPr id="159" name="Freeform: Shape 158">
                  <a:extLst>
                    <a:ext uri="{FF2B5EF4-FFF2-40B4-BE49-F238E27FC236}">
                      <a16:creationId xmlns:a16="http://schemas.microsoft.com/office/drawing/2014/main" id="{AB95308C-2587-4C2C-A802-1AD4341490AC}"/>
                    </a:ext>
                  </a:extLst>
                </p:cNvPr>
                <p:cNvSpPr/>
                <p:nvPr/>
              </p:nvSpPr>
              <p:spPr>
                <a:xfrm>
                  <a:off x="2015587" y="5606510"/>
                  <a:ext cx="2089594" cy="117157"/>
                </a:xfrm>
                <a:custGeom>
                  <a:avLst/>
                  <a:gdLst>
                    <a:gd name="connsiteX0" fmla="*/ 2089595 w 2089594"/>
                    <a:gd name="connsiteY0" fmla="*/ 58579 h 117157"/>
                    <a:gd name="connsiteX1" fmla="*/ 1044797 w 2089594"/>
                    <a:gd name="connsiteY1" fmla="*/ 117158 h 117157"/>
                    <a:gd name="connsiteX2" fmla="*/ 0 w 2089594"/>
                    <a:gd name="connsiteY2" fmla="*/ 58579 h 117157"/>
                    <a:gd name="connsiteX3" fmla="*/ 1044797 w 2089594"/>
                    <a:gd name="connsiteY3" fmla="*/ 0 h 117157"/>
                    <a:gd name="connsiteX4" fmla="*/ 2089595 w 2089594"/>
                    <a:gd name="connsiteY4" fmla="*/ 5857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594" h="117157">
                      <a:moveTo>
                        <a:pt x="2089595" y="58579"/>
                      </a:moveTo>
                      <a:cubicBezTo>
                        <a:pt x="2089595" y="90964"/>
                        <a:pt x="1621822" y="117158"/>
                        <a:pt x="1044797" y="117158"/>
                      </a:cubicBezTo>
                      <a:cubicBezTo>
                        <a:pt x="467773" y="117158"/>
                        <a:pt x="0" y="90869"/>
                        <a:pt x="0" y="58579"/>
                      </a:cubicBezTo>
                      <a:cubicBezTo>
                        <a:pt x="0" y="26194"/>
                        <a:pt x="467773" y="0"/>
                        <a:pt x="1044797" y="0"/>
                      </a:cubicBezTo>
                      <a:cubicBezTo>
                        <a:pt x="1621822" y="0"/>
                        <a:pt x="2089595" y="26194"/>
                        <a:pt x="2089595" y="58579"/>
                      </a:cubicBezTo>
                      <a:close/>
                    </a:path>
                  </a:pathLst>
                </a:custGeom>
                <a:solidFill>
                  <a:srgbClr val="E3E3E3">
                    <a:alpha val="24000"/>
                  </a:srgbClr>
                </a:solidFill>
                <a:ln w="9525" cap="flat">
                  <a:noFill/>
                  <a:prstDash val="solid"/>
                  <a:miter/>
                </a:ln>
              </p:spPr>
              <p:txBody>
                <a:bodyPr rtlCol="0" anchor="ctr"/>
                <a:lstStyle/>
                <a:p>
                  <a:endParaRPr lang="en-ID"/>
                </a:p>
              </p:txBody>
            </p:sp>
            <p:sp>
              <p:nvSpPr>
                <p:cNvPr id="160" name="Freeform: Shape 159">
                  <a:extLst>
                    <a:ext uri="{FF2B5EF4-FFF2-40B4-BE49-F238E27FC236}">
                      <a16:creationId xmlns:a16="http://schemas.microsoft.com/office/drawing/2014/main" id="{CB9022D2-99C9-42B9-9705-AD551E5BAABE}"/>
                    </a:ext>
                  </a:extLst>
                </p:cNvPr>
                <p:cNvSpPr/>
                <p:nvPr/>
              </p:nvSpPr>
              <p:spPr>
                <a:xfrm>
                  <a:off x="2021397" y="5606796"/>
                  <a:ext cx="2077974" cy="116586"/>
                </a:xfrm>
                <a:custGeom>
                  <a:avLst/>
                  <a:gdLst>
                    <a:gd name="connsiteX0" fmla="*/ 2077974 w 2077974"/>
                    <a:gd name="connsiteY0" fmla="*/ 58293 h 116586"/>
                    <a:gd name="connsiteX1" fmla="*/ 1038987 w 2077974"/>
                    <a:gd name="connsiteY1" fmla="*/ 116586 h 116586"/>
                    <a:gd name="connsiteX2" fmla="*/ 0 w 2077974"/>
                    <a:gd name="connsiteY2" fmla="*/ 58293 h 116586"/>
                    <a:gd name="connsiteX3" fmla="*/ 1038987 w 2077974"/>
                    <a:gd name="connsiteY3" fmla="*/ 0 h 116586"/>
                    <a:gd name="connsiteX4" fmla="*/ 2077974 w 2077974"/>
                    <a:gd name="connsiteY4" fmla="*/ 58293 h 11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74" h="116586">
                      <a:moveTo>
                        <a:pt x="2077974" y="58293"/>
                      </a:moveTo>
                      <a:cubicBezTo>
                        <a:pt x="2077974" y="90487"/>
                        <a:pt x="1612804" y="116586"/>
                        <a:pt x="1038987" y="116586"/>
                      </a:cubicBezTo>
                      <a:cubicBezTo>
                        <a:pt x="465170" y="116586"/>
                        <a:pt x="0" y="90487"/>
                        <a:pt x="0" y="58293"/>
                      </a:cubicBezTo>
                      <a:cubicBezTo>
                        <a:pt x="0" y="26099"/>
                        <a:pt x="465170" y="0"/>
                        <a:pt x="1038987" y="0"/>
                      </a:cubicBezTo>
                      <a:cubicBezTo>
                        <a:pt x="1612804" y="0"/>
                        <a:pt x="2077974" y="26099"/>
                        <a:pt x="2077974" y="58293"/>
                      </a:cubicBezTo>
                      <a:close/>
                    </a:path>
                  </a:pathLst>
                </a:custGeom>
                <a:solidFill>
                  <a:srgbClr val="E2E2E2">
                    <a:alpha val="24000"/>
                  </a:srgbClr>
                </a:solidFill>
                <a:ln w="9525" cap="flat">
                  <a:noFill/>
                  <a:prstDash val="solid"/>
                  <a:miter/>
                </a:ln>
              </p:spPr>
              <p:txBody>
                <a:bodyPr rtlCol="0" anchor="ctr"/>
                <a:lstStyle/>
                <a:p>
                  <a:endParaRPr lang="en-ID"/>
                </a:p>
              </p:txBody>
            </p:sp>
            <p:sp>
              <p:nvSpPr>
                <p:cNvPr id="161" name="Freeform: Shape 160">
                  <a:extLst>
                    <a:ext uri="{FF2B5EF4-FFF2-40B4-BE49-F238E27FC236}">
                      <a16:creationId xmlns:a16="http://schemas.microsoft.com/office/drawing/2014/main" id="{88FF2F0C-5358-45F3-8967-6E9FB9D0F6C8}"/>
                    </a:ext>
                  </a:extLst>
                </p:cNvPr>
                <p:cNvSpPr/>
                <p:nvPr/>
              </p:nvSpPr>
              <p:spPr>
                <a:xfrm>
                  <a:off x="2027208" y="5607081"/>
                  <a:ext cx="2066353" cy="116014"/>
                </a:xfrm>
                <a:custGeom>
                  <a:avLst/>
                  <a:gdLst>
                    <a:gd name="connsiteX0" fmla="*/ 2066354 w 2066353"/>
                    <a:gd name="connsiteY0" fmla="*/ 58007 h 116014"/>
                    <a:gd name="connsiteX1" fmla="*/ 1033177 w 2066353"/>
                    <a:gd name="connsiteY1" fmla="*/ 116015 h 116014"/>
                    <a:gd name="connsiteX2" fmla="*/ 0 w 2066353"/>
                    <a:gd name="connsiteY2" fmla="*/ 58007 h 116014"/>
                    <a:gd name="connsiteX3" fmla="*/ 1033177 w 2066353"/>
                    <a:gd name="connsiteY3" fmla="*/ 0 h 116014"/>
                    <a:gd name="connsiteX4" fmla="*/ 2066354 w 2066353"/>
                    <a:gd name="connsiteY4" fmla="*/ 58007 h 116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353" h="116014">
                      <a:moveTo>
                        <a:pt x="2066354" y="58007"/>
                      </a:moveTo>
                      <a:cubicBezTo>
                        <a:pt x="2066354" y="90044"/>
                        <a:pt x="1603785" y="116015"/>
                        <a:pt x="1033177" y="116015"/>
                      </a:cubicBezTo>
                      <a:cubicBezTo>
                        <a:pt x="462569" y="116015"/>
                        <a:pt x="0" y="90044"/>
                        <a:pt x="0" y="58007"/>
                      </a:cubicBezTo>
                      <a:cubicBezTo>
                        <a:pt x="0" y="25971"/>
                        <a:pt x="462569" y="0"/>
                        <a:pt x="1033177" y="0"/>
                      </a:cubicBezTo>
                      <a:cubicBezTo>
                        <a:pt x="1603785" y="0"/>
                        <a:pt x="2066354" y="25971"/>
                        <a:pt x="2066354" y="58007"/>
                      </a:cubicBezTo>
                      <a:close/>
                    </a:path>
                  </a:pathLst>
                </a:custGeom>
                <a:solidFill>
                  <a:srgbClr val="E2E2E2">
                    <a:alpha val="24000"/>
                  </a:srgbClr>
                </a:solidFill>
                <a:ln w="9525" cap="flat">
                  <a:noFill/>
                  <a:prstDash val="solid"/>
                  <a:miter/>
                </a:ln>
              </p:spPr>
              <p:txBody>
                <a:bodyPr rtlCol="0" anchor="ctr"/>
                <a:lstStyle/>
                <a:p>
                  <a:endParaRPr lang="en-ID"/>
                </a:p>
              </p:txBody>
            </p:sp>
            <p:sp>
              <p:nvSpPr>
                <p:cNvPr id="162" name="Freeform: Shape 161">
                  <a:extLst>
                    <a:ext uri="{FF2B5EF4-FFF2-40B4-BE49-F238E27FC236}">
                      <a16:creationId xmlns:a16="http://schemas.microsoft.com/office/drawing/2014/main" id="{B1EA9690-6CE4-484F-ABD7-7A6B61744DEE}"/>
                    </a:ext>
                  </a:extLst>
                </p:cNvPr>
                <p:cNvSpPr/>
                <p:nvPr/>
              </p:nvSpPr>
              <p:spPr>
                <a:xfrm>
                  <a:off x="2032827" y="5607462"/>
                  <a:ext cx="2054923" cy="115252"/>
                </a:xfrm>
                <a:custGeom>
                  <a:avLst/>
                  <a:gdLst>
                    <a:gd name="connsiteX0" fmla="*/ 2054923 w 2054923"/>
                    <a:gd name="connsiteY0" fmla="*/ 57627 h 115252"/>
                    <a:gd name="connsiteX1" fmla="*/ 1027462 w 2054923"/>
                    <a:gd name="connsiteY1" fmla="*/ 115253 h 115252"/>
                    <a:gd name="connsiteX2" fmla="*/ 0 w 2054923"/>
                    <a:gd name="connsiteY2" fmla="*/ 57627 h 115252"/>
                    <a:gd name="connsiteX3" fmla="*/ 1027462 w 2054923"/>
                    <a:gd name="connsiteY3" fmla="*/ 0 h 115252"/>
                    <a:gd name="connsiteX4" fmla="*/ 2054923 w 2054923"/>
                    <a:gd name="connsiteY4" fmla="*/ 57627 h 11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923" h="115252">
                      <a:moveTo>
                        <a:pt x="2054923" y="57627"/>
                      </a:moveTo>
                      <a:cubicBezTo>
                        <a:pt x="2054923" y="89440"/>
                        <a:pt x="1594961" y="115253"/>
                        <a:pt x="1027462" y="115253"/>
                      </a:cubicBezTo>
                      <a:cubicBezTo>
                        <a:pt x="460058" y="115253"/>
                        <a:pt x="0" y="89440"/>
                        <a:pt x="0" y="57627"/>
                      </a:cubicBezTo>
                      <a:cubicBezTo>
                        <a:pt x="0" y="25813"/>
                        <a:pt x="459962" y="0"/>
                        <a:pt x="1027462" y="0"/>
                      </a:cubicBezTo>
                      <a:cubicBezTo>
                        <a:pt x="1594961" y="-95"/>
                        <a:pt x="2054923" y="25718"/>
                        <a:pt x="2054923" y="57627"/>
                      </a:cubicBezTo>
                      <a:close/>
                    </a:path>
                  </a:pathLst>
                </a:custGeom>
                <a:solidFill>
                  <a:srgbClr val="E1E1E1">
                    <a:alpha val="25000"/>
                  </a:srgbClr>
                </a:solidFill>
                <a:ln w="9525" cap="flat">
                  <a:noFill/>
                  <a:prstDash val="solid"/>
                  <a:miter/>
                </a:ln>
              </p:spPr>
              <p:txBody>
                <a:bodyPr rtlCol="0" anchor="ctr"/>
                <a:lstStyle/>
                <a:p>
                  <a:endParaRPr lang="en-ID"/>
                </a:p>
              </p:txBody>
            </p:sp>
            <p:sp>
              <p:nvSpPr>
                <p:cNvPr id="163" name="Freeform: Shape 162">
                  <a:extLst>
                    <a:ext uri="{FF2B5EF4-FFF2-40B4-BE49-F238E27FC236}">
                      <a16:creationId xmlns:a16="http://schemas.microsoft.com/office/drawing/2014/main" id="{61B35C63-2C04-49D1-ACFD-AAAE8AC62244}"/>
                    </a:ext>
                  </a:extLst>
                </p:cNvPr>
                <p:cNvSpPr/>
                <p:nvPr/>
              </p:nvSpPr>
              <p:spPr>
                <a:xfrm>
                  <a:off x="2038733" y="5607748"/>
                  <a:ext cx="2043303" cy="114681"/>
                </a:xfrm>
                <a:custGeom>
                  <a:avLst/>
                  <a:gdLst>
                    <a:gd name="connsiteX0" fmla="*/ 2043303 w 2043303"/>
                    <a:gd name="connsiteY0" fmla="*/ 57341 h 114681"/>
                    <a:gd name="connsiteX1" fmla="*/ 1021652 w 2043303"/>
                    <a:gd name="connsiteY1" fmla="*/ 114681 h 114681"/>
                    <a:gd name="connsiteX2" fmla="*/ 0 w 2043303"/>
                    <a:gd name="connsiteY2" fmla="*/ 57341 h 114681"/>
                    <a:gd name="connsiteX3" fmla="*/ 1021652 w 2043303"/>
                    <a:gd name="connsiteY3" fmla="*/ 0 h 114681"/>
                    <a:gd name="connsiteX4" fmla="*/ 2043303 w 2043303"/>
                    <a:gd name="connsiteY4" fmla="*/ 57341 h 114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03" h="114681">
                      <a:moveTo>
                        <a:pt x="2043303" y="57341"/>
                      </a:moveTo>
                      <a:cubicBezTo>
                        <a:pt x="2043303" y="88963"/>
                        <a:pt x="1585913" y="114681"/>
                        <a:pt x="1021652" y="114681"/>
                      </a:cubicBezTo>
                      <a:cubicBezTo>
                        <a:pt x="457391" y="114681"/>
                        <a:pt x="0" y="89059"/>
                        <a:pt x="0" y="57341"/>
                      </a:cubicBezTo>
                      <a:cubicBezTo>
                        <a:pt x="0" y="25718"/>
                        <a:pt x="457391" y="0"/>
                        <a:pt x="1021652" y="0"/>
                      </a:cubicBezTo>
                      <a:cubicBezTo>
                        <a:pt x="1585913" y="0"/>
                        <a:pt x="2043303" y="25622"/>
                        <a:pt x="2043303" y="57341"/>
                      </a:cubicBezTo>
                      <a:close/>
                    </a:path>
                  </a:pathLst>
                </a:custGeom>
                <a:solidFill>
                  <a:srgbClr val="E1E1E1">
                    <a:alpha val="25000"/>
                  </a:srgbClr>
                </a:solidFill>
                <a:ln w="9525" cap="flat">
                  <a:noFill/>
                  <a:prstDash val="solid"/>
                  <a:miter/>
                </a:ln>
              </p:spPr>
              <p:txBody>
                <a:bodyPr rtlCol="0" anchor="ctr"/>
                <a:lstStyle/>
                <a:p>
                  <a:endParaRPr lang="en-ID"/>
                </a:p>
              </p:txBody>
            </p:sp>
            <p:sp>
              <p:nvSpPr>
                <p:cNvPr id="164" name="Freeform: Shape 163">
                  <a:extLst>
                    <a:ext uri="{FF2B5EF4-FFF2-40B4-BE49-F238E27FC236}">
                      <a16:creationId xmlns:a16="http://schemas.microsoft.com/office/drawing/2014/main" id="{DB52021F-35C6-47DB-A5E2-6635F39A830E}"/>
                    </a:ext>
                  </a:extLst>
                </p:cNvPr>
                <p:cNvSpPr/>
                <p:nvPr/>
              </p:nvSpPr>
              <p:spPr>
                <a:xfrm>
                  <a:off x="2044543" y="5608129"/>
                  <a:ext cx="2031682" cy="113919"/>
                </a:xfrm>
                <a:custGeom>
                  <a:avLst/>
                  <a:gdLst>
                    <a:gd name="connsiteX0" fmla="*/ 2031683 w 2031682"/>
                    <a:gd name="connsiteY0" fmla="*/ 56960 h 113919"/>
                    <a:gd name="connsiteX1" fmla="*/ 1015841 w 2031682"/>
                    <a:gd name="connsiteY1" fmla="*/ 113919 h 113919"/>
                    <a:gd name="connsiteX2" fmla="*/ 0 w 2031682"/>
                    <a:gd name="connsiteY2" fmla="*/ 56960 h 113919"/>
                    <a:gd name="connsiteX3" fmla="*/ 1015841 w 2031682"/>
                    <a:gd name="connsiteY3" fmla="*/ 0 h 113919"/>
                    <a:gd name="connsiteX4" fmla="*/ 2031683 w 2031682"/>
                    <a:gd name="connsiteY4" fmla="*/ 56960 h 11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682" h="113919">
                      <a:moveTo>
                        <a:pt x="2031683" y="56960"/>
                      </a:moveTo>
                      <a:cubicBezTo>
                        <a:pt x="2031683" y="88418"/>
                        <a:pt x="1576875" y="113919"/>
                        <a:pt x="1015841" y="113919"/>
                      </a:cubicBezTo>
                      <a:cubicBezTo>
                        <a:pt x="454808" y="113919"/>
                        <a:pt x="0" y="88418"/>
                        <a:pt x="0" y="56960"/>
                      </a:cubicBezTo>
                      <a:cubicBezTo>
                        <a:pt x="0" y="25502"/>
                        <a:pt x="454808" y="0"/>
                        <a:pt x="1015841" y="0"/>
                      </a:cubicBezTo>
                      <a:cubicBezTo>
                        <a:pt x="1576875" y="0"/>
                        <a:pt x="2031683" y="25502"/>
                        <a:pt x="2031683" y="56960"/>
                      </a:cubicBezTo>
                      <a:close/>
                    </a:path>
                  </a:pathLst>
                </a:custGeom>
                <a:solidFill>
                  <a:srgbClr val="E0E0E0">
                    <a:alpha val="26000"/>
                  </a:srgbClr>
                </a:solidFill>
                <a:ln w="9525" cap="flat">
                  <a:noFill/>
                  <a:prstDash val="solid"/>
                  <a:miter/>
                </a:ln>
              </p:spPr>
              <p:txBody>
                <a:bodyPr rtlCol="0" anchor="ctr"/>
                <a:lstStyle/>
                <a:p>
                  <a:endParaRPr lang="en-ID"/>
                </a:p>
              </p:txBody>
            </p:sp>
            <p:sp>
              <p:nvSpPr>
                <p:cNvPr id="165" name="Freeform: Shape 164">
                  <a:extLst>
                    <a:ext uri="{FF2B5EF4-FFF2-40B4-BE49-F238E27FC236}">
                      <a16:creationId xmlns:a16="http://schemas.microsoft.com/office/drawing/2014/main" id="{6633B2DF-F706-4976-A9D9-972AB9199AD9}"/>
                    </a:ext>
                  </a:extLst>
                </p:cNvPr>
                <p:cNvSpPr/>
                <p:nvPr/>
              </p:nvSpPr>
              <p:spPr>
                <a:xfrm>
                  <a:off x="2050353" y="5608415"/>
                  <a:ext cx="2020061" cy="113347"/>
                </a:xfrm>
                <a:custGeom>
                  <a:avLst/>
                  <a:gdLst>
                    <a:gd name="connsiteX0" fmla="*/ 2020062 w 2020061"/>
                    <a:gd name="connsiteY0" fmla="*/ 56674 h 113347"/>
                    <a:gd name="connsiteX1" fmla="*/ 1010031 w 2020061"/>
                    <a:gd name="connsiteY1" fmla="*/ 113348 h 113347"/>
                    <a:gd name="connsiteX2" fmla="*/ 0 w 2020061"/>
                    <a:gd name="connsiteY2" fmla="*/ 56674 h 113347"/>
                    <a:gd name="connsiteX3" fmla="*/ 1010031 w 2020061"/>
                    <a:gd name="connsiteY3" fmla="*/ 0 h 113347"/>
                    <a:gd name="connsiteX4" fmla="*/ 2020062 w 2020061"/>
                    <a:gd name="connsiteY4" fmla="*/ 56674 h 1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061" h="113347">
                      <a:moveTo>
                        <a:pt x="2020062" y="56674"/>
                      </a:moveTo>
                      <a:cubicBezTo>
                        <a:pt x="2020062" y="87974"/>
                        <a:pt x="1567856" y="113348"/>
                        <a:pt x="1010031" y="113348"/>
                      </a:cubicBezTo>
                      <a:cubicBezTo>
                        <a:pt x="452207" y="113348"/>
                        <a:pt x="0" y="87974"/>
                        <a:pt x="0" y="56674"/>
                      </a:cubicBezTo>
                      <a:cubicBezTo>
                        <a:pt x="0" y="25374"/>
                        <a:pt x="452207" y="0"/>
                        <a:pt x="1010031" y="0"/>
                      </a:cubicBezTo>
                      <a:cubicBezTo>
                        <a:pt x="1567856" y="0"/>
                        <a:pt x="2020062" y="25374"/>
                        <a:pt x="2020062" y="56674"/>
                      </a:cubicBezTo>
                      <a:close/>
                    </a:path>
                  </a:pathLst>
                </a:custGeom>
                <a:solidFill>
                  <a:srgbClr val="E0E0E0">
                    <a:alpha val="26000"/>
                  </a:srgbClr>
                </a:solidFill>
                <a:ln w="9525" cap="flat">
                  <a:noFill/>
                  <a:prstDash val="solid"/>
                  <a:miter/>
                </a:ln>
              </p:spPr>
              <p:txBody>
                <a:bodyPr rtlCol="0" anchor="ctr"/>
                <a:lstStyle/>
                <a:p>
                  <a:endParaRPr lang="en-ID"/>
                </a:p>
              </p:txBody>
            </p:sp>
            <p:sp>
              <p:nvSpPr>
                <p:cNvPr id="166" name="Freeform: Shape 165">
                  <a:extLst>
                    <a:ext uri="{FF2B5EF4-FFF2-40B4-BE49-F238E27FC236}">
                      <a16:creationId xmlns:a16="http://schemas.microsoft.com/office/drawing/2014/main" id="{39D774A4-C981-4677-88F2-F5D26A68CB6A}"/>
                    </a:ext>
                  </a:extLst>
                </p:cNvPr>
                <p:cNvSpPr/>
                <p:nvPr/>
              </p:nvSpPr>
              <p:spPr>
                <a:xfrm>
                  <a:off x="2056068" y="5608700"/>
                  <a:ext cx="2008632" cy="112775"/>
                </a:xfrm>
                <a:custGeom>
                  <a:avLst/>
                  <a:gdLst>
                    <a:gd name="connsiteX0" fmla="*/ 2008632 w 2008632"/>
                    <a:gd name="connsiteY0" fmla="*/ 56388 h 112775"/>
                    <a:gd name="connsiteX1" fmla="*/ 1004316 w 2008632"/>
                    <a:gd name="connsiteY1" fmla="*/ 112776 h 112775"/>
                    <a:gd name="connsiteX2" fmla="*/ 0 w 2008632"/>
                    <a:gd name="connsiteY2" fmla="*/ 56388 h 112775"/>
                    <a:gd name="connsiteX3" fmla="*/ 1004316 w 2008632"/>
                    <a:gd name="connsiteY3" fmla="*/ 0 h 112775"/>
                    <a:gd name="connsiteX4" fmla="*/ 2008632 w 2008632"/>
                    <a:gd name="connsiteY4" fmla="*/ 56388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2" h="112775">
                      <a:moveTo>
                        <a:pt x="2008632" y="56388"/>
                      </a:moveTo>
                      <a:cubicBezTo>
                        <a:pt x="2008632" y="87535"/>
                        <a:pt x="1558957" y="112776"/>
                        <a:pt x="1004316" y="112776"/>
                      </a:cubicBezTo>
                      <a:cubicBezTo>
                        <a:pt x="449675" y="112776"/>
                        <a:pt x="0" y="87535"/>
                        <a:pt x="0" y="56388"/>
                      </a:cubicBezTo>
                      <a:cubicBezTo>
                        <a:pt x="0" y="25241"/>
                        <a:pt x="449675" y="0"/>
                        <a:pt x="1004316" y="0"/>
                      </a:cubicBezTo>
                      <a:cubicBezTo>
                        <a:pt x="1558957" y="0"/>
                        <a:pt x="2008632" y="25241"/>
                        <a:pt x="2008632" y="56388"/>
                      </a:cubicBezTo>
                      <a:close/>
                    </a:path>
                  </a:pathLst>
                </a:custGeom>
                <a:solidFill>
                  <a:srgbClr val="DFDFDF">
                    <a:alpha val="27000"/>
                  </a:srgbClr>
                </a:solidFill>
                <a:ln w="9525" cap="flat">
                  <a:noFill/>
                  <a:prstDash val="solid"/>
                  <a:miter/>
                </a:ln>
              </p:spPr>
              <p:txBody>
                <a:bodyPr rtlCol="0" anchor="ctr"/>
                <a:lstStyle/>
                <a:p>
                  <a:endParaRPr lang="en-ID"/>
                </a:p>
              </p:txBody>
            </p:sp>
            <p:sp>
              <p:nvSpPr>
                <p:cNvPr id="167" name="Freeform: Shape 166">
                  <a:extLst>
                    <a:ext uri="{FF2B5EF4-FFF2-40B4-BE49-F238E27FC236}">
                      <a16:creationId xmlns:a16="http://schemas.microsoft.com/office/drawing/2014/main" id="{0A8C48D6-B79C-4B16-A4C3-4488763528B2}"/>
                    </a:ext>
                  </a:extLst>
                </p:cNvPr>
                <p:cNvSpPr/>
                <p:nvPr/>
              </p:nvSpPr>
              <p:spPr>
                <a:xfrm>
                  <a:off x="2061878" y="5609082"/>
                  <a:ext cx="1997011" cy="112013"/>
                </a:xfrm>
                <a:custGeom>
                  <a:avLst/>
                  <a:gdLst>
                    <a:gd name="connsiteX0" fmla="*/ 1997011 w 1997011"/>
                    <a:gd name="connsiteY0" fmla="*/ 56007 h 112013"/>
                    <a:gd name="connsiteX1" fmla="*/ 998506 w 1997011"/>
                    <a:gd name="connsiteY1" fmla="*/ 112014 h 112013"/>
                    <a:gd name="connsiteX2" fmla="*/ 0 w 1997011"/>
                    <a:gd name="connsiteY2" fmla="*/ 56007 h 112013"/>
                    <a:gd name="connsiteX3" fmla="*/ 998506 w 1997011"/>
                    <a:gd name="connsiteY3" fmla="*/ 0 h 112013"/>
                    <a:gd name="connsiteX4" fmla="*/ 1997011 w 1997011"/>
                    <a:gd name="connsiteY4" fmla="*/ 56007 h 112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011" h="112013">
                      <a:moveTo>
                        <a:pt x="1997011" y="56007"/>
                      </a:moveTo>
                      <a:cubicBezTo>
                        <a:pt x="1997011" y="86939"/>
                        <a:pt x="1549965" y="112014"/>
                        <a:pt x="998506" y="112014"/>
                      </a:cubicBezTo>
                      <a:cubicBezTo>
                        <a:pt x="447046" y="112014"/>
                        <a:pt x="0" y="86939"/>
                        <a:pt x="0" y="56007"/>
                      </a:cubicBezTo>
                      <a:cubicBezTo>
                        <a:pt x="0" y="25075"/>
                        <a:pt x="447046" y="0"/>
                        <a:pt x="998506" y="0"/>
                      </a:cubicBezTo>
                      <a:cubicBezTo>
                        <a:pt x="1549965" y="0"/>
                        <a:pt x="1997011" y="25075"/>
                        <a:pt x="1997011" y="56007"/>
                      </a:cubicBezTo>
                      <a:close/>
                    </a:path>
                  </a:pathLst>
                </a:custGeom>
                <a:solidFill>
                  <a:srgbClr val="DEDEDE">
                    <a:alpha val="27000"/>
                  </a:srgbClr>
                </a:solidFill>
                <a:ln w="9525" cap="flat">
                  <a:noFill/>
                  <a:prstDash val="solid"/>
                  <a:miter/>
                </a:ln>
              </p:spPr>
              <p:txBody>
                <a:bodyPr rtlCol="0" anchor="ctr"/>
                <a:lstStyle/>
                <a:p>
                  <a:endParaRPr lang="en-ID"/>
                </a:p>
              </p:txBody>
            </p:sp>
            <p:sp>
              <p:nvSpPr>
                <p:cNvPr id="168" name="Freeform: Shape 167">
                  <a:extLst>
                    <a:ext uri="{FF2B5EF4-FFF2-40B4-BE49-F238E27FC236}">
                      <a16:creationId xmlns:a16="http://schemas.microsoft.com/office/drawing/2014/main" id="{4B94F487-56DD-4B9B-B04E-F64D064CB9E0}"/>
                    </a:ext>
                  </a:extLst>
                </p:cNvPr>
                <p:cNvSpPr/>
                <p:nvPr/>
              </p:nvSpPr>
              <p:spPr>
                <a:xfrm>
                  <a:off x="2067689" y="5609367"/>
                  <a:ext cx="1985391" cy="111442"/>
                </a:xfrm>
                <a:custGeom>
                  <a:avLst/>
                  <a:gdLst>
                    <a:gd name="connsiteX0" fmla="*/ 1985391 w 1985391"/>
                    <a:gd name="connsiteY0" fmla="*/ 55721 h 111442"/>
                    <a:gd name="connsiteX1" fmla="*/ 992696 w 1985391"/>
                    <a:gd name="connsiteY1" fmla="*/ 111443 h 111442"/>
                    <a:gd name="connsiteX2" fmla="*/ 0 w 1985391"/>
                    <a:gd name="connsiteY2" fmla="*/ 55721 h 111442"/>
                    <a:gd name="connsiteX3" fmla="*/ 992696 w 1985391"/>
                    <a:gd name="connsiteY3" fmla="*/ 0 h 111442"/>
                    <a:gd name="connsiteX4" fmla="*/ 1985391 w 1985391"/>
                    <a:gd name="connsiteY4" fmla="*/ 55721 h 11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91" h="111442">
                      <a:moveTo>
                        <a:pt x="1985391" y="55721"/>
                      </a:moveTo>
                      <a:cubicBezTo>
                        <a:pt x="1985391" y="86495"/>
                        <a:pt x="1540946" y="111443"/>
                        <a:pt x="992696" y="111443"/>
                      </a:cubicBezTo>
                      <a:cubicBezTo>
                        <a:pt x="444445" y="111443"/>
                        <a:pt x="0" y="86495"/>
                        <a:pt x="0" y="55721"/>
                      </a:cubicBezTo>
                      <a:cubicBezTo>
                        <a:pt x="0" y="24947"/>
                        <a:pt x="444445" y="0"/>
                        <a:pt x="992696" y="0"/>
                      </a:cubicBezTo>
                      <a:cubicBezTo>
                        <a:pt x="1540946" y="0"/>
                        <a:pt x="1985391" y="24947"/>
                        <a:pt x="1985391" y="55721"/>
                      </a:cubicBezTo>
                      <a:close/>
                    </a:path>
                  </a:pathLst>
                </a:custGeom>
                <a:solidFill>
                  <a:srgbClr val="DEDEDE">
                    <a:alpha val="28000"/>
                  </a:srgbClr>
                </a:solidFill>
                <a:ln w="9525" cap="flat">
                  <a:noFill/>
                  <a:prstDash val="solid"/>
                  <a:miter/>
                </a:ln>
              </p:spPr>
              <p:txBody>
                <a:bodyPr rtlCol="0" anchor="ctr"/>
                <a:lstStyle/>
                <a:p>
                  <a:endParaRPr lang="en-ID"/>
                </a:p>
              </p:txBody>
            </p:sp>
            <p:sp>
              <p:nvSpPr>
                <p:cNvPr id="169" name="Freeform: Shape 168">
                  <a:extLst>
                    <a:ext uri="{FF2B5EF4-FFF2-40B4-BE49-F238E27FC236}">
                      <a16:creationId xmlns:a16="http://schemas.microsoft.com/office/drawing/2014/main" id="{2A120983-428E-480A-88F8-5A5699886AA6}"/>
                    </a:ext>
                  </a:extLst>
                </p:cNvPr>
                <p:cNvSpPr/>
                <p:nvPr/>
              </p:nvSpPr>
              <p:spPr>
                <a:xfrm>
                  <a:off x="2073308" y="5609748"/>
                  <a:ext cx="1973960" cy="110680"/>
                </a:xfrm>
                <a:custGeom>
                  <a:avLst/>
                  <a:gdLst>
                    <a:gd name="connsiteX0" fmla="*/ 1973961 w 1973960"/>
                    <a:gd name="connsiteY0" fmla="*/ 55340 h 110680"/>
                    <a:gd name="connsiteX1" fmla="*/ 986980 w 1973960"/>
                    <a:gd name="connsiteY1" fmla="*/ 110680 h 110680"/>
                    <a:gd name="connsiteX2" fmla="*/ 0 w 1973960"/>
                    <a:gd name="connsiteY2" fmla="*/ 55340 h 110680"/>
                    <a:gd name="connsiteX3" fmla="*/ 986980 w 1973960"/>
                    <a:gd name="connsiteY3" fmla="*/ 0 h 110680"/>
                    <a:gd name="connsiteX4" fmla="*/ 1973961 w 1973960"/>
                    <a:gd name="connsiteY4" fmla="*/ 55340 h 11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960" h="110680">
                      <a:moveTo>
                        <a:pt x="1973961" y="55340"/>
                      </a:moveTo>
                      <a:cubicBezTo>
                        <a:pt x="1973961" y="85915"/>
                        <a:pt x="1532096" y="110680"/>
                        <a:pt x="986980" y="110680"/>
                      </a:cubicBezTo>
                      <a:cubicBezTo>
                        <a:pt x="441865" y="110680"/>
                        <a:pt x="0" y="85915"/>
                        <a:pt x="0" y="55340"/>
                      </a:cubicBezTo>
                      <a:cubicBezTo>
                        <a:pt x="0" y="24765"/>
                        <a:pt x="441865" y="0"/>
                        <a:pt x="986980" y="0"/>
                      </a:cubicBezTo>
                      <a:cubicBezTo>
                        <a:pt x="1532096" y="0"/>
                        <a:pt x="1973961" y="24670"/>
                        <a:pt x="1973961" y="55340"/>
                      </a:cubicBezTo>
                      <a:close/>
                    </a:path>
                  </a:pathLst>
                </a:custGeom>
                <a:solidFill>
                  <a:srgbClr val="DDDDDD">
                    <a:alpha val="28000"/>
                  </a:srgbClr>
                </a:solidFill>
                <a:ln w="9525" cap="flat">
                  <a:noFill/>
                  <a:prstDash val="solid"/>
                  <a:miter/>
                </a:ln>
              </p:spPr>
              <p:txBody>
                <a:bodyPr rtlCol="0" anchor="ctr"/>
                <a:lstStyle/>
                <a:p>
                  <a:endParaRPr lang="en-ID"/>
                </a:p>
              </p:txBody>
            </p:sp>
            <p:sp>
              <p:nvSpPr>
                <p:cNvPr id="170" name="Freeform: Shape 169">
                  <a:extLst>
                    <a:ext uri="{FF2B5EF4-FFF2-40B4-BE49-F238E27FC236}">
                      <a16:creationId xmlns:a16="http://schemas.microsoft.com/office/drawing/2014/main" id="{88DF9DBC-E2C5-4350-8E36-C9AC3A680D23}"/>
                    </a:ext>
                  </a:extLst>
                </p:cNvPr>
                <p:cNvSpPr/>
                <p:nvPr/>
              </p:nvSpPr>
              <p:spPr>
                <a:xfrm>
                  <a:off x="2079214" y="5610034"/>
                  <a:ext cx="1962340" cy="110108"/>
                </a:xfrm>
                <a:custGeom>
                  <a:avLst/>
                  <a:gdLst>
                    <a:gd name="connsiteX0" fmla="*/ 1962341 w 1962340"/>
                    <a:gd name="connsiteY0" fmla="*/ 55055 h 110108"/>
                    <a:gd name="connsiteX1" fmla="*/ 981170 w 1962340"/>
                    <a:gd name="connsiteY1" fmla="*/ 110109 h 110108"/>
                    <a:gd name="connsiteX2" fmla="*/ 0 w 1962340"/>
                    <a:gd name="connsiteY2" fmla="*/ 55055 h 110108"/>
                    <a:gd name="connsiteX3" fmla="*/ 981170 w 1962340"/>
                    <a:gd name="connsiteY3" fmla="*/ 0 h 110108"/>
                    <a:gd name="connsiteX4" fmla="*/ 1962341 w 1962340"/>
                    <a:gd name="connsiteY4" fmla="*/ 55055 h 11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340" h="110108">
                      <a:moveTo>
                        <a:pt x="1962341" y="55055"/>
                      </a:moveTo>
                      <a:cubicBezTo>
                        <a:pt x="1962341" y="85460"/>
                        <a:pt x="1523056" y="110109"/>
                        <a:pt x="981170" y="110109"/>
                      </a:cubicBezTo>
                      <a:cubicBezTo>
                        <a:pt x="439285" y="110109"/>
                        <a:pt x="0" y="85460"/>
                        <a:pt x="0" y="55055"/>
                      </a:cubicBezTo>
                      <a:cubicBezTo>
                        <a:pt x="0" y="24649"/>
                        <a:pt x="439285" y="0"/>
                        <a:pt x="981170" y="0"/>
                      </a:cubicBezTo>
                      <a:cubicBezTo>
                        <a:pt x="1523056" y="0"/>
                        <a:pt x="1962341" y="24649"/>
                        <a:pt x="1962341" y="55055"/>
                      </a:cubicBezTo>
                      <a:close/>
                    </a:path>
                  </a:pathLst>
                </a:custGeom>
                <a:solidFill>
                  <a:srgbClr val="DDDDDD">
                    <a:alpha val="29000"/>
                  </a:srgbClr>
                </a:solidFill>
                <a:ln w="9525" cap="flat">
                  <a:noFill/>
                  <a:prstDash val="solid"/>
                  <a:miter/>
                </a:ln>
              </p:spPr>
              <p:txBody>
                <a:bodyPr rtlCol="0" anchor="ctr"/>
                <a:lstStyle/>
                <a:p>
                  <a:endParaRPr lang="en-ID"/>
                </a:p>
              </p:txBody>
            </p:sp>
            <p:sp>
              <p:nvSpPr>
                <p:cNvPr id="171" name="Freeform: Shape 170">
                  <a:extLst>
                    <a:ext uri="{FF2B5EF4-FFF2-40B4-BE49-F238E27FC236}">
                      <a16:creationId xmlns:a16="http://schemas.microsoft.com/office/drawing/2014/main" id="{54DD58C7-B75E-4E69-98A5-881A08C8B4CE}"/>
                    </a:ext>
                  </a:extLst>
                </p:cNvPr>
                <p:cNvSpPr/>
                <p:nvPr/>
              </p:nvSpPr>
              <p:spPr>
                <a:xfrm>
                  <a:off x="2085024" y="5610320"/>
                  <a:ext cx="1950720" cy="109537"/>
                </a:xfrm>
                <a:custGeom>
                  <a:avLst/>
                  <a:gdLst>
                    <a:gd name="connsiteX0" fmla="*/ 1950720 w 1950720"/>
                    <a:gd name="connsiteY0" fmla="*/ 54769 h 109537"/>
                    <a:gd name="connsiteX1" fmla="*/ 975360 w 1950720"/>
                    <a:gd name="connsiteY1" fmla="*/ 109538 h 109537"/>
                    <a:gd name="connsiteX2" fmla="*/ 0 w 1950720"/>
                    <a:gd name="connsiteY2" fmla="*/ 54769 h 109537"/>
                    <a:gd name="connsiteX3" fmla="*/ 975360 w 1950720"/>
                    <a:gd name="connsiteY3" fmla="*/ 0 h 109537"/>
                    <a:gd name="connsiteX4" fmla="*/ 1950720 w 1950720"/>
                    <a:gd name="connsiteY4" fmla="*/ 54769 h 109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109537">
                      <a:moveTo>
                        <a:pt x="1950720" y="54769"/>
                      </a:moveTo>
                      <a:cubicBezTo>
                        <a:pt x="1950720" y="85017"/>
                        <a:pt x="1514037" y="109538"/>
                        <a:pt x="975360" y="109538"/>
                      </a:cubicBezTo>
                      <a:cubicBezTo>
                        <a:pt x="436684" y="109538"/>
                        <a:pt x="0" y="85017"/>
                        <a:pt x="0" y="54769"/>
                      </a:cubicBezTo>
                      <a:cubicBezTo>
                        <a:pt x="0" y="24521"/>
                        <a:pt x="436684" y="0"/>
                        <a:pt x="975360" y="0"/>
                      </a:cubicBezTo>
                      <a:cubicBezTo>
                        <a:pt x="1514037" y="0"/>
                        <a:pt x="1950720" y="24521"/>
                        <a:pt x="1950720" y="54769"/>
                      </a:cubicBezTo>
                      <a:close/>
                    </a:path>
                  </a:pathLst>
                </a:custGeom>
                <a:solidFill>
                  <a:srgbClr val="DCDCDC">
                    <a:alpha val="29000"/>
                  </a:srgbClr>
                </a:solidFill>
                <a:ln w="9525" cap="flat">
                  <a:noFill/>
                  <a:prstDash val="solid"/>
                  <a:miter/>
                </a:ln>
              </p:spPr>
              <p:txBody>
                <a:bodyPr rtlCol="0" anchor="ctr"/>
                <a:lstStyle/>
                <a:p>
                  <a:endParaRPr lang="en-ID"/>
                </a:p>
              </p:txBody>
            </p:sp>
            <p:sp>
              <p:nvSpPr>
                <p:cNvPr id="172" name="Freeform: Shape 171">
                  <a:extLst>
                    <a:ext uri="{FF2B5EF4-FFF2-40B4-BE49-F238E27FC236}">
                      <a16:creationId xmlns:a16="http://schemas.microsoft.com/office/drawing/2014/main" id="{B7D629DF-7C95-4725-A6F6-CFC38193E1C5}"/>
                    </a:ext>
                  </a:extLst>
                </p:cNvPr>
                <p:cNvSpPr/>
                <p:nvPr/>
              </p:nvSpPr>
              <p:spPr>
                <a:xfrm>
                  <a:off x="2090834" y="5610701"/>
                  <a:ext cx="1939099" cy="108775"/>
                </a:xfrm>
                <a:custGeom>
                  <a:avLst/>
                  <a:gdLst>
                    <a:gd name="connsiteX0" fmla="*/ 1939100 w 1939099"/>
                    <a:gd name="connsiteY0" fmla="*/ 54388 h 108775"/>
                    <a:gd name="connsiteX1" fmla="*/ 969550 w 1939099"/>
                    <a:gd name="connsiteY1" fmla="*/ 108776 h 108775"/>
                    <a:gd name="connsiteX2" fmla="*/ 0 w 1939099"/>
                    <a:gd name="connsiteY2" fmla="*/ 54388 h 108775"/>
                    <a:gd name="connsiteX3" fmla="*/ 969550 w 1939099"/>
                    <a:gd name="connsiteY3" fmla="*/ 0 h 108775"/>
                    <a:gd name="connsiteX4" fmla="*/ 1939100 w 1939099"/>
                    <a:gd name="connsiteY4" fmla="*/ 54388 h 10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099" h="108775">
                      <a:moveTo>
                        <a:pt x="1939100" y="54388"/>
                      </a:moveTo>
                      <a:cubicBezTo>
                        <a:pt x="1939100" y="84392"/>
                        <a:pt x="1505045" y="108776"/>
                        <a:pt x="969550" y="108776"/>
                      </a:cubicBezTo>
                      <a:cubicBezTo>
                        <a:pt x="434054" y="108776"/>
                        <a:pt x="0" y="84392"/>
                        <a:pt x="0" y="54388"/>
                      </a:cubicBezTo>
                      <a:cubicBezTo>
                        <a:pt x="0" y="24384"/>
                        <a:pt x="434054" y="0"/>
                        <a:pt x="969550" y="0"/>
                      </a:cubicBezTo>
                      <a:cubicBezTo>
                        <a:pt x="1505045" y="0"/>
                        <a:pt x="1939100" y="24289"/>
                        <a:pt x="1939100" y="54388"/>
                      </a:cubicBezTo>
                      <a:close/>
                    </a:path>
                  </a:pathLst>
                </a:custGeom>
                <a:solidFill>
                  <a:srgbClr val="DCDCDC">
                    <a:alpha val="29000"/>
                  </a:srgbClr>
                </a:solidFill>
                <a:ln w="9525" cap="flat">
                  <a:noFill/>
                  <a:prstDash val="solid"/>
                  <a:miter/>
                </a:ln>
              </p:spPr>
              <p:txBody>
                <a:bodyPr rtlCol="0" anchor="ctr"/>
                <a:lstStyle/>
                <a:p>
                  <a:endParaRPr lang="en-ID"/>
                </a:p>
              </p:txBody>
            </p:sp>
            <p:sp>
              <p:nvSpPr>
                <p:cNvPr id="173" name="Freeform: Shape 172">
                  <a:extLst>
                    <a:ext uri="{FF2B5EF4-FFF2-40B4-BE49-F238E27FC236}">
                      <a16:creationId xmlns:a16="http://schemas.microsoft.com/office/drawing/2014/main" id="{9594AFCE-BEED-4F51-A79C-4966E6223179}"/>
                    </a:ext>
                  </a:extLst>
                </p:cNvPr>
                <p:cNvSpPr/>
                <p:nvPr/>
              </p:nvSpPr>
              <p:spPr>
                <a:xfrm>
                  <a:off x="2096550" y="5610987"/>
                  <a:ext cx="1927669" cy="108204"/>
                </a:xfrm>
                <a:custGeom>
                  <a:avLst/>
                  <a:gdLst>
                    <a:gd name="connsiteX0" fmla="*/ 1927670 w 1927669"/>
                    <a:gd name="connsiteY0" fmla="*/ 54102 h 108204"/>
                    <a:gd name="connsiteX1" fmla="*/ 963835 w 1927669"/>
                    <a:gd name="connsiteY1" fmla="*/ 108204 h 108204"/>
                    <a:gd name="connsiteX2" fmla="*/ 0 w 1927669"/>
                    <a:gd name="connsiteY2" fmla="*/ 54102 h 108204"/>
                    <a:gd name="connsiteX3" fmla="*/ 963835 w 1927669"/>
                    <a:gd name="connsiteY3" fmla="*/ 0 h 108204"/>
                    <a:gd name="connsiteX4" fmla="*/ 1927670 w 1927669"/>
                    <a:gd name="connsiteY4" fmla="*/ 54102 h 108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669" h="108204">
                      <a:moveTo>
                        <a:pt x="1927670" y="54102"/>
                      </a:moveTo>
                      <a:cubicBezTo>
                        <a:pt x="1927670" y="83982"/>
                        <a:pt x="1496146" y="108204"/>
                        <a:pt x="963835" y="108204"/>
                      </a:cubicBezTo>
                      <a:cubicBezTo>
                        <a:pt x="431524" y="108204"/>
                        <a:pt x="0" y="83982"/>
                        <a:pt x="0" y="54102"/>
                      </a:cubicBezTo>
                      <a:cubicBezTo>
                        <a:pt x="0" y="24223"/>
                        <a:pt x="431524" y="0"/>
                        <a:pt x="963835" y="0"/>
                      </a:cubicBezTo>
                      <a:cubicBezTo>
                        <a:pt x="1496146" y="0"/>
                        <a:pt x="1927670" y="24223"/>
                        <a:pt x="1927670" y="54102"/>
                      </a:cubicBezTo>
                      <a:close/>
                    </a:path>
                  </a:pathLst>
                </a:custGeom>
                <a:solidFill>
                  <a:srgbClr val="DBDBDB">
                    <a:alpha val="30000"/>
                  </a:srgbClr>
                </a:solidFill>
                <a:ln w="9525" cap="flat">
                  <a:noFill/>
                  <a:prstDash val="solid"/>
                  <a:miter/>
                </a:ln>
              </p:spPr>
              <p:txBody>
                <a:bodyPr rtlCol="0" anchor="ctr"/>
                <a:lstStyle/>
                <a:p>
                  <a:endParaRPr lang="en-ID"/>
                </a:p>
              </p:txBody>
            </p:sp>
            <p:sp>
              <p:nvSpPr>
                <p:cNvPr id="174" name="Freeform: Shape 173">
                  <a:extLst>
                    <a:ext uri="{FF2B5EF4-FFF2-40B4-BE49-F238E27FC236}">
                      <a16:creationId xmlns:a16="http://schemas.microsoft.com/office/drawing/2014/main" id="{81EEAA27-E87C-4BC3-AAD1-D8C6C2782078}"/>
                    </a:ext>
                  </a:extLst>
                </p:cNvPr>
                <p:cNvSpPr/>
                <p:nvPr/>
              </p:nvSpPr>
              <p:spPr>
                <a:xfrm>
                  <a:off x="2102360" y="5611368"/>
                  <a:ext cx="1916049" cy="107441"/>
                </a:xfrm>
                <a:custGeom>
                  <a:avLst/>
                  <a:gdLst>
                    <a:gd name="connsiteX0" fmla="*/ 1916049 w 1916049"/>
                    <a:gd name="connsiteY0" fmla="*/ 53721 h 107441"/>
                    <a:gd name="connsiteX1" fmla="*/ 958024 w 1916049"/>
                    <a:gd name="connsiteY1" fmla="*/ 107442 h 107441"/>
                    <a:gd name="connsiteX2" fmla="*/ 0 w 1916049"/>
                    <a:gd name="connsiteY2" fmla="*/ 53721 h 107441"/>
                    <a:gd name="connsiteX3" fmla="*/ 958024 w 1916049"/>
                    <a:gd name="connsiteY3" fmla="*/ 0 h 107441"/>
                    <a:gd name="connsiteX4" fmla="*/ 1916049 w 1916049"/>
                    <a:gd name="connsiteY4" fmla="*/ 53721 h 10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049" h="107441">
                      <a:moveTo>
                        <a:pt x="1916049" y="53721"/>
                      </a:moveTo>
                      <a:cubicBezTo>
                        <a:pt x="1916049" y="83391"/>
                        <a:pt x="1487127" y="107442"/>
                        <a:pt x="958024" y="107442"/>
                      </a:cubicBezTo>
                      <a:cubicBezTo>
                        <a:pt x="428922" y="107442"/>
                        <a:pt x="0" y="83391"/>
                        <a:pt x="0" y="53721"/>
                      </a:cubicBezTo>
                      <a:cubicBezTo>
                        <a:pt x="0" y="24052"/>
                        <a:pt x="428922" y="0"/>
                        <a:pt x="958024" y="0"/>
                      </a:cubicBezTo>
                      <a:cubicBezTo>
                        <a:pt x="1487127" y="0"/>
                        <a:pt x="1916049" y="24052"/>
                        <a:pt x="1916049" y="53721"/>
                      </a:cubicBezTo>
                      <a:close/>
                    </a:path>
                  </a:pathLst>
                </a:custGeom>
                <a:solidFill>
                  <a:srgbClr val="DBDBDB">
                    <a:alpha val="30000"/>
                  </a:srgbClr>
                </a:solidFill>
                <a:ln w="9525" cap="flat">
                  <a:noFill/>
                  <a:prstDash val="solid"/>
                  <a:miter/>
                </a:ln>
              </p:spPr>
              <p:txBody>
                <a:bodyPr rtlCol="0" anchor="ctr"/>
                <a:lstStyle/>
                <a:p>
                  <a:endParaRPr lang="en-ID"/>
                </a:p>
              </p:txBody>
            </p:sp>
            <p:sp>
              <p:nvSpPr>
                <p:cNvPr id="175" name="Freeform: Shape 174">
                  <a:extLst>
                    <a:ext uri="{FF2B5EF4-FFF2-40B4-BE49-F238E27FC236}">
                      <a16:creationId xmlns:a16="http://schemas.microsoft.com/office/drawing/2014/main" id="{4E185D34-3846-469B-BBD9-B4F8929087F5}"/>
                    </a:ext>
                  </a:extLst>
                </p:cNvPr>
                <p:cNvSpPr/>
                <p:nvPr/>
              </p:nvSpPr>
              <p:spPr>
                <a:xfrm>
                  <a:off x="2108170" y="5611653"/>
                  <a:ext cx="1904428" cy="106870"/>
                </a:xfrm>
                <a:custGeom>
                  <a:avLst/>
                  <a:gdLst>
                    <a:gd name="connsiteX0" fmla="*/ 1904429 w 1904428"/>
                    <a:gd name="connsiteY0" fmla="*/ 53435 h 106870"/>
                    <a:gd name="connsiteX1" fmla="*/ 952214 w 1904428"/>
                    <a:gd name="connsiteY1" fmla="*/ 106871 h 106870"/>
                    <a:gd name="connsiteX2" fmla="*/ 0 w 1904428"/>
                    <a:gd name="connsiteY2" fmla="*/ 53435 h 106870"/>
                    <a:gd name="connsiteX3" fmla="*/ 952214 w 1904428"/>
                    <a:gd name="connsiteY3" fmla="*/ 0 h 106870"/>
                    <a:gd name="connsiteX4" fmla="*/ 1904429 w 1904428"/>
                    <a:gd name="connsiteY4" fmla="*/ 53435 h 10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428" h="106870">
                      <a:moveTo>
                        <a:pt x="1904429" y="53435"/>
                      </a:moveTo>
                      <a:cubicBezTo>
                        <a:pt x="1904429" y="82963"/>
                        <a:pt x="1478089" y="106871"/>
                        <a:pt x="952214" y="106871"/>
                      </a:cubicBezTo>
                      <a:cubicBezTo>
                        <a:pt x="426339" y="106871"/>
                        <a:pt x="0" y="82963"/>
                        <a:pt x="0" y="53435"/>
                      </a:cubicBezTo>
                      <a:cubicBezTo>
                        <a:pt x="0" y="23908"/>
                        <a:pt x="426339" y="0"/>
                        <a:pt x="952214" y="0"/>
                      </a:cubicBezTo>
                      <a:cubicBezTo>
                        <a:pt x="1478089" y="0"/>
                        <a:pt x="1904429" y="23908"/>
                        <a:pt x="1904429" y="53435"/>
                      </a:cubicBezTo>
                      <a:close/>
                    </a:path>
                  </a:pathLst>
                </a:custGeom>
                <a:solidFill>
                  <a:srgbClr val="DADADA">
                    <a:alpha val="31000"/>
                  </a:srgbClr>
                </a:solidFill>
                <a:ln w="9525" cap="flat">
                  <a:noFill/>
                  <a:prstDash val="solid"/>
                  <a:miter/>
                </a:ln>
              </p:spPr>
              <p:txBody>
                <a:bodyPr rtlCol="0" anchor="ctr"/>
                <a:lstStyle/>
                <a:p>
                  <a:endParaRPr lang="en-ID"/>
                </a:p>
              </p:txBody>
            </p:sp>
            <p:sp>
              <p:nvSpPr>
                <p:cNvPr id="176" name="Freeform: Shape 175">
                  <a:extLst>
                    <a:ext uri="{FF2B5EF4-FFF2-40B4-BE49-F238E27FC236}">
                      <a16:creationId xmlns:a16="http://schemas.microsoft.com/office/drawing/2014/main" id="{1F846ECD-887D-4364-BD1E-9676376A0D1C}"/>
                    </a:ext>
                  </a:extLst>
                </p:cNvPr>
                <p:cNvSpPr/>
                <p:nvPr/>
              </p:nvSpPr>
              <p:spPr>
                <a:xfrm>
                  <a:off x="2113790" y="5612034"/>
                  <a:ext cx="1892998" cy="106108"/>
                </a:xfrm>
                <a:custGeom>
                  <a:avLst/>
                  <a:gdLst>
                    <a:gd name="connsiteX0" fmla="*/ 1892998 w 1892998"/>
                    <a:gd name="connsiteY0" fmla="*/ 53054 h 106108"/>
                    <a:gd name="connsiteX1" fmla="*/ 946499 w 1892998"/>
                    <a:gd name="connsiteY1" fmla="*/ 106108 h 106108"/>
                    <a:gd name="connsiteX2" fmla="*/ 0 w 1892998"/>
                    <a:gd name="connsiteY2" fmla="*/ 53054 h 106108"/>
                    <a:gd name="connsiteX3" fmla="*/ 946499 w 1892998"/>
                    <a:gd name="connsiteY3" fmla="*/ 0 h 106108"/>
                    <a:gd name="connsiteX4" fmla="*/ 1892998 w 1892998"/>
                    <a:gd name="connsiteY4" fmla="*/ 53054 h 10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998" h="106108">
                      <a:moveTo>
                        <a:pt x="1892998" y="53054"/>
                      </a:moveTo>
                      <a:cubicBezTo>
                        <a:pt x="1892998" y="82391"/>
                        <a:pt x="1469231" y="106108"/>
                        <a:pt x="946499" y="106108"/>
                      </a:cubicBezTo>
                      <a:cubicBezTo>
                        <a:pt x="423767" y="106108"/>
                        <a:pt x="0" y="82296"/>
                        <a:pt x="0" y="53054"/>
                      </a:cubicBezTo>
                      <a:cubicBezTo>
                        <a:pt x="0" y="23717"/>
                        <a:pt x="423767" y="0"/>
                        <a:pt x="946499" y="0"/>
                      </a:cubicBezTo>
                      <a:cubicBezTo>
                        <a:pt x="1469231" y="0"/>
                        <a:pt x="1892998" y="23717"/>
                        <a:pt x="1892998" y="53054"/>
                      </a:cubicBezTo>
                      <a:close/>
                    </a:path>
                  </a:pathLst>
                </a:custGeom>
                <a:solidFill>
                  <a:srgbClr val="DADADA">
                    <a:alpha val="31000"/>
                  </a:srgbClr>
                </a:solidFill>
                <a:ln w="9525" cap="flat">
                  <a:noFill/>
                  <a:prstDash val="solid"/>
                  <a:miter/>
                </a:ln>
              </p:spPr>
              <p:txBody>
                <a:bodyPr rtlCol="0" anchor="ctr"/>
                <a:lstStyle/>
                <a:p>
                  <a:endParaRPr lang="en-ID"/>
                </a:p>
              </p:txBody>
            </p:sp>
            <p:sp>
              <p:nvSpPr>
                <p:cNvPr id="177" name="Freeform: Shape 176">
                  <a:extLst>
                    <a:ext uri="{FF2B5EF4-FFF2-40B4-BE49-F238E27FC236}">
                      <a16:creationId xmlns:a16="http://schemas.microsoft.com/office/drawing/2014/main" id="{D75BE5F7-C0EF-4FB2-A42B-E69F85ACE1F1}"/>
                    </a:ext>
                  </a:extLst>
                </p:cNvPr>
                <p:cNvSpPr/>
                <p:nvPr/>
              </p:nvSpPr>
              <p:spPr>
                <a:xfrm>
                  <a:off x="2119695" y="5612320"/>
                  <a:ext cx="1881378" cy="105537"/>
                </a:xfrm>
                <a:custGeom>
                  <a:avLst/>
                  <a:gdLst>
                    <a:gd name="connsiteX0" fmla="*/ 1881378 w 1881378"/>
                    <a:gd name="connsiteY0" fmla="*/ 52769 h 105537"/>
                    <a:gd name="connsiteX1" fmla="*/ 940689 w 1881378"/>
                    <a:gd name="connsiteY1" fmla="*/ 105537 h 105537"/>
                    <a:gd name="connsiteX2" fmla="*/ 0 w 1881378"/>
                    <a:gd name="connsiteY2" fmla="*/ 52769 h 105537"/>
                    <a:gd name="connsiteX3" fmla="*/ 940689 w 1881378"/>
                    <a:gd name="connsiteY3" fmla="*/ 0 h 105537"/>
                    <a:gd name="connsiteX4" fmla="*/ 1881378 w 1881378"/>
                    <a:gd name="connsiteY4" fmla="*/ 52769 h 10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78" h="105537">
                      <a:moveTo>
                        <a:pt x="1881378" y="52769"/>
                      </a:moveTo>
                      <a:cubicBezTo>
                        <a:pt x="1881378" y="81912"/>
                        <a:pt x="1460217" y="105537"/>
                        <a:pt x="940689" y="105537"/>
                      </a:cubicBezTo>
                      <a:cubicBezTo>
                        <a:pt x="421161" y="105537"/>
                        <a:pt x="0" y="81912"/>
                        <a:pt x="0" y="52769"/>
                      </a:cubicBezTo>
                      <a:cubicBezTo>
                        <a:pt x="0" y="23625"/>
                        <a:pt x="421161" y="0"/>
                        <a:pt x="940689" y="0"/>
                      </a:cubicBezTo>
                      <a:cubicBezTo>
                        <a:pt x="1460218" y="0"/>
                        <a:pt x="1881378" y="23625"/>
                        <a:pt x="1881378" y="52769"/>
                      </a:cubicBezTo>
                      <a:close/>
                    </a:path>
                  </a:pathLst>
                </a:custGeom>
                <a:solidFill>
                  <a:srgbClr val="D9D9D9">
                    <a:alpha val="32000"/>
                  </a:srgbClr>
                </a:solidFill>
                <a:ln w="9525" cap="flat">
                  <a:noFill/>
                  <a:prstDash val="solid"/>
                  <a:miter/>
                </a:ln>
              </p:spPr>
              <p:txBody>
                <a:bodyPr rtlCol="0" anchor="ctr"/>
                <a:lstStyle/>
                <a:p>
                  <a:endParaRPr lang="en-ID"/>
                </a:p>
              </p:txBody>
            </p:sp>
            <p:sp>
              <p:nvSpPr>
                <p:cNvPr id="178" name="Freeform: Shape 177">
                  <a:extLst>
                    <a:ext uri="{FF2B5EF4-FFF2-40B4-BE49-F238E27FC236}">
                      <a16:creationId xmlns:a16="http://schemas.microsoft.com/office/drawing/2014/main" id="{FAF97965-AAD0-4AD9-AC51-D8885F57FF12}"/>
                    </a:ext>
                  </a:extLst>
                </p:cNvPr>
                <p:cNvSpPr/>
                <p:nvPr/>
              </p:nvSpPr>
              <p:spPr>
                <a:xfrm>
                  <a:off x="2125505" y="5612606"/>
                  <a:ext cx="1869757" cy="104965"/>
                </a:xfrm>
                <a:custGeom>
                  <a:avLst/>
                  <a:gdLst>
                    <a:gd name="connsiteX0" fmla="*/ 1869758 w 1869757"/>
                    <a:gd name="connsiteY0" fmla="*/ 52483 h 104965"/>
                    <a:gd name="connsiteX1" fmla="*/ 934879 w 1869757"/>
                    <a:gd name="connsiteY1" fmla="*/ 104965 h 104965"/>
                    <a:gd name="connsiteX2" fmla="*/ 0 w 1869757"/>
                    <a:gd name="connsiteY2" fmla="*/ 52483 h 104965"/>
                    <a:gd name="connsiteX3" fmla="*/ 934879 w 1869757"/>
                    <a:gd name="connsiteY3" fmla="*/ 0 h 104965"/>
                    <a:gd name="connsiteX4" fmla="*/ 1869758 w 1869757"/>
                    <a:gd name="connsiteY4" fmla="*/ 52483 h 10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757" h="104965">
                      <a:moveTo>
                        <a:pt x="1869758" y="52483"/>
                      </a:moveTo>
                      <a:cubicBezTo>
                        <a:pt x="1869758" y="81439"/>
                        <a:pt x="1451229" y="104965"/>
                        <a:pt x="934879" y="104965"/>
                      </a:cubicBezTo>
                      <a:cubicBezTo>
                        <a:pt x="418529" y="104965"/>
                        <a:pt x="0" y="81439"/>
                        <a:pt x="0" y="52483"/>
                      </a:cubicBezTo>
                      <a:cubicBezTo>
                        <a:pt x="0" y="23527"/>
                        <a:pt x="418529" y="0"/>
                        <a:pt x="934879" y="0"/>
                      </a:cubicBezTo>
                      <a:cubicBezTo>
                        <a:pt x="1451229" y="0"/>
                        <a:pt x="1869758" y="23431"/>
                        <a:pt x="1869758" y="52483"/>
                      </a:cubicBezTo>
                      <a:close/>
                    </a:path>
                  </a:pathLst>
                </a:custGeom>
                <a:solidFill>
                  <a:srgbClr val="D8D8D8">
                    <a:alpha val="32000"/>
                  </a:srgbClr>
                </a:solidFill>
                <a:ln w="9525" cap="flat">
                  <a:noFill/>
                  <a:prstDash val="solid"/>
                  <a:miter/>
                </a:ln>
              </p:spPr>
              <p:txBody>
                <a:bodyPr rtlCol="0" anchor="ctr"/>
                <a:lstStyle/>
                <a:p>
                  <a:endParaRPr lang="en-ID"/>
                </a:p>
              </p:txBody>
            </p:sp>
            <p:sp>
              <p:nvSpPr>
                <p:cNvPr id="179" name="Freeform: Shape 178">
                  <a:extLst>
                    <a:ext uri="{FF2B5EF4-FFF2-40B4-BE49-F238E27FC236}">
                      <a16:creationId xmlns:a16="http://schemas.microsoft.com/office/drawing/2014/main" id="{693BD4DC-0A18-4450-AA30-F70880CCBF46}"/>
                    </a:ext>
                  </a:extLst>
                </p:cNvPr>
                <p:cNvSpPr/>
                <p:nvPr/>
              </p:nvSpPr>
              <p:spPr>
                <a:xfrm>
                  <a:off x="2131316" y="5612987"/>
                  <a:ext cx="1858137" cy="104203"/>
                </a:xfrm>
                <a:custGeom>
                  <a:avLst/>
                  <a:gdLst>
                    <a:gd name="connsiteX0" fmla="*/ 1858137 w 1858137"/>
                    <a:gd name="connsiteY0" fmla="*/ 52102 h 104203"/>
                    <a:gd name="connsiteX1" fmla="*/ 929069 w 1858137"/>
                    <a:gd name="connsiteY1" fmla="*/ 104204 h 104203"/>
                    <a:gd name="connsiteX2" fmla="*/ 0 w 1858137"/>
                    <a:gd name="connsiteY2" fmla="*/ 52102 h 104203"/>
                    <a:gd name="connsiteX3" fmla="*/ 929069 w 1858137"/>
                    <a:gd name="connsiteY3" fmla="*/ 0 h 104203"/>
                    <a:gd name="connsiteX4" fmla="*/ 1858137 w 1858137"/>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137" h="104203">
                      <a:moveTo>
                        <a:pt x="1858137" y="52102"/>
                      </a:moveTo>
                      <a:cubicBezTo>
                        <a:pt x="1858137" y="80867"/>
                        <a:pt x="1442180" y="104204"/>
                        <a:pt x="929069" y="104204"/>
                      </a:cubicBezTo>
                      <a:cubicBezTo>
                        <a:pt x="415957" y="104204"/>
                        <a:pt x="0" y="80867"/>
                        <a:pt x="0" y="52102"/>
                      </a:cubicBezTo>
                      <a:cubicBezTo>
                        <a:pt x="0" y="23336"/>
                        <a:pt x="415957" y="0"/>
                        <a:pt x="929069" y="0"/>
                      </a:cubicBezTo>
                      <a:cubicBezTo>
                        <a:pt x="1442180" y="0"/>
                        <a:pt x="1858137" y="23241"/>
                        <a:pt x="1858137" y="52102"/>
                      </a:cubicBezTo>
                      <a:close/>
                    </a:path>
                  </a:pathLst>
                </a:custGeom>
                <a:solidFill>
                  <a:srgbClr val="D8D8D8">
                    <a:alpha val="33000"/>
                  </a:srgbClr>
                </a:solidFill>
                <a:ln w="9525" cap="flat">
                  <a:noFill/>
                  <a:prstDash val="solid"/>
                  <a:miter/>
                </a:ln>
              </p:spPr>
              <p:txBody>
                <a:bodyPr rtlCol="0" anchor="ctr"/>
                <a:lstStyle/>
                <a:p>
                  <a:endParaRPr lang="en-ID"/>
                </a:p>
              </p:txBody>
            </p:sp>
            <p:sp>
              <p:nvSpPr>
                <p:cNvPr id="180" name="Freeform: Shape 179">
                  <a:extLst>
                    <a:ext uri="{FF2B5EF4-FFF2-40B4-BE49-F238E27FC236}">
                      <a16:creationId xmlns:a16="http://schemas.microsoft.com/office/drawing/2014/main" id="{E14A83B7-A225-436F-A1AA-3C46B2E769B7}"/>
                    </a:ext>
                  </a:extLst>
                </p:cNvPr>
                <p:cNvSpPr/>
                <p:nvPr/>
              </p:nvSpPr>
              <p:spPr>
                <a:xfrm>
                  <a:off x="2137031" y="5613273"/>
                  <a:ext cx="1846707" cy="103631"/>
                </a:xfrm>
                <a:custGeom>
                  <a:avLst/>
                  <a:gdLst>
                    <a:gd name="connsiteX0" fmla="*/ 1846707 w 1846707"/>
                    <a:gd name="connsiteY0" fmla="*/ 51816 h 103631"/>
                    <a:gd name="connsiteX1" fmla="*/ 923354 w 1846707"/>
                    <a:gd name="connsiteY1" fmla="*/ 103632 h 103631"/>
                    <a:gd name="connsiteX2" fmla="*/ 0 w 1846707"/>
                    <a:gd name="connsiteY2" fmla="*/ 51816 h 103631"/>
                    <a:gd name="connsiteX3" fmla="*/ 923354 w 1846707"/>
                    <a:gd name="connsiteY3" fmla="*/ 0 h 103631"/>
                    <a:gd name="connsiteX4" fmla="*/ 1846707 w 1846707"/>
                    <a:gd name="connsiteY4" fmla="*/ 51816 h 103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707" h="103631">
                      <a:moveTo>
                        <a:pt x="1846707" y="51816"/>
                      </a:moveTo>
                      <a:cubicBezTo>
                        <a:pt x="1846707" y="80433"/>
                        <a:pt x="1433308" y="103632"/>
                        <a:pt x="923354" y="103632"/>
                      </a:cubicBezTo>
                      <a:cubicBezTo>
                        <a:pt x="413400" y="103632"/>
                        <a:pt x="0" y="80433"/>
                        <a:pt x="0" y="51816"/>
                      </a:cubicBezTo>
                      <a:cubicBezTo>
                        <a:pt x="0" y="23199"/>
                        <a:pt x="413400" y="0"/>
                        <a:pt x="923354" y="0"/>
                      </a:cubicBezTo>
                      <a:cubicBezTo>
                        <a:pt x="1433308" y="0"/>
                        <a:pt x="1846707" y="23199"/>
                        <a:pt x="1846707" y="51816"/>
                      </a:cubicBezTo>
                      <a:close/>
                    </a:path>
                  </a:pathLst>
                </a:custGeom>
                <a:solidFill>
                  <a:srgbClr val="D7D7D7">
                    <a:alpha val="33000"/>
                  </a:srgbClr>
                </a:solidFill>
                <a:ln w="9525" cap="flat">
                  <a:noFill/>
                  <a:prstDash val="solid"/>
                  <a:miter/>
                </a:ln>
              </p:spPr>
              <p:txBody>
                <a:bodyPr rtlCol="0" anchor="ctr"/>
                <a:lstStyle/>
                <a:p>
                  <a:endParaRPr lang="en-ID"/>
                </a:p>
              </p:txBody>
            </p:sp>
            <p:sp>
              <p:nvSpPr>
                <p:cNvPr id="181" name="Freeform: Shape 180">
                  <a:extLst>
                    <a:ext uri="{FF2B5EF4-FFF2-40B4-BE49-F238E27FC236}">
                      <a16:creationId xmlns:a16="http://schemas.microsoft.com/office/drawing/2014/main" id="{4695D3A2-8E1B-4413-A498-8A23B7E01F7E}"/>
                    </a:ext>
                  </a:extLst>
                </p:cNvPr>
                <p:cNvSpPr/>
                <p:nvPr/>
              </p:nvSpPr>
              <p:spPr>
                <a:xfrm>
                  <a:off x="2142841" y="5613654"/>
                  <a:ext cx="1835086" cy="102869"/>
                </a:xfrm>
                <a:custGeom>
                  <a:avLst/>
                  <a:gdLst>
                    <a:gd name="connsiteX0" fmla="*/ 1835086 w 1835086"/>
                    <a:gd name="connsiteY0" fmla="*/ 51435 h 102869"/>
                    <a:gd name="connsiteX1" fmla="*/ 917543 w 1835086"/>
                    <a:gd name="connsiteY1" fmla="*/ 102870 h 102869"/>
                    <a:gd name="connsiteX2" fmla="*/ 0 w 1835086"/>
                    <a:gd name="connsiteY2" fmla="*/ 51435 h 102869"/>
                    <a:gd name="connsiteX3" fmla="*/ 917543 w 1835086"/>
                    <a:gd name="connsiteY3" fmla="*/ 0 h 102869"/>
                    <a:gd name="connsiteX4" fmla="*/ 1835086 w 1835086"/>
                    <a:gd name="connsiteY4" fmla="*/ 51435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086" h="102869">
                      <a:moveTo>
                        <a:pt x="1835086" y="51435"/>
                      </a:moveTo>
                      <a:cubicBezTo>
                        <a:pt x="1835086" y="79842"/>
                        <a:pt x="1424288" y="102870"/>
                        <a:pt x="917543" y="102870"/>
                      </a:cubicBezTo>
                      <a:cubicBezTo>
                        <a:pt x="410798" y="102870"/>
                        <a:pt x="0" y="79842"/>
                        <a:pt x="0" y="51435"/>
                      </a:cubicBezTo>
                      <a:cubicBezTo>
                        <a:pt x="0" y="23028"/>
                        <a:pt x="410798" y="0"/>
                        <a:pt x="917543" y="0"/>
                      </a:cubicBezTo>
                      <a:cubicBezTo>
                        <a:pt x="1424288" y="0"/>
                        <a:pt x="1835086" y="23028"/>
                        <a:pt x="1835086" y="51435"/>
                      </a:cubicBezTo>
                      <a:close/>
                    </a:path>
                  </a:pathLst>
                </a:custGeom>
                <a:solidFill>
                  <a:srgbClr val="D7D7D7">
                    <a:alpha val="33000"/>
                  </a:srgbClr>
                </a:solidFill>
                <a:ln w="9525" cap="flat">
                  <a:noFill/>
                  <a:prstDash val="solid"/>
                  <a:miter/>
                </a:ln>
              </p:spPr>
              <p:txBody>
                <a:bodyPr rtlCol="0" anchor="ctr"/>
                <a:lstStyle/>
                <a:p>
                  <a:endParaRPr lang="en-ID"/>
                </a:p>
              </p:txBody>
            </p:sp>
            <p:sp>
              <p:nvSpPr>
                <p:cNvPr id="182" name="Freeform: Shape 181">
                  <a:extLst>
                    <a:ext uri="{FF2B5EF4-FFF2-40B4-BE49-F238E27FC236}">
                      <a16:creationId xmlns:a16="http://schemas.microsoft.com/office/drawing/2014/main" id="{254DC7A5-80C3-45E5-A76E-E7392A1845BF}"/>
                    </a:ext>
                  </a:extLst>
                </p:cNvPr>
                <p:cNvSpPr/>
                <p:nvPr/>
              </p:nvSpPr>
              <p:spPr>
                <a:xfrm>
                  <a:off x="2148651" y="5613939"/>
                  <a:ext cx="1823466" cy="102298"/>
                </a:xfrm>
                <a:custGeom>
                  <a:avLst/>
                  <a:gdLst>
                    <a:gd name="connsiteX0" fmla="*/ 1823466 w 1823466"/>
                    <a:gd name="connsiteY0" fmla="*/ 51149 h 102298"/>
                    <a:gd name="connsiteX1" fmla="*/ 911733 w 1823466"/>
                    <a:gd name="connsiteY1" fmla="*/ 102298 h 102298"/>
                    <a:gd name="connsiteX2" fmla="*/ 0 w 1823466"/>
                    <a:gd name="connsiteY2" fmla="*/ 51149 h 102298"/>
                    <a:gd name="connsiteX3" fmla="*/ 911733 w 1823466"/>
                    <a:gd name="connsiteY3" fmla="*/ 0 h 102298"/>
                    <a:gd name="connsiteX4" fmla="*/ 1823466 w 1823466"/>
                    <a:gd name="connsiteY4" fmla="*/ 51149 h 10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466" h="102298">
                      <a:moveTo>
                        <a:pt x="1823466" y="51149"/>
                      </a:moveTo>
                      <a:cubicBezTo>
                        <a:pt x="1823466" y="79438"/>
                        <a:pt x="1415224" y="102298"/>
                        <a:pt x="911733" y="102298"/>
                      </a:cubicBezTo>
                      <a:cubicBezTo>
                        <a:pt x="408146" y="102298"/>
                        <a:pt x="0" y="79438"/>
                        <a:pt x="0" y="51149"/>
                      </a:cubicBezTo>
                      <a:cubicBezTo>
                        <a:pt x="0" y="22860"/>
                        <a:pt x="408242" y="0"/>
                        <a:pt x="911733" y="0"/>
                      </a:cubicBezTo>
                      <a:cubicBezTo>
                        <a:pt x="1415224" y="0"/>
                        <a:pt x="1823466" y="22860"/>
                        <a:pt x="1823466" y="51149"/>
                      </a:cubicBezTo>
                      <a:close/>
                    </a:path>
                  </a:pathLst>
                </a:custGeom>
                <a:solidFill>
                  <a:srgbClr val="D6D6D6">
                    <a:alpha val="34000"/>
                  </a:srgbClr>
                </a:solidFill>
                <a:ln w="9525" cap="flat">
                  <a:noFill/>
                  <a:prstDash val="solid"/>
                  <a:miter/>
                </a:ln>
              </p:spPr>
              <p:txBody>
                <a:bodyPr rtlCol="0" anchor="ctr"/>
                <a:lstStyle/>
                <a:p>
                  <a:endParaRPr lang="en-ID"/>
                </a:p>
              </p:txBody>
            </p:sp>
            <p:sp>
              <p:nvSpPr>
                <p:cNvPr id="183" name="Freeform: Shape 182">
                  <a:extLst>
                    <a:ext uri="{FF2B5EF4-FFF2-40B4-BE49-F238E27FC236}">
                      <a16:creationId xmlns:a16="http://schemas.microsoft.com/office/drawing/2014/main" id="{BE553C8D-AD5D-4507-8FC1-4EE291AE2BD9}"/>
                    </a:ext>
                  </a:extLst>
                </p:cNvPr>
                <p:cNvSpPr/>
                <p:nvPr/>
              </p:nvSpPr>
              <p:spPr>
                <a:xfrm>
                  <a:off x="2154462" y="5614225"/>
                  <a:ext cx="1811845" cy="101726"/>
                </a:xfrm>
                <a:custGeom>
                  <a:avLst/>
                  <a:gdLst>
                    <a:gd name="connsiteX0" fmla="*/ 1811845 w 1811845"/>
                    <a:gd name="connsiteY0" fmla="*/ 50864 h 101726"/>
                    <a:gd name="connsiteX1" fmla="*/ 905923 w 1811845"/>
                    <a:gd name="connsiteY1" fmla="*/ 101727 h 101726"/>
                    <a:gd name="connsiteX2" fmla="*/ 0 w 1811845"/>
                    <a:gd name="connsiteY2" fmla="*/ 50864 h 101726"/>
                    <a:gd name="connsiteX3" fmla="*/ 905923 w 1811845"/>
                    <a:gd name="connsiteY3" fmla="*/ 0 h 101726"/>
                    <a:gd name="connsiteX4" fmla="*/ 1811845 w 1811845"/>
                    <a:gd name="connsiteY4" fmla="*/ 50864 h 10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845" h="101726">
                      <a:moveTo>
                        <a:pt x="1811845" y="50864"/>
                      </a:moveTo>
                      <a:cubicBezTo>
                        <a:pt x="1811845" y="78955"/>
                        <a:pt x="1406250" y="101727"/>
                        <a:pt x="905923" y="101727"/>
                      </a:cubicBezTo>
                      <a:cubicBezTo>
                        <a:pt x="405595" y="101727"/>
                        <a:pt x="0" y="78955"/>
                        <a:pt x="0" y="50864"/>
                      </a:cubicBezTo>
                      <a:cubicBezTo>
                        <a:pt x="0" y="22773"/>
                        <a:pt x="405595" y="0"/>
                        <a:pt x="905923" y="0"/>
                      </a:cubicBezTo>
                      <a:cubicBezTo>
                        <a:pt x="1406250" y="0"/>
                        <a:pt x="1811845" y="22773"/>
                        <a:pt x="1811845" y="50864"/>
                      </a:cubicBezTo>
                      <a:close/>
                    </a:path>
                  </a:pathLst>
                </a:custGeom>
                <a:solidFill>
                  <a:srgbClr val="D6D6D6">
                    <a:alpha val="34000"/>
                  </a:srgbClr>
                </a:solidFill>
                <a:ln w="9525" cap="flat">
                  <a:noFill/>
                  <a:prstDash val="solid"/>
                  <a:miter/>
                </a:ln>
              </p:spPr>
              <p:txBody>
                <a:bodyPr rtlCol="0" anchor="ctr"/>
                <a:lstStyle/>
                <a:p>
                  <a:endParaRPr lang="en-ID"/>
                </a:p>
              </p:txBody>
            </p:sp>
            <p:sp>
              <p:nvSpPr>
                <p:cNvPr id="184" name="Freeform: Shape 183">
                  <a:extLst>
                    <a:ext uri="{FF2B5EF4-FFF2-40B4-BE49-F238E27FC236}">
                      <a16:creationId xmlns:a16="http://schemas.microsoft.com/office/drawing/2014/main" id="{740F3DE6-168D-4ADF-9691-228F4FDC5DA6}"/>
                    </a:ext>
                  </a:extLst>
                </p:cNvPr>
                <p:cNvSpPr/>
                <p:nvPr/>
              </p:nvSpPr>
              <p:spPr>
                <a:xfrm>
                  <a:off x="2160177" y="5614606"/>
                  <a:ext cx="1800415" cy="100965"/>
                </a:xfrm>
                <a:custGeom>
                  <a:avLst/>
                  <a:gdLst>
                    <a:gd name="connsiteX0" fmla="*/ 1800416 w 1800415"/>
                    <a:gd name="connsiteY0" fmla="*/ 50483 h 100965"/>
                    <a:gd name="connsiteX1" fmla="*/ 900208 w 1800415"/>
                    <a:gd name="connsiteY1" fmla="*/ 100965 h 100965"/>
                    <a:gd name="connsiteX2" fmla="*/ 0 w 1800415"/>
                    <a:gd name="connsiteY2" fmla="*/ 50483 h 100965"/>
                    <a:gd name="connsiteX3" fmla="*/ 900208 w 1800415"/>
                    <a:gd name="connsiteY3" fmla="*/ 0 h 100965"/>
                    <a:gd name="connsiteX4" fmla="*/ 1800416 w 1800415"/>
                    <a:gd name="connsiteY4" fmla="*/ 50483 h 100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415" h="100965">
                      <a:moveTo>
                        <a:pt x="1800416" y="50483"/>
                      </a:moveTo>
                      <a:cubicBezTo>
                        <a:pt x="1800416" y="78363"/>
                        <a:pt x="1397379" y="100965"/>
                        <a:pt x="900208" y="100965"/>
                      </a:cubicBezTo>
                      <a:cubicBezTo>
                        <a:pt x="403037" y="100965"/>
                        <a:pt x="0" y="78363"/>
                        <a:pt x="0" y="50483"/>
                      </a:cubicBezTo>
                      <a:cubicBezTo>
                        <a:pt x="0" y="22602"/>
                        <a:pt x="403037" y="0"/>
                        <a:pt x="900208" y="0"/>
                      </a:cubicBezTo>
                      <a:cubicBezTo>
                        <a:pt x="1397379" y="0"/>
                        <a:pt x="1800416" y="22602"/>
                        <a:pt x="1800416" y="50483"/>
                      </a:cubicBezTo>
                      <a:close/>
                    </a:path>
                  </a:pathLst>
                </a:custGeom>
                <a:solidFill>
                  <a:srgbClr val="D5D5D5">
                    <a:alpha val="35000"/>
                  </a:srgbClr>
                </a:solidFill>
                <a:ln w="9525" cap="flat">
                  <a:noFill/>
                  <a:prstDash val="solid"/>
                  <a:miter/>
                </a:ln>
              </p:spPr>
              <p:txBody>
                <a:bodyPr rtlCol="0" anchor="ctr"/>
                <a:lstStyle/>
                <a:p>
                  <a:endParaRPr lang="en-ID"/>
                </a:p>
              </p:txBody>
            </p:sp>
            <p:sp>
              <p:nvSpPr>
                <p:cNvPr id="185" name="Freeform: Shape 184">
                  <a:extLst>
                    <a:ext uri="{FF2B5EF4-FFF2-40B4-BE49-F238E27FC236}">
                      <a16:creationId xmlns:a16="http://schemas.microsoft.com/office/drawing/2014/main" id="{233B3008-954C-4EE6-A0B2-973325EF8731}"/>
                    </a:ext>
                  </a:extLst>
                </p:cNvPr>
                <p:cNvSpPr/>
                <p:nvPr/>
              </p:nvSpPr>
              <p:spPr>
                <a:xfrm>
                  <a:off x="2165987" y="5614892"/>
                  <a:ext cx="1788795" cy="100393"/>
                </a:xfrm>
                <a:custGeom>
                  <a:avLst/>
                  <a:gdLst>
                    <a:gd name="connsiteX0" fmla="*/ 1788795 w 1788795"/>
                    <a:gd name="connsiteY0" fmla="*/ 50197 h 100393"/>
                    <a:gd name="connsiteX1" fmla="*/ 894398 w 1788795"/>
                    <a:gd name="connsiteY1" fmla="*/ 100394 h 100393"/>
                    <a:gd name="connsiteX2" fmla="*/ 0 w 1788795"/>
                    <a:gd name="connsiteY2" fmla="*/ 50197 h 100393"/>
                    <a:gd name="connsiteX3" fmla="*/ 894398 w 1788795"/>
                    <a:gd name="connsiteY3" fmla="*/ 0 h 100393"/>
                    <a:gd name="connsiteX4" fmla="*/ 1788795 w 1788795"/>
                    <a:gd name="connsiteY4" fmla="*/ 50197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795" h="100393">
                      <a:moveTo>
                        <a:pt x="1788795" y="50197"/>
                      </a:moveTo>
                      <a:cubicBezTo>
                        <a:pt x="1788795" y="77915"/>
                        <a:pt x="1388364" y="100394"/>
                        <a:pt x="894398" y="100394"/>
                      </a:cubicBezTo>
                      <a:cubicBezTo>
                        <a:pt x="400431" y="100394"/>
                        <a:pt x="0" y="77915"/>
                        <a:pt x="0" y="50197"/>
                      </a:cubicBezTo>
                      <a:cubicBezTo>
                        <a:pt x="0" y="22479"/>
                        <a:pt x="400431" y="0"/>
                        <a:pt x="894398" y="0"/>
                      </a:cubicBezTo>
                      <a:cubicBezTo>
                        <a:pt x="1388364" y="0"/>
                        <a:pt x="1788795" y="22479"/>
                        <a:pt x="1788795" y="50197"/>
                      </a:cubicBezTo>
                      <a:close/>
                    </a:path>
                  </a:pathLst>
                </a:custGeom>
                <a:solidFill>
                  <a:srgbClr val="D5D5D5">
                    <a:alpha val="35000"/>
                  </a:srgbClr>
                </a:solidFill>
                <a:ln w="9525" cap="flat">
                  <a:noFill/>
                  <a:prstDash val="solid"/>
                  <a:miter/>
                </a:ln>
              </p:spPr>
              <p:txBody>
                <a:bodyPr rtlCol="0" anchor="ctr"/>
                <a:lstStyle/>
                <a:p>
                  <a:endParaRPr lang="en-ID"/>
                </a:p>
              </p:txBody>
            </p:sp>
            <p:sp>
              <p:nvSpPr>
                <p:cNvPr id="186" name="Freeform: Shape 185">
                  <a:extLst>
                    <a:ext uri="{FF2B5EF4-FFF2-40B4-BE49-F238E27FC236}">
                      <a16:creationId xmlns:a16="http://schemas.microsoft.com/office/drawing/2014/main" id="{C2EE7A07-9731-4000-90E7-3035D5B35F69}"/>
                    </a:ext>
                  </a:extLst>
                </p:cNvPr>
                <p:cNvSpPr/>
                <p:nvPr/>
              </p:nvSpPr>
              <p:spPr>
                <a:xfrm>
                  <a:off x="2171797" y="5615273"/>
                  <a:ext cx="1777174" cy="99631"/>
                </a:xfrm>
                <a:custGeom>
                  <a:avLst/>
                  <a:gdLst>
                    <a:gd name="connsiteX0" fmla="*/ 1777175 w 1777174"/>
                    <a:gd name="connsiteY0" fmla="*/ 49816 h 99631"/>
                    <a:gd name="connsiteX1" fmla="*/ 888587 w 1777174"/>
                    <a:gd name="connsiteY1" fmla="*/ 99632 h 99631"/>
                    <a:gd name="connsiteX2" fmla="*/ 0 w 1777174"/>
                    <a:gd name="connsiteY2" fmla="*/ 49816 h 99631"/>
                    <a:gd name="connsiteX3" fmla="*/ 888587 w 1777174"/>
                    <a:gd name="connsiteY3" fmla="*/ 0 h 99631"/>
                    <a:gd name="connsiteX4" fmla="*/ 1777175 w 1777174"/>
                    <a:gd name="connsiteY4" fmla="*/ 49816 h 9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174" h="99631">
                      <a:moveTo>
                        <a:pt x="1777175" y="49816"/>
                      </a:moveTo>
                      <a:cubicBezTo>
                        <a:pt x="1777175" y="77328"/>
                        <a:pt x="1379341" y="99632"/>
                        <a:pt x="888587" y="99632"/>
                      </a:cubicBezTo>
                      <a:cubicBezTo>
                        <a:pt x="397834" y="99632"/>
                        <a:pt x="0" y="77328"/>
                        <a:pt x="0" y="49816"/>
                      </a:cubicBezTo>
                      <a:cubicBezTo>
                        <a:pt x="0" y="22303"/>
                        <a:pt x="397834" y="0"/>
                        <a:pt x="888587" y="0"/>
                      </a:cubicBezTo>
                      <a:cubicBezTo>
                        <a:pt x="1379341" y="0"/>
                        <a:pt x="1777175" y="22303"/>
                        <a:pt x="1777175" y="49816"/>
                      </a:cubicBezTo>
                      <a:close/>
                    </a:path>
                  </a:pathLst>
                </a:custGeom>
                <a:solidFill>
                  <a:srgbClr val="D4D4D4">
                    <a:alpha val="36000"/>
                  </a:srgbClr>
                </a:solidFill>
                <a:ln w="9525" cap="flat">
                  <a:noFill/>
                  <a:prstDash val="solid"/>
                  <a:miter/>
                </a:ln>
              </p:spPr>
              <p:txBody>
                <a:bodyPr rtlCol="0" anchor="ctr"/>
                <a:lstStyle/>
                <a:p>
                  <a:endParaRPr lang="en-ID"/>
                </a:p>
              </p:txBody>
            </p:sp>
            <p:sp>
              <p:nvSpPr>
                <p:cNvPr id="187" name="Freeform: Shape 186">
                  <a:extLst>
                    <a:ext uri="{FF2B5EF4-FFF2-40B4-BE49-F238E27FC236}">
                      <a16:creationId xmlns:a16="http://schemas.microsoft.com/office/drawing/2014/main" id="{00DB50A3-754C-4437-846D-EC686D2565D6}"/>
                    </a:ext>
                  </a:extLst>
                </p:cNvPr>
                <p:cNvSpPr/>
                <p:nvPr/>
              </p:nvSpPr>
              <p:spPr>
                <a:xfrm>
                  <a:off x="2177512" y="5615559"/>
                  <a:ext cx="1765744" cy="99059"/>
                </a:xfrm>
                <a:custGeom>
                  <a:avLst/>
                  <a:gdLst>
                    <a:gd name="connsiteX0" fmla="*/ 1765745 w 1765744"/>
                    <a:gd name="connsiteY0" fmla="*/ 49530 h 99059"/>
                    <a:gd name="connsiteX1" fmla="*/ 882872 w 1765744"/>
                    <a:gd name="connsiteY1" fmla="*/ 99060 h 99059"/>
                    <a:gd name="connsiteX2" fmla="*/ 0 w 1765744"/>
                    <a:gd name="connsiteY2" fmla="*/ 49530 h 99059"/>
                    <a:gd name="connsiteX3" fmla="*/ 882872 w 1765744"/>
                    <a:gd name="connsiteY3" fmla="*/ 0 h 99059"/>
                    <a:gd name="connsiteX4" fmla="*/ 1765745 w 1765744"/>
                    <a:gd name="connsiteY4" fmla="*/ 49530 h 99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744" h="99059">
                      <a:moveTo>
                        <a:pt x="1765745" y="49530"/>
                      </a:moveTo>
                      <a:cubicBezTo>
                        <a:pt x="1765745" y="76885"/>
                        <a:pt x="1370469" y="99060"/>
                        <a:pt x="882872" y="99060"/>
                      </a:cubicBezTo>
                      <a:cubicBezTo>
                        <a:pt x="395275" y="99060"/>
                        <a:pt x="0" y="76885"/>
                        <a:pt x="0" y="49530"/>
                      </a:cubicBezTo>
                      <a:cubicBezTo>
                        <a:pt x="0" y="22175"/>
                        <a:pt x="395275" y="0"/>
                        <a:pt x="882872" y="0"/>
                      </a:cubicBezTo>
                      <a:cubicBezTo>
                        <a:pt x="1370469" y="0"/>
                        <a:pt x="1765745" y="22175"/>
                        <a:pt x="1765745" y="49530"/>
                      </a:cubicBezTo>
                      <a:close/>
                    </a:path>
                  </a:pathLst>
                </a:custGeom>
                <a:solidFill>
                  <a:srgbClr val="D4D4D4">
                    <a:alpha val="36000"/>
                  </a:srgbClr>
                </a:solidFill>
                <a:ln w="9525" cap="flat">
                  <a:noFill/>
                  <a:prstDash val="solid"/>
                  <a:miter/>
                </a:ln>
              </p:spPr>
              <p:txBody>
                <a:bodyPr rtlCol="0" anchor="ctr"/>
                <a:lstStyle/>
                <a:p>
                  <a:endParaRPr lang="en-ID"/>
                </a:p>
              </p:txBody>
            </p:sp>
            <p:sp>
              <p:nvSpPr>
                <p:cNvPr id="188" name="Freeform: Shape 187">
                  <a:extLst>
                    <a:ext uri="{FF2B5EF4-FFF2-40B4-BE49-F238E27FC236}">
                      <a16:creationId xmlns:a16="http://schemas.microsoft.com/office/drawing/2014/main" id="{D271E53D-7349-4A09-9CB1-DE9DDF0F9B16}"/>
                    </a:ext>
                  </a:extLst>
                </p:cNvPr>
                <p:cNvSpPr/>
                <p:nvPr/>
              </p:nvSpPr>
              <p:spPr>
                <a:xfrm>
                  <a:off x="2183322" y="5615844"/>
                  <a:ext cx="1754123" cy="98488"/>
                </a:xfrm>
                <a:custGeom>
                  <a:avLst/>
                  <a:gdLst>
                    <a:gd name="connsiteX0" fmla="*/ 1754124 w 1754123"/>
                    <a:gd name="connsiteY0" fmla="*/ 49244 h 98488"/>
                    <a:gd name="connsiteX1" fmla="*/ 877062 w 1754123"/>
                    <a:gd name="connsiteY1" fmla="*/ 98488 h 98488"/>
                    <a:gd name="connsiteX2" fmla="*/ 0 w 1754123"/>
                    <a:gd name="connsiteY2" fmla="*/ 49244 h 98488"/>
                    <a:gd name="connsiteX3" fmla="*/ 877062 w 1754123"/>
                    <a:gd name="connsiteY3" fmla="*/ 0 h 98488"/>
                    <a:gd name="connsiteX4" fmla="*/ 1754124 w 1754123"/>
                    <a:gd name="connsiteY4" fmla="*/ 49244 h 9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123" h="98488">
                      <a:moveTo>
                        <a:pt x="1754124" y="49244"/>
                      </a:moveTo>
                      <a:cubicBezTo>
                        <a:pt x="1754124" y="76390"/>
                        <a:pt x="1361503" y="98488"/>
                        <a:pt x="877062" y="98488"/>
                      </a:cubicBezTo>
                      <a:cubicBezTo>
                        <a:pt x="392621" y="98488"/>
                        <a:pt x="0" y="76486"/>
                        <a:pt x="0" y="49244"/>
                      </a:cubicBezTo>
                      <a:cubicBezTo>
                        <a:pt x="0" y="22098"/>
                        <a:pt x="392621" y="0"/>
                        <a:pt x="877062" y="0"/>
                      </a:cubicBezTo>
                      <a:cubicBezTo>
                        <a:pt x="1361503" y="0"/>
                        <a:pt x="1754124" y="22003"/>
                        <a:pt x="1754124" y="49244"/>
                      </a:cubicBezTo>
                      <a:close/>
                    </a:path>
                  </a:pathLst>
                </a:custGeom>
                <a:solidFill>
                  <a:srgbClr val="D3D3D3">
                    <a:alpha val="37000"/>
                  </a:srgbClr>
                </a:solidFill>
                <a:ln w="9525" cap="flat">
                  <a:noFill/>
                  <a:prstDash val="solid"/>
                  <a:miter/>
                </a:ln>
              </p:spPr>
              <p:txBody>
                <a:bodyPr rtlCol="0" anchor="ctr"/>
                <a:lstStyle/>
                <a:p>
                  <a:endParaRPr lang="en-ID"/>
                </a:p>
              </p:txBody>
            </p:sp>
            <p:sp>
              <p:nvSpPr>
                <p:cNvPr id="189" name="Freeform: Shape 188">
                  <a:extLst>
                    <a:ext uri="{FF2B5EF4-FFF2-40B4-BE49-F238E27FC236}">
                      <a16:creationId xmlns:a16="http://schemas.microsoft.com/office/drawing/2014/main" id="{DBB4098C-FA39-429C-A129-7019328A79A6}"/>
                    </a:ext>
                  </a:extLst>
                </p:cNvPr>
                <p:cNvSpPr/>
                <p:nvPr/>
              </p:nvSpPr>
              <p:spPr>
                <a:xfrm>
                  <a:off x="2189133" y="5616225"/>
                  <a:ext cx="1742503" cy="97726"/>
                </a:xfrm>
                <a:custGeom>
                  <a:avLst/>
                  <a:gdLst>
                    <a:gd name="connsiteX0" fmla="*/ 1742504 w 1742503"/>
                    <a:gd name="connsiteY0" fmla="*/ 48863 h 97726"/>
                    <a:gd name="connsiteX1" fmla="*/ 871252 w 1742503"/>
                    <a:gd name="connsiteY1" fmla="*/ 97727 h 97726"/>
                    <a:gd name="connsiteX2" fmla="*/ 0 w 1742503"/>
                    <a:gd name="connsiteY2" fmla="*/ 48863 h 97726"/>
                    <a:gd name="connsiteX3" fmla="*/ 871252 w 1742503"/>
                    <a:gd name="connsiteY3" fmla="*/ 0 h 97726"/>
                    <a:gd name="connsiteX4" fmla="*/ 1742504 w 1742503"/>
                    <a:gd name="connsiteY4" fmla="*/ 48863 h 9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2503" h="97726">
                      <a:moveTo>
                        <a:pt x="1742504" y="48863"/>
                      </a:moveTo>
                      <a:cubicBezTo>
                        <a:pt x="1742504" y="75850"/>
                        <a:pt x="1352431" y="97727"/>
                        <a:pt x="871252" y="97727"/>
                      </a:cubicBezTo>
                      <a:cubicBezTo>
                        <a:pt x="390073" y="97727"/>
                        <a:pt x="0" y="75850"/>
                        <a:pt x="0" y="48863"/>
                      </a:cubicBezTo>
                      <a:cubicBezTo>
                        <a:pt x="0" y="21877"/>
                        <a:pt x="390073" y="0"/>
                        <a:pt x="871252" y="0"/>
                      </a:cubicBezTo>
                      <a:cubicBezTo>
                        <a:pt x="1352431" y="0"/>
                        <a:pt x="1742504" y="21877"/>
                        <a:pt x="1742504" y="48863"/>
                      </a:cubicBezTo>
                      <a:close/>
                    </a:path>
                  </a:pathLst>
                </a:custGeom>
                <a:solidFill>
                  <a:srgbClr val="D2D2D2">
                    <a:alpha val="37000"/>
                  </a:srgbClr>
                </a:solidFill>
                <a:ln w="9525" cap="flat">
                  <a:noFill/>
                  <a:prstDash val="solid"/>
                  <a:miter/>
                </a:ln>
              </p:spPr>
              <p:txBody>
                <a:bodyPr rtlCol="0" anchor="ctr"/>
                <a:lstStyle/>
                <a:p>
                  <a:endParaRPr lang="en-ID"/>
                </a:p>
              </p:txBody>
            </p:sp>
            <p:sp>
              <p:nvSpPr>
                <p:cNvPr id="190" name="Freeform: Shape 189">
                  <a:extLst>
                    <a:ext uri="{FF2B5EF4-FFF2-40B4-BE49-F238E27FC236}">
                      <a16:creationId xmlns:a16="http://schemas.microsoft.com/office/drawing/2014/main" id="{53453934-9D1B-4F88-9306-A9494B45FDF4}"/>
                    </a:ext>
                  </a:extLst>
                </p:cNvPr>
                <p:cNvSpPr/>
                <p:nvPr/>
              </p:nvSpPr>
              <p:spPr>
                <a:xfrm>
                  <a:off x="2194943" y="5616511"/>
                  <a:ext cx="1730882" cy="97155"/>
                </a:xfrm>
                <a:custGeom>
                  <a:avLst/>
                  <a:gdLst>
                    <a:gd name="connsiteX0" fmla="*/ 1730883 w 1730882"/>
                    <a:gd name="connsiteY0" fmla="*/ 48578 h 97155"/>
                    <a:gd name="connsiteX1" fmla="*/ 865441 w 1730882"/>
                    <a:gd name="connsiteY1" fmla="*/ 97155 h 97155"/>
                    <a:gd name="connsiteX2" fmla="*/ 0 w 1730882"/>
                    <a:gd name="connsiteY2" fmla="*/ 48578 h 97155"/>
                    <a:gd name="connsiteX3" fmla="*/ 865441 w 1730882"/>
                    <a:gd name="connsiteY3" fmla="*/ 0 h 97155"/>
                    <a:gd name="connsiteX4" fmla="*/ 1730883 w 1730882"/>
                    <a:gd name="connsiteY4" fmla="*/ 48578 h 9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82" h="97155">
                      <a:moveTo>
                        <a:pt x="1730883" y="48578"/>
                      </a:moveTo>
                      <a:cubicBezTo>
                        <a:pt x="1730883" y="75406"/>
                        <a:pt x="1343412" y="97155"/>
                        <a:pt x="865441" y="97155"/>
                      </a:cubicBezTo>
                      <a:cubicBezTo>
                        <a:pt x="387471" y="97155"/>
                        <a:pt x="0" y="75406"/>
                        <a:pt x="0" y="48578"/>
                      </a:cubicBezTo>
                      <a:cubicBezTo>
                        <a:pt x="0" y="21749"/>
                        <a:pt x="387471" y="0"/>
                        <a:pt x="865441" y="0"/>
                      </a:cubicBezTo>
                      <a:cubicBezTo>
                        <a:pt x="1343412" y="0"/>
                        <a:pt x="1730883" y="21749"/>
                        <a:pt x="1730883" y="48578"/>
                      </a:cubicBezTo>
                      <a:close/>
                    </a:path>
                  </a:pathLst>
                </a:custGeom>
                <a:solidFill>
                  <a:srgbClr val="D2D2D2">
                    <a:alpha val="38000"/>
                  </a:srgbClr>
                </a:solidFill>
                <a:ln w="9525" cap="flat">
                  <a:noFill/>
                  <a:prstDash val="solid"/>
                  <a:miter/>
                </a:ln>
              </p:spPr>
              <p:txBody>
                <a:bodyPr rtlCol="0" anchor="ctr"/>
                <a:lstStyle/>
                <a:p>
                  <a:endParaRPr lang="en-ID"/>
                </a:p>
              </p:txBody>
            </p:sp>
            <p:sp>
              <p:nvSpPr>
                <p:cNvPr id="191" name="Freeform: Shape 190">
                  <a:extLst>
                    <a:ext uri="{FF2B5EF4-FFF2-40B4-BE49-F238E27FC236}">
                      <a16:creationId xmlns:a16="http://schemas.microsoft.com/office/drawing/2014/main" id="{CB8FBA67-6E63-43DF-8BD7-341DFC0DBCB1}"/>
                    </a:ext>
                  </a:extLst>
                </p:cNvPr>
                <p:cNvSpPr/>
                <p:nvPr/>
              </p:nvSpPr>
              <p:spPr>
                <a:xfrm>
                  <a:off x="2200562" y="5616892"/>
                  <a:ext cx="1719453" cy="96392"/>
                </a:xfrm>
                <a:custGeom>
                  <a:avLst/>
                  <a:gdLst>
                    <a:gd name="connsiteX0" fmla="*/ 1719453 w 1719453"/>
                    <a:gd name="connsiteY0" fmla="*/ 48196 h 96392"/>
                    <a:gd name="connsiteX1" fmla="*/ 859726 w 1719453"/>
                    <a:gd name="connsiteY1" fmla="*/ 96393 h 96392"/>
                    <a:gd name="connsiteX2" fmla="*/ 0 w 1719453"/>
                    <a:gd name="connsiteY2" fmla="*/ 48196 h 96392"/>
                    <a:gd name="connsiteX3" fmla="*/ 859726 w 1719453"/>
                    <a:gd name="connsiteY3" fmla="*/ 0 h 96392"/>
                    <a:gd name="connsiteX4" fmla="*/ 1719453 w 1719453"/>
                    <a:gd name="connsiteY4" fmla="*/ 48196 h 96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453" h="96392">
                      <a:moveTo>
                        <a:pt x="1719453" y="48196"/>
                      </a:moveTo>
                      <a:cubicBezTo>
                        <a:pt x="1719453" y="74866"/>
                        <a:pt x="1334548" y="96393"/>
                        <a:pt x="859726" y="96393"/>
                      </a:cubicBezTo>
                      <a:cubicBezTo>
                        <a:pt x="384905" y="96393"/>
                        <a:pt x="0" y="74771"/>
                        <a:pt x="0" y="48196"/>
                      </a:cubicBezTo>
                      <a:cubicBezTo>
                        <a:pt x="0" y="21622"/>
                        <a:pt x="384905" y="0"/>
                        <a:pt x="859726" y="0"/>
                      </a:cubicBezTo>
                      <a:cubicBezTo>
                        <a:pt x="1334548" y="0"/>
                        <a:pt x="1719453" y="21526"/>
                        <a:pt x="1719453" y="48196"/>
                      </a:cubicBezTo>
                      <a:close/>
                    </a:path>
                  </a:pathLst>
                </a:custGeom>
                <a:solidFill>
                  <a:srgbClr val="D1D1D1">
                    <a:alpha val="38000"/>
                  </a:srgbClr>
                </a:solidFill>
                <a:ln w="9525" cap="flat">
                  <a:noFill/>
                  <a:prstDash val="solid"/>
                  <a:miter/>
                </a:ln>
              </p:spPr>
              <p:txBody>
                <a:bodyPr rtlCol="0" anchor="ctr"/>
                <a:lstStyle/>
                <a:p>
                  <a:endParaRPr lang="en-ID"/>
                </a:p>
              </p:txBody>
            </p:sp>
            <p:sp>
              <p:nvSpPr>
                <p:cNvPr id="192" name="Freeform: Shape 191">
                  <a:extLst>
                    <a:ext uri="{FF2B5EF4-FFF2-40B4-BE49-F238E27FC236}">
                      <a16:creationId xmlns:a16="http://schemas.microsoft.com/office/drawing/2014/main" id="{F10FFB31-6C21-4076-A572-07A847D51AB0}"/>
                    </a:ext>
                  </a:extLst>
                </p:cNvPr>
                <p:cNvSpPr/>
                <p:nvPr/>
              </p:nvSpPr>
              <p:spPr>
                <a:xfrm>
                  <a:off x="2206468" y="5617178"/>
                  <a:ext cx="1707832" cy="95821"/>
                </a:xfrm>
                <a:custGeom>
                  <a:avLst/>
                  <a:gdLst>
                    <a:gd name="connsiteX0" fmla="*/ 1707833 w 1707832"/>
                    <a:gd name="connsiteY0" fmla="*/ 47911 h 95821"/>
                    <a:gd name="connsiteX1" fmla="*/ 853916 w 1707832"/>
                    <a:gd name="connsiteY1" fmla="*/ 95821 h 95821"/>
                    <a:gd name="connsiteX2" fmla="*/ 0 w 1707832"/>
                    <a:gd name="connsiteY2" fmla="*/ 47911 h 95821"/>
                    <a:gd name="connsiteX3" fmla="*/ 853916 w 1707832"/>
                    <a:gd name="connsiteY3" fmla="*/ 0 h 95821"/>
                    <a:gd name="connsiteX4" fmla="*/ 1707833 w 1707832"/>
                    <a:gd name="connsiteY4" fmla="*/ 47911 h 95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832" h="95821">
                      <a:moveTo>
                        <a:pt x="1707833" y="47911"/>
                      </a:moveTo>
                      <a:cubicBezTo>
                        <a:pt x="1707833" y="74390"/>
                        <a:pt x="1325499" y="95821"/>
                        <a:pt x="853916" y="95821"/>
                      </a:cubicBezTo>
                      <a:cubicBezTo>
                        <a:pt x="382334" y="95821"/>
                        <a:pt x="0" y="74390"/>
                        <a:pt x="0" y="47911"/>
                      </a:cubicBezTo>
                      <a:cubicBezTo>
                        <a:pt x="0" y="21431"/>
                        <a:pt x="382334" y="0"/>
                        <a:pt x="853916" y="0"/>
                      </a:cubicBezTo>
                      <a:cubicBezTo>
                        <a:pt x="1325499" y="0"/>
                        <a:pt x="1707833" y="21431"/>
                        <a:pt x="1707833" y="47911"/>
                      </a:cubicBezTo>
                      <a:close/>
                    </a:path>
                  </a:pathLst>
                </a:custGeom>
                <a:solidFill>
                  <a:srgbClr val="D1D1D1">
                    <a:alpha val="38000"/>
                  </a:srgbClr>
                </a:solidFill>
                <a:ln w="9525" cap="flat">
                  <a:noFill/>
                  <a:prstDash val="solid"/>
                  <a:miter/>
                </a:ln>
              </p:spPr>
              <p:txBody>
                <a:bodyPr rtlCol="0" anchor="ctr"/>
                <a:lstStyle/>
                <a:p>
                  <a:endParaRPr lang="en-ID"/>
                </a:p>
              </p:txBody>
            </p:sp>
            <p:sp>
              <p:nvSpPr>
                <p:cNvPr id="193" name="Freeform: Shape 192">
                  <a:extLst>
                    <a:ext uri="{FF2B5EF4-FFF2-40B4-BE49-F238E27FC236}">
                      <a16:creationId xmlns:a16="http://schemas.microsoft.com/office/drawing/2014/main" id="{E18D6C68-B2ED-40B4-9E40-5DD85597D72E}"/>
                    </a:ext>
                  </a:extLst>
                </p:cNvPr>
                <p:cNvSpPr/>
                <p:nvPr/>
              </p:nvSpPr>
              <p:spPr>
                <a:xfrm>
                  <a:off x="2212278" y="5617464"/>
                  <a:ext cx="1696211" cy="95250"/>
                </a:xfrm>
                <a:custGeom>
                  <a:avLst/>
                  <a:gdLst>
                    <a:gd name="connsiteX0" fmla="*/ 1696212 w 1696211"/>
                    <a:gd name="connsiteY0" fmla="*/ 47625 h 95250"/>
                    <a:gd name="connsiteX1" fmla="*/ 848106 w 1696211"/>
                    <a:gd name="connsiteY1" fmla="*/ 95250 h 95250"/>
                    <a:gd name="connsiteX2" fmla="*/ 0 w 1696211"/>
                    <a:gd name="connsiteY2" fmla="*/ 47625 h 95250"/>
                    <a:gd name="connsiteX3" fmla="*/ 848106 w 1696211"/>
                    <a:gd name="connsiteY3" fmla="*/ 0 h 95250"/>
                    <a:gd name="connsiteX4" fmla="*/ 1696212 w 1696211"/>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211" h="95250">
                      <a:moveTo>
                        <a:pt x="1696212" y="47625"/>
                      </a:moveTo>
                      <a:cubicBezTo>
                        <a:pt x="1696212" y="73928"/>
                        <a:pt x="1316502" y="95250"/>
                        <a:pt x="848106" y="95250"/>
                      </a:cubicBezTo>
                      <a:cubicBezTo>
                        <a:pt x="379710" y="95250"/>
                        <a:pt x="0" y="73928"/>
                        <a:pt x="0" y="47625"/>
                      </a:cubicBezTo>
                      <a:cubicBezTo>
                        <a:pt x="0" y="21323"/>
                        <a:pt x="379710" y="0"/>
                        <a:pt x="848106" y="0"/>
                      </a:cubicBezTo>
                      <a:cubicBezTo>
                        <a:pt x="1316502" y="0"/>
                        <a:pt x="1696212" y="21323"/>
                        <a:pt x="1696212" y="47625"/>
                      </a:cubicBezTo>
                      <a:close/>
                    </a:path>
                  </a:pathLst>
                </a:custGeom>
                <a:solidFill>
                  <a:srgbClr val="D0D0D0">
                    <a:alpha val="39000"/>
                  </a:srgbClr>
                </a:solidFill>
                <a:ln w="9525" cap="flat">
                  <a:noFill/>
                  <a:prstDash val="solid"/>
                  <a:miter/>
                </a:ln>
              </p:spPr>
              <p:txBody>
                <a:bodyPr rtlCol="0" anchor="ctr"/>
                <a:lstStyle/>
                <a:p>
                  <a:endParaRPr lang="en-ID"/>
                </a:p>
              </p:txBody>
            </p:sp>
            <p:sp>
              <p:nvSpPr>
                <p:cNvPr id="194" name="Freeform: Shape 193">
                  <a:extLst>
                    <a:ext uri="{FF2B5EF4-FFF2-40B4-BE49-F238E27FC236}">
                      <a16:creationId xmlns:a16="http://schemas.microsoft.com/office/drawing/2014/main" id="{AEAABE6B-0465-460C-80B8-A6BD04312A86}"/>
                    </a:ext>
                  </a:extLst>
                </p:cNvPr>
                <p:cNvSpPr/>
                <p:nvPr/>
              </p:nvSpPr>
              <p:spPr>
                <a:xfrm>
                  <a:off x="2218089" y="5617845"/>
                  <a:ext cx="1684591" cy="94487"/>
                </a:xfrm>
                <a:custGeom>
                  <a:avLst/>
                  <a:gdLst>
                    <a:gd name="connsiteX0" fmla="*/ 1684592 w 1684591"/>
                    <a:gd name="connsiteY0" fmla="*/ 47244 h 94487"/>
                    <a:gd name="connsiteX1" fmla="*/ 842296 w 1684591"/>
                    <a:gd name="connsiteY1" fmla="*/ 94488 h 94487"/>
                    <a:gd name="connsiteX2" fmla="*/ 0 w 1684591"/>
                    <a:gd name="connsiteY2" fmla="*/ 47244 h 94487"/>
                    <a:gd name="connsiteX3" fmla="*/ 842296 w 1684591"/>
                    <a:gd name="connsiteY3" fmla="*/ 0 h 94487"/>
                    <a:gd name="connsiteX4" fmla="*/ 1684592 w 1684591"/>
                    <a:gd name="connsiteY4" fmla="*/ 47244 h 94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591" h="94487">
                      <a:moveTo>
                        <a:pt x="1684592" y="47244"/>
                      </a:moveTo>
                      <a:cubicBezTo>
                        <a:pt x="1684592" y="73336"/>
                        <a:pt x="1307483" y="94488"/>
                        <a:pt x="842296" y="94488"/>
                      </a:cubicBezTo>
                      <a:cubicBezTo>
                        <a:pt x="377109" y="94488"/>
                        <a:pt x="0" y="73336"/>
                        <a:pt x="0" y="47244"/>
                      </a:cubicBezTo>
                      <a:cubicBezTo>
                        <a:pt x="0" y="21152"/>
                        <a:pt x="377109" y="0"/>
                        <a:pt x="842296" y="0"/>
                      </a:cubicBezTo>
                      <a:cubicBezTo>
                        <a:pt x="1307483" y="0"/>
                        <a:pt x="1684592" y="21152"/>
                        <a:pt x="1684592" y="47244"/>
                      </a:cubicBezTo>
                      <a:close/>
                    </a:path>
                  </a:pathLst>
                </a:custGeom>
                <a:solidFill>
                  <a:srgbClr val="D0D0D0">
                    <a:alpha val="39000"/>
                  </a:srgbClr>
                </a:solidFill>
                <a:ln w="9525" cap="flat">
                  <a:noFill/>
                  <a:prstDash val="solid"/>
                  <a:miter/>
                </a:ln>
              </p:spPr>
              <p:txBody>
                <a:bodyPr rtlCol="0" anchor="ctr"/>
                <a:lstStyle/>
                <a:p>
                  <a:endParaRPr lang="en-ID"/>
                </a:p>
              </p:txBody>
            </p:sp>
            <p:sp>
              <p:nvSpPr>
                <p:cNvPr id="195" name="Freeform: Shape 194">
                  <a:extLst>
                    <a:ext uri="{FF2B5EF4-FFF2-40B4-BE49-F238E27FC236}">
                      <a16:creationId xmlns:a16="http://schemas.microsoft.com/office/drawing/2014/main" id="{04397708-751E-4DC2-B372-1851D4CA3BB1}"/>
                    </a:ext>
                  </a:extLst>
                </p:cNvPr>
                <p:cNvSpPr/>
                <p:nvPr/>
              </p:nvSpPr>
              <p:spPr>
                <a:xfrm>
                  <a:off x="2223804" y="5618130"/>
                  <a:ext cx="1673161" cy="93916"/>
                </a:xfrm>
                <a:custGeom>
                  <a:avLst/>
                  <a:gdLst>
                    <a:gd name="connsiteX0" fmla="*/ 1673161 w 1673161"/>
                    <a:gd name="connsiteY0" fmla="*/ 46958 h 93916"/>
                    <a:gd name="connsiteX1" fmla="*/ 836581 w 1673161"/>
                    <a:gd name="connsiteY1" fmla="*/ 93917 h 93916"/>
                    <a:gd name="connsiteX2" fmla="*/ 0 w 1673161"/>
                    <a:gd name="connsiteY2" fmla="*/ 46958 h 93916"/>
                    <a:gd name="connsiteX3" fmla="*/ 836581 w 1673161"/>
                    <a:gd name="connsiteY3" fmla="*/ 0 h 93916"/>
                    <a:gd name="connsiteX4" fmla="*/ 1673161 w 1673161"/>
                    <a:gd name="connsiteY4" fmla="*/ 46958 h 9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161" h="93916">
                      <a:moveTo>
                        <a:pt x="1673161" y="46958"/>
                      </a:moveTo>
                      <a:cubicBezTo>
                        <a:pt x="1673161" y="72866"/>
                        <a:pt x="1298639" y="93917"/>
                        <a:pt x="836581" y="93917"/>
                      </a:cubicBezTo>
                      <a:cubicBezTo>
                        <a:pt x="374523" y="93917"/>
                        <a:pt x="0" y="72866"/>
                        <a:pt x="0" y="46958"/>
                      </a:cubicBezTo>
                      <a:cubicBezTo>
                        <a:pt x="0" y="21050"/>
                        <a:pt x="374523" y="0"/>
                        <a:pt x="836581" y="0"/>
                      </a:cubicBezTo>
                      <a:cubicBezTo>
                        <a:pt x="1298639" y="0"/>
                        <a:pt x="1673161" y="20955"/>
                        <a:pt x="1673161" y="46958"/>
                      </a:cubicBezTo>
                      <a:close/>
                    </a:path>
                  </a:pathLst>
                </a:custGeom>
                <a:solidFill>
                  <a:srgbClr val="CFCFCF">
                    <a:alpha val="40000"/>
                  </a:srgbClr>
                </a:solidFill>
                <a:ln w="9525" cap="flat">
                  <a:noFill/>
                  <a:prstDash val="solid"/>
                  <a:miter/>
                </a:ln>
              </p:spPr>
              <p:txBody>
                <a:bodyPr rtlCol="0" anchor="ctr"/>
                <a:lstStyle/>
                <a:p>
                  <a:endParaRPr lang="en-ID"/>
                </a:p>
              </p:txBody>
            </p:sp>
            <p:sp>
              <p:nvSpPr>
                <p:cNvPr id="196" name="Freeform: Shape 195">
                  <a:extLst>
                    <a:ext uri="{FF2B5EF4-FFF2-40B4-BE49-F238E27FC236}">
                      <a16:creationId xmlns:a16="http://schemas.microsoft.com/office/drawing/2014/main" id="{08B33E55-BDDB-4C21-86E1-6EE9CB3EFEEF}"/>
                    </a:ext>
                  </a:extLst>
                </p:cNvPr>
                <p:cNvSpPr/>
                <p:nvPr/>
              </p:nvSpPr>
              <p:spPr>
                <a:xfrm>
                  <a:off x="2229614" y="5618511"/>
                  <a:ext cx="1661541" cy="93154"/>
                </a:xfrm>
                <a:custGeom>
                  <a:avLst/>
                  <a:gdLst>
                    <a:gd name="connsiteX0" fmla="*/ 1661541 w 1661541"/>
                    <a:gd name="connsiteY0" fmla="*/ 46577 h 93154"/>
                    <a:gd name="connsiteX1" fmla="*/ 830771 w 1661541"/>
                    <a:gd name="connsiteY1" fmla="*/ 93155 h 93154"/>
                    <a:gd name="connsiteX2" fmla="*/ 0 w 1661541"/>
                    <a:gd name="connsiteY2" fmla="*/ 46577 h 93154"/>
                    <a:gd name="connsiteX3" fmla="*/ 830771 w 1661541"/>
                    <a:gd name="connsiteY3" fmla="*/ 0 h 93154"/>
                    <a:gd name="connsiteX4" fmla="*/ 1661541 w 1661541"/>
                    <a:gd name="connsiteY4" fmla="*/ 46577 h 9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541" h="93154">
                      <a:moveTo>
                        <a:pt x="1661541" y="46577"/>
                      </a:moveTo>
                      <a:cubicBezTo>
                        <a:pt x="1661541" y="72301"/>
                        <a:pt x="1289593" y="93155"/>
                        <a:pt x="830771" y="93155"/>
                      </a:cubicBezTo>
                      <a:cubicBezTo>
                        <a:pt x="371949" y="93155"/>
                        <a:pt x="0" y="72301"/>
                        <a:pt x="0" y="46577"/>
                      </a:cubicBezTo>
                      <a:cubicBezTo>
                        <a:pt x="0" y="20853"/>
                        <a:pt x="371949" y="0"/>
                        <a:pt x="830771" y="0"/>
                      </a:cubicBezTo>
                      <a:cubicBezTo>
                        <a:pt x="1289593" y="0"/>
                        <a:pt x="1661541" y="20853"/>
                        <a:pt x="1661541" y="46577"/>
                      </a:cubicBezTo>
                      <a:close/>
                    </a:path>
                  </a:pathLst>
                </a:custGeom>
                <a:solidFill>
                  <a:srgbClr val="CFCFCF">
                    <a:alpha val="40000"/>
                  </a:srgbClr>
                </a:solidFill>
                <a:ln w="9525" cap="flat">
                  <a:noFill/>
                  <a:prstDash val="solid"/>
                  <a:miter/>
                </a:ln>
              </p:spPr>
              <p:txBody>
                <a:bodyPr rtlCol="0" anchor="ctr"/>
                <a:lstStyle/>
                <a:p>
                  <a:endParaRPr lang="en-ID"/>
                </a:p>
              </p:txBody>
            </p:sp>
            <p:sp>
              <p:nvSpPr>
                <p:cNvPr id="197" name="Freeform: Shape 196">
                  <a:extLst>
                    <a:ext uri="{FF2B5EF4-FFF2-40B4-BE49-F238E27FC236}">
                      <a16:creationId xmlns:a16="http://schemas.microsoft.com/office/drawing/2014/main" id="{0C0959E8-433B-4598-AFD3-79EE2BD93858}"/>
                    </a:ext>
                  </a:extLst>
                </p:cNvPr>
                <p:cNvSpPr/>
                <p:nvPr/>
              </p:nvSpPr>
              <p:spPr>
                <a:xfrm>
                  <a:off x="2235424" y="5618797"/>
                  <a:ext cx="1649920" cy="92583"/>
                </a:xfrm>
                <a:custGeom>
                  <a:avLst/>
                  <a:gdLst>
                    <a:gd name="connsiteX0" fmla="*/ 1649920 w 1649920"/>
                    <a:gd name="connsiteY0" fmla="*/ 46292 h 92583"/>
                    <a:gd name="connsiteX1" fmla="*/ 824960 w 1649920"/>
                    <a:gd name="connsiteY1" fmla="*/ 92583 h 92583"/>
                    <a:gd name="connsiteX2" fmla="*/ 0 w 1649920"/>
                    <a:gd name="connsiteY2" fmla="*/ 46292 h 92583"/>
                    <a:gd name="connsiteX3" fmla="*/ 824960 w 1649920"/>
                    <a:gd name="connsiteY3" fmla="*/ 0 h 92583"/>
                    <a:gd name="connsiteX4" fmla="*/ 1649920 w 1649920"/>
                    <a:gd name="connsiteY4" fmla="*/ 46292 h 9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20" h="92583">
                      <a:moveTo>
                        <a:pt x="1649920" y="46292"/>
                      </a:moveTo>
                      <a:cubicBezTo>
                        <a:pt x="1649920" y="71858"/>
                        <a:pt x="1280573" y="92583"/>
                        <a:pt x="824960" y="92583"/>
                      </a:cubicBezTo>
                      <a:cubicBezTo>
                        <a:pt x="369347" y="92583"/>
                        <a:pt x="0" y="71857"/>
                        <a:pt x="0" y="46292"/>
                      </a:cubicBezTo>
                      <a:cubicBezTo>
                        <a:pt x="0" y="20725"/>
                        <a:pt x="369347" y="0"/>
                        <a:pt x="824960" y="0"/>
                      </a:cubicBezTo>
                      <a:cubicBezTo>
                        <a:pt x="1280573" y="0"/>
                        <a:pt x="1649920" y="20726"/>
                        <a:pt x="1649920" y="46292"/>
                      </a:cubicBezTo>
                      <a:close/>
                    </a:path>
                  </a:pathLst>
                </a:custGeom>
                <a:solidFill>
                  <a:srgbClr val="CECECE">
                    <a:alpha val="41000"/>
                  </a:srgbClr>
                </a:solidFill>
                <a:ln w="9525" cap="flat">
                  <a:noFill/>
                  <a:prstDash val="solid"/>
                  <a:miter/>
                </a:ln>
              </p:spPr>
              <p:txBody>
                <a:bodyPr rtlCol="0" anchor="ctr"/>
                <a:lstStyle/>
                <a:p>
                  <a:endParaRPr lang="en-ID"/>
                </a:p>
              </p:txBody>
            </p:sp>
            <p:sp>
              <p:nvSpPr>
                <p:cNvPr id="198" name="Freeform: Shape 197">
                  <a:extLst>
                    <a:ext uri="{FF2B5EF4-FFF2-40B4-BE49-F238E27FC236}">
                      <a16:creationId xmlns:a16="http://schemas.microsoft.com/office/drawing/2014/main" id="{2AAFBF97-8746-4B39-B56D-F815722723A8}"/>
                    </a:ext>
                  </a:extLst>
                </p:cNvPr>
                <p:cNvSpPr/>
                <p:nvPr/>
              </p:nvSpPr>
              <p:spPr>
                <a:xfrm>
                  <a:off x="2241044" y="5619083"/>
                  <a:ext cx="1638490" cy="92011"/>
                </a:xfrm>
                <a:custGeom>
                  <a:avLst/>
                  <a:gdLst>
                    <a:gd name="connsiteX0" fmla="*/ 1638491 w 1638490"/>
                    <a:gd name="connsiteY0" fmla="*/ 46006 h 92011"/>
                    <a:gd name="connsiteX1" fmla="*/ 819245 w 1638490"/>
                    <a:gd name="connsiteY1" fmla="*/ 92012 h 92011"/>
                    <a:gd name="connsiteX2" fmla="*/ 0 w 1638490"/>
                    <a:gd name="connsiteY2" fmla="*/ 46006 h 92011"/>
                    <a:gd name="connsiteX3" fmla="*/ 819245 w 1638490"/>
                    <a:gd name="connsiteY3" fmla="*/ 0 h 92011"/>
                    <a:gd name="connsiteX4" fmla="*/ 1638491 w 1638490"/>
                    <a:gd name="connsiteY4" fmla="*/ 46006 h 92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490" h="92011">
                      <a:moveTo>
                        <a:pt x="1638491" y="46006"/>
                      </a:moveTo>
                      <a:cubicBezTo>
                        <a:pt x="1638491" y="71342"/>
                        <a:pt x="1271683" y="92012"/>
                        <a:pt x="819245" y="92012"/>
                      </a:cubicBezTo>
                      <a:cubicBezTo>
                        <a:pt x="366808" y="92012"/>
                        <a:pt x="0" y="71438"/>
                        <a:pt x="0" y="46006"/>
                      </a:cubicBezTo>
                      <a:cubicBezTo>
                        <a:pt x="0" y="20669"/>
                        <a:pt x="366808" y="0"/>
                        <a:pt x="819245" y="0"/>
                      </a:cubicBezTo>
                      <a:cubicBezTo>
                        <a:pt x="1271683" y="0"/>
                        <a:pt x="1638491" y="20574"/>
                        <a:pt x="1638491" y="46006"/>
                      </a:cubicBezTo>
                      <a:close/>
                    </a:path>
                  </a:pathLst>
                </a:custGeom>
                <a:solidFill>
                  <a:srgbClr val="CECECE">
                    <a:alpha val="41000"/>
                  </a:srgbClr>
                </a:solidFill>
                <a:ln w="9525" cap="flat">
                  <a:noFill/>
                  <a:prstDash val="solid"/>
                  <a:miter/>
                </a:ln>
              </p:spPr>
              <p:txBody>
                <a:bodyPr rtlCol="0" anchor="ctr"/>
                <a:lstStyle/>
                <a:p>
                  <a:endParaRPr lang="en-ID"/>
                </a:p>
              </p:txBody>
            </p:sp>
            <p:sp>
              <p:nvSpPr>
                <p:cNvPr id="199" name="Freeform: Shape 198">
                  <a:extLst>
                    <a:ext uri="{FF2B5EF4-FFF2-40B4-BE49-F238E27FC236}">
                      <a16:creationId xmlns:a16="http://schemas.microsoft.com/office/drawing/2014/main" id="{9012C851-5CF2-47FD-82F7-88D76B46E124}"/>
                    </a:ext>
                  </a:extLst>
                </p:cNvPr>
                <p:cNvSpPr/>
                <p:nvPr/>
              </p:nvSpPr>
              <p:spPr>
                <a:xfrm>
                  <a:off x="2246949" y="5619464"/>
                  <a:ext cx="1626870" cy="91249"/>
                </a:xfrm>
                <a:custGeom>
                  <a:avLst/>
                  <a:gdLst>
                    <a:gd name="connsiteX0" fmla="*/ 1626870 w 1626870"/>
                    <a:gd name="connsiteY0" fmla="*/ 45625 h 91249"/>
                    <a:gd name="connsiteX1" fmla="*/ 813435 w 1626870"/>
                    <a:gd name="connsiteY1" fmla="*/ 91250 h 91249"/>
                    <a:gd name="connsiteX2" fmla="*/ 0 w 1626870"/>
                    <a:gd name="connsiteY2" fmla="*/ 45625 h 91249"/>
                    <a:gd name="connsiteX3" fmla="*/ 813435 w 1626870"/>
                    <a:gd name="connsiteY3" fmla="*/ 0 h 91249"/>
                    <a:gd name="connsiteX4" fmla="*/ 1626870 w 1626870"/>
                    <a:gd name="connsiteY4" fmla="*/ 45625 h 9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70" h="91249">
                      <a:moveTo>
                        <a:pt x="1626870" y="45625"/>
                      </a:moveTo>
                      <a:cubicBezTo>
                        <a:pt x="1626870" y="70823"/>
                        <a:pt x="1262683" y="91250"/>
                        <a:pt x="813435" y="91250"/>
                      </a:cubicBezTo>
                      <a:cubicBezTo>
                        <a:pt x="364187" y="91250"/>
                        <a:pt x="0" y="70823"/>
                        <a:pt x="0" y="45625"/>
                      </a:cubicBezTo>
                      <a:cubicBezTo>
                        <a:pt x="0" y="20427"/>
                        <a:pt x="364187" y="0"/>
                        <a:pt x="813435" y="0"/>
                      </a:cubicBezTo>
                      <a:cubicBezTo>
                        <a:pt x="1262683" y="0"/>
                        <a:pt x="1626870" y="20427"/>
                        <a:pt x="1626870" y="45625"/>
                      </a:cubicBezTo>
                      <a:close/>
                    </a:path>
                  </a:pathLst>
                </a:custGeom>
                <a:solidFill>
                  <a:srgbClr val="CDCDCD">
                    <a:alpha val="42000"/>
                  </a:srgbClr>
                </a:solidFill>
                <a:ln w="9525" cap="flat">
                  <a:noFill/>
                  <a:prstDash val="solid"/>
                  <a:miter/>
                </a:ln>
              </p:spPr>
              <p:txBody>
                <a:bodyPr rtlCol="0" anchor="ctr"/>
                <a:lstStyle/>
                <a:p>
                  <a:endParaRPr lang="en-ID"/>
                </a:p>
              </p:txBody>
            </p:sp>
            <p:sp>
              <p:nvSpPr>
                <p:cNvPr id="200" name="Freeform: Shape 199">
                  <a:extLst>
                    <a:ext uri="{FF2B5EF4-FFF2-40B4-BE49-F238E27FC236}">
                      <a16:creationId xmlns:a16="http://schemas.microsoft.com/office/drawing/2014/main" id="{FBEB74E9-37E4-4E57-A33C-6D2138C4E1B2}"/>
                    </a:ext>
                  </a:extLst>
                </p:cNvPr>
                <p:cNvSpPr/>
                <p:nvPr/>
              </p:nvSpPr>
              <p:spPr>
                <a:xfrm>
                  <a:off x="2252760" y="5619750"/>
                  <a:ext cx="1615249" cy="90677"/>
                </a:xfrm>
                <a:custGeom>
                  <a:avLst/>
                  <a:gdLst>
                    <a:gd name="connsiteX0" fmla="*/ 1615250 w 1615249"/>
                    <a:gd name="connsiteY0" fmla="*/ 45339 h 90677"/>
                    <a:gd name="connsiteX1" fmla="*/ 807625 w 1615249"/>
                    <a:gd name="connsiteY1" fmla="*/ 90678 h 90677"/>
                    <a:gd name="connsiteX2" fmla="*/ 0 w 1615249"/>
                    <a:gd name="connsiteY2" fmla="*/ 45339 h 90677"/>
                    <a:gd name="connsiteX3" fmla="*/ 807625 w 1615249"/>
                    <a:gd name="connsiteY3" fmla="*/ 0 h 90677"/>
                    <a:gd name="connsiteX4" fmla="*/ 1615250 w 1615249"/>
                    <a:gd name="connsiteY4" fmla="*/ 45339 h 9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249" h="90677">
                      <a:moveTo>
                        <a:pt x="1615250" y="45339"/>
                      </a:moveTo>
                      <a:cubicBezTo>
                        <a:pt x="1615250" y="70379"/>
                        <a:pt x="1253664" y="90678"/>
                        <a:pt x="807625" y="90678"/>
                      </a:cubicBezTo>
                      <a:cubicBezTo>
                        <a:pt x="361586" y="90678"/>
                        <a:pt x="0" y="70379"/>
                        <a:pt x="0" y="45339"/>
                      </a:cubicBezTo>
                      <a:cubicBezTo>
                        <a:pt x="0" y="20299"/>
                        <a:pt x="361586" y="0"/>
                        <a:pt x="807625" y="0"/>
                      </a:cubicBezTo>
                      <a:cubicBezTo>
                        <a:pt x="1253664" y="0"/>
                        <a:pt x="1615250" y="20299"/>
                        <a:pt x="1615250" y="45339"/>
                      </a:cubicBezTo>
                      <a:close/>
                    </a:path>
                  </a:pathLst>
                </a:custGeom>
                <a:solidFill>
                  <a:srgbClr val="CDCDCD">
                    <a:alpha val="42000"/>
                  </a:srgbClr>
                </a:solidFill>
                <a:ln w="9525" cap="flat">
                  <a:noFill/>
                  <a:prstDash val="solid"/>
                  <a:miter/>
                </a:ln>
              </p:spPr>
              <p:txBody>
                <a:bodyPr rtlCol="0" anchor="ctr"/>
                <a:lstStyle/>
                <a:p>
                  <a:endParaRPr lang="en-ID"/>
                </a:p>
              </p:txBody>
            </p:sp>
            <p:sp>
              <p:nvSpPr>
                <p:cNvPr id="201" name="Freeform: Shape 200">
                  <a:extLst>
                    <a:ext uri="{FF2B5EF4-FFF2-40B4-BE49-F238E27FC236}">
                      <a16:creationId xmlns:a16="http://schemas.microsoft.com/office/drawing/2014/main" id="{0D9D3B0D-8B8F-499B-9F75-ACF3457197B6}"/>
                    </a:ext>
                  </a:extLst>
                </p:cNvPr>
                <p:cNvSpPr/>
                <p:nvPr/>
              </p:nvSpPr>
              <p:spPr>
                <a:xfrm>
                  <a:off x="2258570" y="5620131"/>
                  <a:ext cx="1603629" cy="89916"/>
                </a:xfrm>
                <a:custGeom>
                  <a:avLst/>
                  <a:gdLst>
                    <a:gd name="connsiteX0" fmla="*/ 1603629 w 1603629"/>
                    <a:gd name="connsiteY0" fmla="*/ 44958 h 89916"/>
                    <a:gd name="connsiteX1" fmla="*/ 801815 w 1603629"/>
                    <a:gd name="connsiteY1" fmla="*/ 89916 h 89916"/>
                    <a:gd name="connsiteX2" fmla="*/ 0 w 1603629"/>
                    <a:gd name="connsiteY2" fmla="*/ 44958 h 89916"/>
                    <a:gd name="connsiteX3" fmla="*/ 801815 w 1603629"/>
                    <a:gd name="connsiteY3" fmla="*/ 0 h 89916"/>
                    <a:gd name="connsiteX4" fmla="*/ 1603629 w 1603629"/>
                    <a:gd name="connsiteY4" fmla="*/ 44958 h 8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629" h="89916">
                      <a:moveTo>
                        <a:pt x="1603629" y="44958"/>
                      </a:moveTo>
                      <a:cubicBezTo>
                        <a:pt x="1603629" y="69818"/>
                        <a:pt x="1244632" y="89916"/>
                        <a:pt x="801815" y="89916"/>
                      </a:cubicBezTo>
                      <a:cubicBezTo>
                        <a:pt x="358997" y="89916"/>
                        <a:pt x="0" y="69818"/>
                        <a:pt x="0" y="44958"/>
                      </a:cubicBezTo>
                      <a:cubicBezTo>
                        <a:pt x="0" y="20098"/>
                        <a:pt x="358997" y="0"/>
                        <a:pt x="801815" y="0"/>
                      </a:cubicBezTo>
                      <a:cubicBezTo>
                        <a:pt x="1244632" y="0"/>
                        <a:pt x="1603629" y="20098"/>
                        <a:pt x="1603629" y="44958"/>
                      </a:cubicBezTo>
                      <a:close/>
                    </a:path>
                  </a:pathLst>
                </a:custGeom>
                <a:solidFill>
                  <a:srgbClr val="CCCCCC">
                    <a:alpha val="43000"/>
                  </a:srgbClr>
                </a:solidFill>
                <a:ln w="9525" cap="flat">
                  <a:noFill/>
                  <a:prstDash val="solid"/>
                  <a:miter/>
                </a:ln>
              </p:spPr>
              <p:txBody>
                <a:bodyPr rtlCol="0" anchor="ctr"/>
                <a:lstStyle/>
                <a:p>
                  <a:endParaRPr lang="en-ID"/>
                </a:p>
              </p:txBody>
            </p:sp>
            <p:sp>
              <p:nvSpPr>
                <p:cNvPr id="202" name="Freeform: Shape 201">
                  <a:extLst>
                    <a:ext uri="{FF2B5EF4-FFF2-40B4-BE49-F238E27FC236}">
                      <a16:creationId xmlns:a16="http://schemas.microsoft.com/office/drawing/2014/main" id="{E3F88E92-60CC-4642-9219-145E3D151DEC}"/>
                    </a:ext>
                  </a:extLst>
                </p:cNvPr>
                <p:cNvSpPr/>
                <p:nvPr/>
              </p:nvSpPr>
              <p:spPr>
                <a:xfrm>
                  <a:off x="2264285" y="5620416"/>
                  <a:ext cx="1592199" cy="89344"/>
                </a:xfrm>
                <a:custGeom>
                  <a:avLst/>
                  <a:gdLst>
                    <a:gd name="connsiteX0" fmla="*/ 1592199 w 1592199"/>
                    <a:gd name="connsiteY0" fmla="*/ 44672 h 89344"/>
                    <a:gd name="connsiteX1" fmla="*/ 796099 w 1592199"/>
                    <a:gd name="connsiteY1" fmla="*/ 89345 h 89344"/>
                    <a:gd name="connsiteX2" fmla="*/ 0 w 1592199"/>
                    <a:gd name="connsiteY2" fmla="*/ 44672 h 89344"/>
                    <a:gd name="connsiteX3" fmla="*/ 796099 w 1592199"/>
                    <a:gd name="connsiteY3" fmla="*/ 0 h 89344"/>
                    <a:gd name="connsiteX4" fmla="*/ 1592199 w 1592199"/>
                    <a:gd name="connsiteY4" fmla="*/ 44672 h 8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99" h="89344">
                      <a:moveTo>
                        <a:pt x="1592199" y="44672"/>
                      </a:moveTo>
                      <a:cubicBezTo>
                        <a:pt x="1592199" y="69344"/>
                        <a:pt x="1235773" y="89345"/>
                        <a:pt x="796099" y="89345"/>
                      </a:cubicBezTo>
                      <a:cubicBezTo>
                        <a:pt x="356426" y="89345"/>
                        <a:pt x="0" y="69344"/>
                        <a:pt x="0" y="44672"/>
                      </a:cubicBezTo>
                      <a:cubicBezTo>
                        <a:pt x="0" y="20001"/>
                        <a:pt x="356426" y="0"/>
                        <a:pt x="796099" y="0"/>
                      </a:cubicBezTo>
                      <a:cubicBezTo>
                        <a:pt x="1235773" y="0"/>
                        <a:pt x="1592199" y="20001"/>
                        <a:pt x="1592199" y="44672"/>
                      </a:cubicBezTo>
                      <a:close/>
                    </a:path>
                  </a:pathLst>
                </a:custGeom>
                <a:solidFill>
                  <a:srgbClr val="CBCBCB">
                    <a:alpha val="43000"/>
                  </a:srgbClr>
                </a:solidFill>
                <a:ln w="9525" cap="flat">
                  <a:noFill/>
                  <a:prstDash val="solid"/>
                  <a:miter/>
                </a:ln>
              </p:spPr>
              <p:txBody>
                <a:bodyPr rtlCol="0" anchor="ctr"/>
                <a:lstStyle/>
                <a:p>
                  <a:endParaRPr lang="en-ID"/>
                </a:p>
              </p:txBody>
            </p:sp>
            <p:sp>
              <p:nvSpPr>
                <p:cNvPr id="203" name="Freeform: Shape 202">
                  <a:extLst>
                    <a:ext uri="{FF2B5EF4-FFF2-40B4-BE49-F238E27FC236}">
                      <a16:creationId xmlns:a16="http://schemas.microsoft.com/office/drawing/2014/main" id="{3CC40699-59A6-485E-A9F6-02FE78A64BD0}"/>
                    </a:ext>
                  </a:extLst>
                </p:cNvPr>
                <p:cNvSpPr/>
                <p:nvPr/>
              </p:nvSpPr>
              <p:spPr>
                <a:xfrm>
                  <a:off x="2270095" y="5620797"/>
                  <a:ext cx="1580578" cy="88582"/>
                </a:xfrm>
                <a:custGeom>
                  <a:avLst/>
                  <a:gdLst>
                    <a:gd name="connsiteX0" fmla="*/ 1580579 w 1580578"/>
                    <a:gd name="connsiteY0" fmla="*/ 44291 h 88582"/>
                    <a:gd name="connsiteX1" fmla="*/ 790289 w 1580578"/>
                    <a:gd name="connsiteY1" fmla="*/ 88583 h 88582"/>
                    <a:gd name="connsiteX2" fmla="*/ 0 w 1580578"/>
                    <a:gd name="connsiteY2" fmla="*/ 44291 h 88582"/>
                    <a:gd name="connsiteX3" fmla="*/ 790289 w 1580578"/>
                    <a:gd name="connsiteY3" fmla="*/ 0 h 88582"/>
                    <a:gd name="connsiteX4" fmla="*/ 1580579 w 1580578"/>
                    <a:gd name="connsiteY4" fmla="*/ 44291 h 8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78" h="88582">
                      <a:moveTo>
                        <a:pt x="1580579" y="44291"/>
                      </a:moveTo>
                      <a:cubicBezTo>
                        <a:pt x="1580579" y="68753"/>
                        <a:pt x="1226754" y="88583"/>
                        <a:pt x="790289" y="88583"/>
                      </a:cubicBezTo>
                      <a:cubicBezTo>
                        <a:pt x="353825" y="88583"/>
                        <a:pt x="0" y="68753"/>
                        <a:pt x="0" y="44291"/>
                      </a:cubicBezTo>
                      <a:cubicBezTo>
                        <a:pt x="0" y="19830"/>
                        <a:pt x="353825" y="0"/>
                        <a:pt x="790289" y="0"/>
                      </a:cubicBezTo>
                      <a:cubicBezTo>
                        <a:pt x="1226754" y="0"/>
                        <a:pt x="1580579" y="19830"/>
                        <a:pt x="1580579" y="44291"/>
                      </a:cubicBezTo>
                      <a:close/>
                    </a:path>
                  </a:pathLst>
                </a:custGeom>
                <a:solidFill>
                  <a:srgbClr val="CBCBCB">
                    <a:alpha val="43000"/>
                  </a:srgbClr>
                </a:solidFill>
                <a:ln w="9525" cap="flat">
                  <a:noFill/>
                  <a:prstDash val="solid"/>
                  <a:miter/>
                </a:ln>
              </p:spPr>
              <p:txBody>
                <a:bodyPr rtlCol="0" anchor="ctr"/>
                <a:lstStyle/>
                <a:p>
                  <a:endParaRPr lang="en-ID"/>
                </a:p>
              </p:txBody>
            </p:sp>
            <p:sp>
              <p:nvSpPr>
                <p:cNvPr id="204" name="Freeform: Shape 203">
                  <a:extLst>
                    <a:ext uri="{FF2B5EF4-FFF2-40B4-BE49-F238E27FC236}">
                      <a16:creationId xmlns:a16="http://schemas.microsoft.com/office/drawing/2014/main" id="{23D14297-05D2-4DC7-A3FE-F85DD3249F53}"/>
                    </a:ext>
                  </a:extLst>
                </p:cNvPr>
                <p:cNvSpPr/>
                <p:nvPr/>
              </p:nvSpPr>
              <p:spPr>
                <a:xfrm>
                  <a:off x="2275905" y="5621083"/>
                  <a:ext cx="1568957" cy="88010"/>
                </a:xfrm>
                <a:custGeom>
                  <a:avLst/>
                  <a:gdLst>
                    <a:gd name="connsiteX0" fmla="*/ 1568958 w 1568957"/>
                    <a:gd name="connsiteY0" fmla="*/ 44005 h 88010"/>
                    <a:gd name="connsiteX1" fmla="*/ 784479 w 1568957"/>
                    <a:gd name="connsiteY1" fmla="*/ 88011 h 88010"/>
                    <a:gd name="connsiteX2" fmla="*/ 0 w 1568957"/>
                    <a:gd name="connsiteY2" fmla="*/ 44005 h 88010"/>
                    <a:gd name="connsiteX3" fmla="*/ 784479 w 1568957"/>
                    <a:gd name="connsiteY3" fmla="*/ 0 h 88010"/>
                    <a:gd name="connsiteX4" fmla="*/ 1568958 w 1568957"/>
                    <a:gd name="connsiteY4" fmla="*/ 44005 h 8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957" h="88010">
                      <a:moveTo>
                        <a:pt x="1568958" y="44005"/>
                      </a:moveTo>
                      <a:cubicBezTo>
                        <a:pt x="1568958" y="68294"/>
                        <a:pt x="1217771" y="88011"/>
                        <a:pt x="784479" y="88011"/>
                      </a:cubicBezTo>
                      <a:cubicBezTo>
                        <a:pt x="351187" y="88011"/>
                        <a:pt x="0" y="68294"/>
                        <a:pt x="0" y="44005"/>
                      </a:cubicBezTo>
                      <a:cubicBezTo>
                        <a:pt x="0" y="19717"/>
                        <a:pt x="351187" y="0"/>
                        <a:pt x="784479" y="0"/>
                      </a:cubicBezTo>
                      <a:cubicBezTo>
                        <a:pt x="1217771" y="0"/>
                        <a:pt x="1568958" y="19621"/>
                        <a:pt x="1568958" y="44005"/>
                      </a:cubicBezTo>
                      <a:close/>
                    </a:path>
                  </a:pathLst>
                </a:custGeom>
                <a:solidFill>
                  <a:srgbClr val="CACACA">
                    <a:alpha val="44000"/>
                  </a:srgbClr>
                </a:solidFill>
                <a:ln w="9525" cap="flat">
                  <a:noFill/>
                  <a:prstDash val="solid"/>
                  <a:miter/>
                </a:ln>
              </p:spPr>
              <p:txBody>
                <a:bodyPr rtlCol="0" anchor="ctr"/>
                <a:lstStyle/>
                <a:p>
                  <a:endParaRPr lang="en-ID"/>
                </a:p>
              </p:txBody>
            </p:sp>
            <p:sp>
              <p:nvSpPr>
                <p:cNvPr id="205" name="Freeform: Shape 204">
                  <a:extLst>
                    <a:ext uri="{FF2B5EF4-FFF2-40B4-BE49-F238E27FC236}">
                      <a16:creationId xmlns:a16="http://schemas.microsoft.com/office/drawing/2014/main" id="{4AE0EEEE-5665-4CB7-ABA3-C92137F19091}"/>
                    </a:ext>
                  </a:extLst>
                </p:cNvPr>
                <p:cNvSpPr/>
                <p:nvPr/>
              </p:nvSpPr>
              <p:spPr>
                <a:xfrm>
                  <a:off x="2281620" y="5621369"/>
                  <a:ext cx="1557432" cy="87439"/>
                </a:xfrm>
                <a:custGeom>
                  <a:avLst/>
                  <a:gdLst>
                    <a:gd name="connsiteX0" fmla="*/ 1557433 w 1557432"/>
                    <a:gd name="connsiteY0" fmla="*/ 43720 h 87439"/>
                    <a:gd name="connsiteX1" fmla="*/ 778764 w 1557432"/>
                    <a:gd name="connsiteY1" fmla="*/ 87439 h 87439"/>
                    <a:gd name="connsiteX2" fmla="*/ 0 w 1557432"/>
                    <a:gd name="connsiteY2" fmla="*/ 43720 h 87439"/>
                    <a:gd name="connsiteX3" fmla="*/ 778764 w 1557432"/>
                    <a:gd name="connsiteY3" fmla="*/ 0 h 87439"/>
                    <a:gd name="connsiteX4" fmla="*/ 1557433 w 1557432"/>
                    <a:gd name="connsiteY4" fmla="*/ 43720 h 8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432" h="87439">
                      <a:moveTo>
                        <a:pt x="1557433" y="43720"/>
                      </a:moveTo>
                      <a:cubicBezTo>
                        <a:pt x="1557433" y="67818"/>
                        <a:pt x="1208818" y="87439"/>
                        <a:pt x="778764" y="87439"/>
                      </a:cubicBezTo>
                      <a:cubicBezTo>
                        <a:pt x="348710" y="87439"/>
                        <a:pt x="0" y="67913"/>
                        <a:pt x="0" y="43720"/>
                      </a:cubicBezTo>
                      <a:cubicBezTo>
                        <a:pt x="0" y="19526"/>
                        <a:pt x="348615" y="0"/>
                        <a:pt x="778764" y="0"/>
                      </a:cubicBezTo>
                      <a:cubicBezTo>
                        <a:pt x="1208913" y="0"/>
                        <a:pt x="1557433" y="19526"/>
                        <a:pt x="1557433" y="43720"/>
                      </a:cubicBezTo>
                      <a:close/>
                    </a:path>
                  </a:pathLst>
                </a:custGeom>
                <a:solidFill>
                  <a:srgbClr val="CACACA">
                    <a:alpha val="44000"/>
                  </a:srgbClr>
                </a:solidFill>
                <a:ln w="9525" cap="flat">
                  <a:noFill/>
                  <a:prstDash val="solid"/>
                  <a:miter/>
                </a:ln>
              </p:spPr>
              <p:txBody>
                <a:bodyPr rtlCol="0" anchor="ctr"/>
                <a:lstStyle/>
                <a:p>
                  <a:endParaRPr lang="en-ID"/>
                </a:p>
              </p:txBody>
            </p:sp>
            <p:sp>
              <p:nvSpPr>
                <p:cNvPr id="206" name="Freeform: Shape 205">
                  <a:extLst>
                    <a:ext uri="{FF2B5EF4-FFF2-40B4-BE49-F238E27FC236}">
                      <a16:creationId xmlns:a16="http://schemas.microsoft.com/office/drawing/2014/main" id="{75DB577D-6B38-48BA-8EE0-0B37FD6B367B}"/>
                    </a:ext>
                  </a:extLst>
                </p:cNvPr>
                <p:cNvSpPr/>
                <p:nvPr/>
              </p:nvSpPr>
              <p:spPr>
                <a:xfrm>
                  <a:off x="2287431" y="5621750"/>
                  <a:ext cx="1545907" cy="86677"/>
                </a:xfrm>
                <a:custGeom>
                  <a:avLst/>
                  <a:gdLst>
                    <a:gd name="connsiteX0" fmla="*/ 1545908 w 1545907"/>
                    <a:gd name="connsiteY0" fmla="*/ 43339 h 86677"/>
                    <a:gd name="connsiteX1" fmla="*/ 772954 w 1545907"/>
                    <a:gd name="connsiteY1" fmla="*/ 86677 h 86677"/>
                    <a:gd name="connsiteX2" fmla="*/ 0 w 1545907"/>
                    <a:gd name="connsiteY2" fmla="*/ 43339 h 86677"/>
                    <a:gd name="connsiteX3" fmla="*/ 772954 w 1545907"/>
                    <a:gd name="connsiteY3" fmla="*/ 0 h 86677"/>
                    <a:gd name="connsiteX4" fmla="*/ 1545908 w 1545907"/>
                    <a:gd name="connsiteY4" fmla="*/ 43339 h 8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7" h="86677">
                      <a:moveTo>
                        <a:pt x="1545908" y="43339"/>
                      </a:moveTo>
                      <a:cubicBezTo>
                        <a:pt x="1545908" y="67274"/>
                        <a:pt x="1199844" y="86677"/>
                        <a:pt x="772954" y="86677"/>
                      </a:cubicBezTo>
                      <a:cubicBezTo>
                        <a:pt x="346063" y="86677"/>
                        <a:pt x="0" y="67274"/>
                        <a:pt x="0" y="43339"/>
                      </a:cubicBezTo>
                      <a:cubicBezTo>
                        <a:pt x="0" y="19403"/>
                        <a:pt x="346063" y="0"/>
                        <a:pt x="772954" y="0"/>
                      </a:cubicBezTo>
                      <a:cubicBezTo>
                        <a:pt x="1199844" y="0"/>
                        <a:pt x="1545908" y="19404"/>
                        <a:pt x="1545908" y="43339"/>
                      </a:cubicBezTo>
                      <a:close/>
                    </a:path>
                  </a:pathLst>
                </a:custGeom>
                <a:solidFill>
                  <a:srgbClr val="C9C9C9">
                    <a:alpha val="45000"/>
                  </a:srgbClr>
                </a:solidFill>
                <a:ln w="9525" cap="flat">
                  <a:noFill/>
                  <a:prstDash val="solid"/>
                  <a:miter/>
                </a:ln>
              </p:spPr>
              <p:txBody>
                <a:bodyPr rtlCol="0" anchor="ctr"/>
                <a:lstStyle/>
                <a:p>
                  <a:endParaRPr lang="en-ID"/>
                </a:p>
              </p:txBody>
            </p:sp>
            <p:sp>
              <p:nvSpPr>
                <p:cNvPr id="207" name="Freeform: Shape 206">
                  <a:extLst>
                    <a:ext uri="{FF2B5EF4-FFF2-40B4-BE49-F238E27FC236}">
                      <a16:creationId xmlns:a16="http://schemas.microsoft.com/office/drawing/2014/main" id="{B92CD934-4B89-4DB5-9BA8-10BC376DB25E}"/>
                    </a:ext>
                  </a:extLst>
                </p:cNvPr>
                <p:cNvSpPr/>
                <p:nvPr/>
              </p:nvSpPr>
              <p:spPr>
                <a:xfrm>
                  <a:off x="2293241" y="5622036"/>
                  <a:ext cx="1534286" cy="86105"/>
                </a:xfrm>
                <a:custGeom>
                  <a:avLst/>
                  <a:gdLst>
                    <a:gd name="connsiteX0" fmla="*/ 1534287 w 1534286"/>
                    <a:gd name="connsiteY0" fmla="*/ 43053 h 86105"/>
                    <a:gd name="connsiteX1" fmla="*/ 767144 w 1534286"/>
                    <a:gd name="connsiteY1" fmla="*/ 86106 h 86105"/>
                    <a:gd name="connsiteX2" fmla="*/ 0 w 1534286"/>
                    <a:gd name="connsiteY2" fmla="*/ 43053 h 86105"/>
                    <a:gd name="connsiteX3" fmla="*/ 767144 w 1534286"/>
                    <a:gd name="connsiteY3" fmla="*/ 0 h 86105"/>
                    <a:gd name="connsiteX4" fmla="*/ 1534287 w 1534286"/>
                    <a:gd name="connsiteY4" fmla="*/ 43053 h 8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286" h="86105">
                      <a:moveTo>
                        <a:pt x="1534287" y="43053"/>
                      </a:moveTo>
                      <a:cubicBezTo>
                        <a:pt x="1534287" y="66831"/>
                        <a:pt x="1190825" y="86106"/>
                        <a:pt x="767144" y="86106"/>
                      </a:cubicBezTo>
                      <a:cubicBezTo>
                        <a:pt x="343462" y="86106"/>
                        <a:pt x="0" y="66830"/>
                        <a:pt x="0" y="43053"/>
                      </a:cubicBezTo>
                      <a:cubicBezTo>
                        <a:pt x="0" y="19275"/>
                        <a:pt x="343462" y="0"/>
                        <a:pt x="767144" y="0"/>
                      </a:cubicBezTo>
                      <a:cubicBezTo>
                        <a:pt x="1190825" y="0"/>
                        <a:pt x="1534287" y="19276"/>
                        <a:pt x="1534287" y="43053"/>
                      </a:cubicBezTo>
                      <a:close/>
                    </a:path>
                  </a:pathLst>
                </a:custGeom>
                <a:solidFill>
                  <a:srgbClr val="C9C9C9">
                    <a:alpha val="45000"/>
                  </a:srgbClr>
                </a:solidFill>
                <a:ln w="9525" cap="flat">
                  <a:noFill/>
                  <a:prstDash val="solid"/>
                  <a:miter/>
                </a:ln>
              </p:spPr>
              <p:txBody>
                <a:bodyPr rtlCol="0" anchor="ctr"/>
                <a:lstStyle/>
                <a:p>
                  <a:endParaRPr lang="en-ID"/>
                </a:p>
              </p:txBody>
            </p:sp>
            <p:sp>
              <p:nvSpPr>
                <p:cNvPr id="208" name="Freeform: Shape 207">
                  <a:extLst>
                    <a:ext uri="{FF2B5EF4-FFF2-40B4-BE49-F238E27FC236}">
                      <a16:creationId xmlns:a16="http://schemas.microsoft.com/office/drawing/2014/main" id="{877F0CBA-89EF-4DCF-9853-164CCAB12D09}"/>
                    </a:ext>
                  </a:extLst>
                </p:cNvPr>
                <p:cNvSpPr/>
                <p:nvPr/>
              </p:nvSpPr>
              <p:spPr>
                <a:xfrm>
                  <a:off x="2299051" y="5622416"/>
                  <a:ext cx="1522666" cy="85343"/>
                </a:xfrm>
                <a:custGeom>
                  <a:avLst/>
                  <a:gdLst>
                    <a:gd name="connsiteX0" fmla="*/ 1522667 w 1522666"/>
                    <a:gd name="connsiteY0" fmla="*/ 42672 h 85343"/>
                    <a:gd name="connsiteX1" fmla="*/ 761333 w 1522666"/>
                    <a:gd name="connsiteY1" fmla="*/ 85344 h 85343"/>
                    <a:gd name="connsiteX2" fmla="*/ 0 w 1522666"/>
                    <a:gd name="connsiteY2" fmla="*/ 42672 h 85343"/>
                    <a:gd name="connsiteX3" fmla="*/ 761333 w 1522666"/>
                    <a:gd name="connsiteY3" fmla="*/ 0 h 85343"/>
                    <a:gd name="connsiteX4" fmla="*/ 1522667 w 1522666"/>
                    <a:gd name="connsiteY4" fmla="*/ 42672 h 8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666" h="85343">
                      <a:moveTo>
                        <a:pt x="1522667" y="42672"/>
                      </a:moveTo>
                      <a:cubicBezTo>
                        <a:pt x="1522667" y="66294"/>
                        <a:pt x="1181767" y="85344"/>
                        <a:pt x="761333" y="85344"/>
                      </a:cubicBezTo>
                      <a:cubicBezTo>
                        <a:pt x="340900" y="85344"/>
                        <a:pt x="0" y="66199"/>
                        <a:pt x="0" y="42672"/>
                      </a:cubicBezTo>
                      <a:cubicBezTo>
                        <a:pt x="0" y="19050"/>
                        <a:pt x="340900" y="0"/>
                        <a:pt x="761333" y="0"/>
                      </a:cubicBezTo>
                      <a:cubicBezTo>
                        <a:pt x="1181767" y="0"/>
                        <a:pt x="1522667" y="19050"/>
                        <a:pt x="1522667" y="42672"/>
                      </a:cubicBezTo>
                      <a:close/>
                    </a:path>
                  </a:pathLst>
                </a:custGeom>
                <a:solidFill>
                  <a:srgbClr val="C8C8C8">
                    <a:alpha val="46000"/>
                  </a:srgbClr>
                </a:solidFill>
                <a:ln w="9525" cap="flat">
                  <a:noFill/>
                  <a:prstDash val="solid"/>
                  <a:miter/>
                </a:ln>
              </p:spPr>
              <p:txBody>
                <a:bodyPr rtlCol="0" anchor="ctr"/>
                <a:lstStyle/>
                <a:p>
                  <a:endParaRPr lang="en-ID"/>
                </a:p>
              </p:txBody>
            </p:sp>
            <p:sp>
              <p:nvSpPr>
                <p:cNvPr id="209" name="Freeform: Shape 208">
                  <a:extLst>
                    <a:ext uri="{FF2B5EF4-FFF2-40B4-BE49-F238E27FC236}">
                      <a16:creationId xmlns:a16="http://schemas.microsoft.com/office/drawing/2014/main" id="{9067D2E8-B560-4279-B738-1A52939E00AE}"/>
                    </a:ext>
                  </a:extLst>
                </p:cNvPr>
                <p:cNvSpPr/>
                <p:nvPr/>
              </p:nvSpPr>
              <p:spPr>
                <a:xfrm>
                  <a:off x="2304766" y="5622702"/>
                  <a:ext cx="1511236" cy="84772"/>
                </a:xfrm>
                <a:custGeom>
                  <a:avLst/>
                  <a:gdLst>
                    <a:gd name="connsiteX0" fmla="*/ 1511236 w 1511236"/>
                    <a:gd name="connsiteY0" fmla="*/ 42386 h 84772"/>
                    <a:gd name="connsiteX1" fmla="*/ 755618 w 1511236"/>
                    <a:gd name="connsiteY1" fmla="*/ 84773 h 84772"/>
                    <a:gd name="connsiteX2" fmla="*/ 0 w 1511236"/>
                    <a:gd name="connsiteY2" fmla="*/ 42386 h 84772"/>
                    <a:gd name="connsiteX3" fmla="*/ 755618 w 1511236"/>
                    <a:gd name="connsiteY3" fmla="*/ 0 h 84772"/>
                    <a:gd name="connsiteX4" fmla="*/ 1511236 w 1511236"/>
                    <a:gd name="connsiteY4" fmla="*/ 42386 h 8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236" h="84772">
                      <a:moveTo>
                        <a:pt x="1511236" y="42386"/>
                      </a:moveTo>
                      <a:cubicBezTo>
                        <a:pt x="1511236" y="65796"/>
                        <a:pt x="1172935" y="84773"/>
                        <a:pt x="755618" y="84773"/>
                      </a:cubicBezTo>
                      <a:cubicBezTo>
                        <a:pt x="338302" y="84773"/>
                        <a:pt x="0" y="65796"/>
                        <a:pt x="0" y="42386"/>
                      </a:cubicBezTo>
                      <a:cubicBezTo>
                        <a:pt x="0" y="18977"/>
                        <a:pt x="338302" y="0"/>
                        <a:pt x="755618" y="0"/>
                      </a:cubicBezTo>
                      <a:cubicBezTo>
                        <a:pt x="1172935" y="0"/>
                        <a:pt x="1511236" y="18977"/>
                        <a:pt x="1511236" y="42386"/>
                      </a:cubicBezTo>
                      <a:close/>
                    </a:path>
                  </a:pathLst>
                </a:custGeom>
                <a:solidFill>
                  <a:srgbClr val="C8C8C8">
                    <a:alpha val="46000"/>
                  </a:srgbClr>
                </a:solidFill>
                <a:ln w="9525" cap="flat">
                  <a:noFill/>
                  <a:prstDash val="solid"/>
                  <a:miter/>
                </a:ln>
              </p:spPr>
              <p:txBody>
                <a:bodyPr rtlCol="0" anchor="ctr"/>
                <a:lstStyle/>
                <a:p>
                  <a:endParaRPr lang="en-ID"/>
                </a:p>
              </p:txBody>
            </p:sp>
            <p:sp>
              <p:nvSpPr>
                <p:cNvPr id="210" name="Freeform: Shape 209">
                  <a:extLst>
                    <a:ext uri="{FF2B5EF4-FFF2-40B4-BE49-F238E27FC236}">
                      <a16:creationId xmlns:a16="http://schemas.microsoft.com/office/drawing/2014/main" id="{E79B0703-47E2-46AC-966B-E36EF6C57B22}"/>
                    </a:ext>
                  </a:extLst>
                </p:cNvPr>
                <p:cNvSpPr/>
                <p:nvPr/>
              </p:nvSpPr>
              <p:spPr>
                <a:xfrm>
                  <a:off x="2310576" y="5622988"/>
                  <a:ext cx="1499616" cy="84201"/>
                </a:xfrm>
                <a:custGeom>
                  <a:avLst/>
                  <a:gdLst>
                    <a:gd name="connsiteX0" fmla="*/ 1499616 w 1499616"/>
                    <a:gd name="connsiteY0" fmla="*/ 42101 h 84201"/>
                    <a:gd name="connsiteX1" fmla="*/ 749808 w 1499616"/>
                    <a:gd name="connsiteY1" fmla="*/ 84201 h 84201"/>
                    <a:gd name="connsiteX2" fmla="*/ 0 w 1499616"/>
                    <a:gd name="connsiteY2" fmla="*/ 42101 h 84201"/>
                    <a:gd name="connsiteX3" fmla="*/ 749808 w 1499616"/>
                    <a:gd name="connsiteY3" fmla="*/ 0 h 84201"/>
                    <a:gd name="connsiteX4" fmla="*/ 1499616 w 1499616"/>
                    <a:gd name="connsiteY4" fmla="*/ 42101 h 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616" h="84201">
                      <a:moveTo>
                        <a:pt x="1499616" y="42101"/>
                      </a:moveTo>
                      <a:cubicBezTo>
                        <a:pt x="1499616" y="65352"/>
                        <a:pt x="1163916" y="84201"/>
                        <a:pt x="749808" y="84201"/>
                      </a:cubicBezTo>
                      <a:cubicBezTo>
                        <a:pt x="335700" y="84201"/>
                        <a:pt x="0" y="65352"/>
                        <a:pt x="0" y="42101"/>
                      </a:cubicBezTo>
                      <a:cubicBezTo>
                        <a:pt x="0" y="18849"/>
                        <a:pt x="335700" y="0"/>
                        <a:pt x="749808" y="0"/>
                      </a:cubicBezTo>
                      <a:cubicBezTo>
                        <a:pt x="1163916" y="0"/>
                        <a:pt x="1499616" y="18849"/>
                        <a:pt x="1499616" y="42101"/>
                      </a:cubicBezTo>
                      <a:close/>
                    </a:path>
                  </a:pathLst>
                </a:custGeom>
                <a:solidFill>
                  <a:srgbClr val="C7C7C7">
                    <a:alpha val="47000"/>
                  </a:srgbClr>
                </a:solidFill>
                <a:ln w="9525" cap="flat">
                  <a:noFill/>
                  <a:prstDash val="solid"/>
                  <a:miter/>
                </a:ln>
              </p:spPr>
              <p:txBody>
                <a:bodyPr rtlCol="0" anchor="ctr"/>
                <a:lstStyle/>
                <a:p>
                  <a:endParaRPr lang="en-ID"/>
                </a:p>
              </p:txBody>
            </p:sp>
            <p:sp>
              <p:nvSpPr>
                <p:cNvPr id="211" name="Freeform: Shape 210">
                  <a:extLst>
                    <a:ext uri="{FF2B5EF4-FFF2-40B4-BE49-F238E27FC236}">
                      <a16:creationId xmlns:a16="http://schemas.microsoft.com/office/drawing/2014/main" id="{1BC2B9F7-9E00-48B8-95EF-5F32B442F669}"/>
                    </a:ext>
                  </a:extLst>
                </p:cNvPr>
                <p:cNvSpPr/>
                <p:nvPr/>
              </p:nvSpPr>
              <p:spPr>
                <a:xfrm>
                  <a:off x="2316387" y="5623369"/>
                  <a:ext cx="1487995" cy="83439"/>
                </a:xfrm>
                <a:custGeom>
                  <a:avLst/>
                  <a:gdLst>
                    <a:gd name="connsiteX0" fmla="*/ 1487995 w 1487995"/>
                    <a:gd name="connsiteY0" fmla="*/ 41720 h 83439"/>
                    <a:gd name="connsiteX1" fmla="*/ 743998 w 1487995"/>
                    <a:gd name="connsiteY1" fmla="*/ 83439 h 83439"/>
                    <a:gd name="connsiteX2" fmla="*/ 0 w 1487995"/>
                    <a:gd name="connsiteY2" fmla="*/ 41720 h 83439"/>
                    <a:gd name="connsiteX3" fmla="*/ 743998 w 1487995"/>
                    <a:gd name="connsiteY3" fmla="*/ 0 h 83439"/>
                    <a:gd name="connsiteX4" fmla="*/ 1487995 w 1487995"/>
                    <a:gd name="connsiteY4" fmla="*/ 41720 h 8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995" h="83439">
                      <a:moveTo>
                        <a:pt x="1487995" y="41720"/>
                      </a:moveTo>
                      <a:cubicBezTo>
                        <a:pt x="1487995" y="64770"/>
                        <a:pt x="1154906" y="83439"/>
                        <a:pt x="743998" y="83439"/>
                      </a:cubicBezTo>
                      <a:cubicBezTo>
                        <a:pt x="333089" y="83439"/>
                        <a:pt x="0" y="64770"/>
                        <a:pt x="0" y="41720"/>
                      </a:cubicBezTo>
                      <a:cubicBezTo>
                        <a:pt x="0" y="18669"/>
                        <a:pt x="333089" y="0"/>
                        <a:pt x="743998" y="0"/>
                      </a:cubicBezTo>
                      <a:cubicBezTo>
                        <a:pt x="1154906" y="0"/>
                        <a:pt x="1487995" y="18574"/>
                        <a:pt x="1487995" y="41720"/>
                      </a:cubicBezTo>
                      <a:close/>
                    </a:path>
                  </a:pathLst>
                </a:custGeom>
                <a:solidFill>
                  <a:srgbClr val="C7C7C7">
                    <a:alpha val="47000"/>
                  </a:srgbClr>
                </a:solidFill>
                <a:ln w="9525" cap="flat">
                  <a:noFill/>
                  <a:prstDash val="solid"/>
                  <a:miter/>
                </a:ln>
              </p:spPr>
              <p:txBody>
                <a:bodyPr rtlCol="0" anchor="ctr"/>
                <a:lstStyle/>
                <a:p>
                  <a:endParaRPr lang="en-ID"/>
                </a:p>
              </p:txBody>
            </p:sp>
            <p:sp>
              <p:nvSpPr>
                <p:cNvPr id="212" name="Freeform: Shape 211">
                  <a:extLst>
                    <a:ext uri="{FF2B5EF4-FFF2-40B4-BE49-F238E27FC236}">
                      <a16:creationId xmlns:a16="http://schemas.microsoft.com/office/drawing/2014/main" id="{C20A11B1-A35B-4D4F-8E64-03CE1538E1F4}"/>
                    </a:ext>
                  </a:extLst>
                </p:cNvPr>
                <p:cNvSpPr/>
                <p:nvPr/>
              </p:nvSpPr>
              <p:spPr>
                <a:xfrm>
                  <a:off x="2322197" y="5623655"/>
                  <a:ext cx="1476374" cy="82867"/>
                </a:xfrm>
                <a:custGeom>
                  <a:avLst/>
                  <a:gdLst>
                    <a:gd name="connsiteX0" fmla="*/ 1476375 w 1476374"/>
                    <a:gd name="connsiteY0" fmla="*/ 41434 h 82867"/>
                    <a:gd name="connsiteX1" fmla="*/ 738188 w 1476374"/>
                    <a:gd name="connsiteY1" fmla="*/ 82868 h 82867"/>
                    <a:gd name="connsiteX2" fmla="*/ 0 w 1476374"/>
                    <a:gd name="connsiteY2" fmla="*/ 41434 h 82867"/>
                    <a:gd name="connsiteX3" fmla="*/ 738188 w 1476374"/>
                    <a:gd name="connsiteY3" fmla="*/ 0 h 82867"/>
                    <a:gd name="connsiteX4" fmla="*/ 1476375 w 1476374"/>
                    <a:gd name="connsiteY4" fmla="*/ 41434 h 8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74" h="82867">
                      <a:moveTo>
                        <a:pt x="1476375" y="41434"/>
                      </a:moveTo>
                      <a:cubicBezTo>
                        <a:pt x="1476375" y="64317"/>
                        <a:pt x="1145877" y="82868"/>
                        <a:pt x="738188" y="82868"/>
                      </a:cubicBezTo>
                      <a:cubicBezTo>
                        <a:pt x="330498" y="82868"/>
                        <a:pt x="0" y="64317"/>
                        <a:pt x="0" y="41434"/>
                      </a:cubicBezTo>
                      <a:cubicBezTo>
                        <a:pt x="0" y="18551"/>
                        <a:pt x="330498" y="0"/>
                        <a:pt x="738188" y="0"/>
                      </a:cubicBezTo>
                      <a:cubicBezTo>
                        <a:pt x="1145877" y="0"/>
                        <a:pt x="1476375" y="18551"/>
                        <a:pt x="1476375" y="41434"/>
                      </a:cubicBezTo>
                      <a:close/>
                    </a:path>
                  </a:pathLst>
                </a:custGeom>
                <a:solidFill>
                  <a:srgbClr val="C6C6C6">
                    <a:alpha val="48000"/>
                  </a:srgbClr>
                </a:solidFill>
                <a:ln w="9525" cap="flat">
                  <a:noFill/>
                  <a:prstDash val="solid"/>
                  <a:miter/>
                </a:ln>
              </p:spPr>
              <p:txBody>
                <a:bodyPr rtlCol="0" anchor="ctr"/>
                <a:lstStyle/>
                <a:p>
                  <a:endParaRPr lang="en-ID"/>
                </a:p>
              </p:txBody>
            </p:sp>
            <p:sp>
              <p:nvSpPr>
                <p:cNvPr id="213" name="Freeform: Shape 212">
                  <a:extLst>
                    <a:ext uri="{FF2B5EF4-FFF2-40B4-BE49-F238E27FC236}">
                      <a16:creationId xmlns:a16="http://schemas.microsoft.com/office/drawing/2014/main" id="{2ABF3B09-8877-4752-8FA5-4B289F8226D7}"/>
                    </a:ext>
                  </a:extLst>
                </p:cNvPr>
                <p:cNvSpPr/>
                <p:nvPr/>
              </p:nvSpPr>
              <p:spPr>
                <a:xfrm>
                  <a:off x="2327912" y="5624036"/>
                  <a:ext cx="1464945" cy="82105"/>
                </a:xfrm>
                <a:custGeom>
                  <a:avLst/>
                  <a:gdLst>
                    <a:gd name="connsiteX0" fmla="*/ 1464945 w 1464945"/>
                    <a:gd name="connsiteY0" fmla="*/ 41053 h 82105"/>
                    <a:gd name="connsiteX1" fmla="*/ 732473 w 1464945"/>
                    <a:gd name="connsiteY1" fmla="*/ 82106 h 82105"/>
                    <a:gd name="connsiteX2" fmla="*/ 0 w 1464945"/>
                    <a:gd name="connsiteY2" fmla="*/ 41053 h 82105"/>
                    <a:gd name="connsiteX3" fmla="*/ 732473 w 1464945"/>
                    <a:gd name="connsiteY3" fmla="*/ 0 h 82105"/>
                    <a:gd name="connsiteX4" fmla="*/ 1464945 w 1464945"/>
                    <a:gd name="connsiteY4" fmla="*/ 41053 h 8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945" h="82105">
                      <a:moveTo>
                        <a:pt x="1464945" y="41053"/>
                      </a:moveTo>
                      <a:cubicBezTo>
                        <a:pt x="1464945" y="63726"/>
                        <a:pt x="1137006" y="82106"/>
                        <a:pt x="732473" y="82106"/>
                      </a:cubicBezTo>
                      <a:cubicBezTo>
                        <a:pt x="327939" y="82106"/>
                        <a:pt x="0" y="63726"/>
                        <a:pt x="0" y="41053"/>
                      </a:cubicBezTo>
                      <a:cubicBezTo>
                        <a:pt x="0" y="18380"/>
                        <a:pt x="327939" y="0"/>
                        <a:pt x="732473" y="0"/>
                      </a:cubicBezTo>
                      <a:cubicBezTo>
                        <a:pt x="1137006" y="0"/>
                        <a:pt x="1464945" y="18380"/>
                        <a:pt x="1464945" y="41053"/>
                      </a:cubicBezTo>
                      <a:close/>
                    </a:path>
                  </a:pathLst>
                </a:custGeom>
                <a:solidFill>
                  <a:srgbClr val="C5C5C5">
                    <a:alpha val="48000"/>
                  </a:srgbClr>
                </a:solidFill>
                <a:ln w="9525" cap="flat">
                  <a:noFill/>
                  <a:prstDash val="solid"/>
                  <a:miter/>
                </a:ln>
              </p:spPr>
              <p:txBody>
                <a:bodyPr rtlCol="0" anchor="ctr"/>
                <a:lstStyle/>
                <a:p>
                  <a:endParaRPr lang="en-ID"/>
                </a:p>
              </p:txBody>
            </p:sp>
            <p:sp>
              <p:nvSpPr>
                <p:cNvPr id="214" name="Freeform: Shape 213">
                  <a:extLst>
                    <a:ext uri="{FF2B5EF4-FFF2-40B4-BE49-F238E27FC236}">
                      <a16:creationId xmlns:a16="http://schemas.microsoft.com/office/drawing/2014/main" id="{F945AE40-89E9-4C67-9AE1-A6300585CA74}"/>
                    </a:ext>
                  </a:extLst>
                </p:cNvPr>
                <p:cNvSpPr/>
                <p:nvPr/>
              </p:nvSpPr>
              <p:spPr>
                <a:xfrm>
                  <a:off x="2333722" y="5624322"/>
                  <a:ext cx="1453324" cy="81533"/>
                </a:xfrm>
                <a:custGeom>
                  <a:avLst/>
                  <a:gdLst>
                    <a:gd name="connsiteX0" fmla="*/ 1453325 w 1453324"/>
                    <a:gd name="connsiteY0" fmla="*/ 40767 h 81533"/>
                    <a:gd name="connsiteX1" fmla="*/ 726662 w 1453324"/>
                    <a:gd name="connsiteY1" fmla="*/ 81534 h 81533"/>
                    <a:gd name="connsiteX2" fmla="*/ 0 w 1453324"/>
                    <a:gd name="connsiteY2" fmla="*/ 40767 h 81533"/>
                    <a:gd name="connsiteX3" fmla="*/ 726662 w 1453324"/>
                    <a:gd name="connsiteY3" fmla="*/ 0 h 81533"/>
                    <a:gd name="connsiteX4" fmla="*/ 1453325 w 1453324"/>
                    <a:gd name="connsiteY4" fmla="*/ 40767 h 81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324" h="81533">
                      <a:moveTo>
                        <a:pt x="1453325" y="40767"/>
                      </a:moveTo>
                      <a:cubicBezTo>
                        <a:pt x="1453325" y="63246"/>
                        <a:pt x="1127951" y="81534"/>
                        <a:pt x="726662" y="81534"/>
                      </a:cubicBezTo>
                      <a:cubicBezTo>
                        <a:pt x="325374" y="81534"/>
                        <a:pt x="0" y="63246"/>
                        <a:pt x="0" y="40767"/>
                      </a:cubicBezTo>
                      <a:cubicBezTo>
                        <a:pt x="0" y="18288"/>
                        <a:pt x="325374" y="0"/>
                        <a:pt x="726662" y="0"/>
                      </a:cubicBezTo>
                      <a:cubicBezTo>
                        <a:pt x="1127951" y="0"/>
                        <a:pt x="1453325" y="18193"/>
                        <a:pt x="1453325" y="40767"/>
                      </a:cubicBezTo>
                      <a:close/>
                    </a:path>
                  </a:pathLst>
                </a:custGeom>
                <a:solidFill>
                  <a:srgbClr val="C5C5C5">
                    <a:alpha val="48000"/>
                  </a:srgbClr>
                </a:solidFill>
                <a:ln w="9525" cap="flat">
                  <a:noFill/>
                  <a:prstDash val="solid"/>
                  <a:miter/>
                </a:ln>
              </p:spPr>
              <p:txBody>
                <a:bodyPr rtlCol="0" anchor="ctr"/>
                <a:lstStyle/>
                <a:p>
                  <a:endParaRPr lang="en-ID"/>
                </a:p>
              </p:txBody>
            </p:sp>
            <p:sp>
              <p:nvSpPr>
                <p:cNvPr id="215" name="Freeform: Shape 214">
                  <a:extLst>
                    <a:ext uri="{FF2B5EF4-FFF2-40B4-BE49-F238E27FC236}">
                      <a16:creationId xmlns:a16="http://schemas.microsoft.com/office/drawing/2014/main" id="{632116AA-35C6-45F6-BBD3-19B9041BD3F8}"/>
                    </a:ext>
                  </a:extLst>
                </p:cNvPr>
                <p:cNvSpPr/>
                <p:nvPr/>
              </p:nvSpPr>
              <p:spPr>
                <a:xfrm>
                  <a:off x="2339532" y="5624607"/>
                  <a:ext cx="1441704" cy="80962"/>
                </a:xfrm>
                <a:custGeom>
                  <a:avLst/>
                  <a:gdLst>
                    <a:gd name="connsiteX0" fmla="*/ 1441704 w 1441704"/>
                    <a:gd name="connsiteY0" fmla="*/ 40481 h 80962"/>
                    <a:gd name="connsiteX1" fmla="*/ 720852 w 1441704"/>
                    <a:gd name="connsiteY1" fmla="*/ 80963 h 80962"/>
                    <a:gd name="connsiteX2" fmla="*/ 0 w 1441704"/>
                    <a:gd name="connsiteY2" fmla="*/ 40481 h 80962"/>
                    <a:gd name="connsiteX3" fmla="*/ 720852 w 1441704"/>
                    <a:gd name="connsiteY3" fmla="*/ 0 h 80962"/>
                    <a:gd name="connsiteX4" fmla="*/ 1441704 w 1441704"/>
                    <a:gd name="connsiteY4" fmla="*/ 40481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04" h="80962">
                      <a:moveTo>
                        <a:pt x="1441704" y="40481"/>
                      </a:moveTo>
                      <a:cubicBezTo>
                        <a:pt x="1441704" y="62838"/>
                        <a:pt x="1118968" y="80963"/>
                        <a:pt x="720852" y="80963"/>
                      </a:cubicBezTo>
                      <a:cubicBezTo>
                        <a:pt x="322737" y="80963"/>
                        <a:pt x="0" y="62838"/>
                        <a:pt x="0" y="40481"/>
                      </a:cubicBezTo>
                      <a:cubicBezTo>
                        <a:pt x="0" y="18124"/>
                        <a:pt x="322737" y="0"/>
                        <a:pt x="720852" y="0"/>
                      </a:cubicBezTo>
                      <a:cubicBezTo>
                        <a:pt x="1118968" y="0"/>
                        <a:pt x="1441704" y="18124"/>
                        <a:pt x="1441704" y="40481"/>
                      </a:cubicBezTo>
                      <a:close/>
                    </a:path>
                  </a:pathLst>
                </a:custGeom>
                <a:solidFill>
                  <a:srgbClr val="C4C4C4">
                    <a:alpha val="49000"/>
                  </a:srgbClr>
                </a:solidFill>
                <a:ln w="9525" cap="flat">
                  <a:noFill/>
                  <a:prstDash val="solid"/>
                  <a:miter/>
                </a:ln>
              </p:spPr>
              <p:txBody>
                <a:bodyPr rtlCol="0" anchor="ctr"/>
                <a:lstStyle/>
                <a:p>
                  <a:endParaRPr lang="en-ID"/>
                </a:p>
              </p:txBody>
            </p:sp>
            <p:sp>
              <p:nvSpPr>
                <p:cNvPr id="216" name="Freeform: Shape 215">
                  <a:extLst>
                    <a:ext uri="{FF2B5EF4-FFF2-40B4-BE49-F238E27FC236}">
                      <a16:creationId xmlns:a16="http://schemas.microsoft.com/office/drawing/2014/main" id="{A3C8A9AF-9586-45DA-8E7A-2642325DBFD3}"/>
                    </a:ext>
                  </a:extLst>
                </p:cNvPr>
                <p:cNvSpPr/>
                <p:nvPr/>
              </p:nvSpPr>
              <p:spPr>
                <a:xfrm>
                  <a:off x="2345247" y="5624988"/>
                  <a:ext cx="1430274" cy="80200"/>
                </a:xfrm>
                <a:custGeom>
                  <a:avLst/>
                  <a:gdLst>
                    <a:gd name="connsiteX0" fmla="*/ 1430274 w 1430274"/>
                    <a:gd name="connsiteY0" fmla="*/ 40100 h 80200"/>
                    <a:gd name="connsiteX1" fmla="*/ 715137 w 1430274"/>
                    <a:gd name="connsiteY1" fmla="*/ 80201 h 80200"/>
                    <a:gd name="connsiteX2" fmla="*/ 0 w 1430274"/>
                    <a:gd name="connsiteY2" fmla="*/ 40100 h 80200"/>
                    <a:gd name="connsiteX3" fmla="*/ 715137 w 1430274"/>
                    <a:gd name="connsiteY3" fmla="*/ 0 h 80200"/>
                    <a:gd name="connsiteX4" fmla="*/ 1430274 w 1430274"/>
                    <a:gd name="connsiteY4" fmla="*/ 4010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274" h="80200">
                      <a:moveTo>
                        <a:pt x="1430274" y="40100"/>
                      </a:moveTo>
                      <a:cubicBezTo>
                        <a:pt x="1430274" y="62247"/>
                        <a:pt x="1110096" y="80201"/>
                        <a:pt x="715137" y="80201"/>
                      </a:cubicBezTo>
                      <a:cubicBezTo>
                        <a:pt x="320178" y="80201"/>
                        <a:pt x="0" y="62247"/>
                        <a:pt x="0" y="40100"/>
                      </a:cubicBezTo>
                      <a:cubicBezTo>
                        <a:pt x="0" y="17954"/>
                        <a:pt x="320178" y="0"/>
                        <a:pt x="715137" y="0"/>
                      </a:cubicBezTo>
                      <a:cubicBezTo>
                        <a:pt x="1110096" y="0"/>
                        <a:pt x="1430274" y="17954"/>
                        <a:pt x="1430274" y="40100"/>
                      </a:cubicBezTo>
                      <a:close/>
                    </a:path>
                  </a:pathLst>
                </a:custGeom>
                <a:solidFill>
                  <a:srgbClr val="C4C4C4">
                    <a:alpha val="49000"/>
                  </a:srgbClr>
                </a:solidFill>
                <a:ln w="9525" cap="flat">
                  <a:noFill/>
                  <a:prstDash val="solid"/>
                  <a:miter/>
                </a:ln>
              </p:spPr>
              <p:txBody>
                <a:bodyPr rtlCol="0" anchor="ctr"/>
                <a:lstStyle/>
                <a:p>
                  <a:endParaRPr lang="en-ID"/>
                </a:p>
              </p:txBody>
            </p:sp>
            <p:sp>
              <p:nvSpPr>
                <p:cNvPr id="217" name="Freeform: Shape 216">
                  <a:extLst>
                    <a:ext uri="{FF2B5EF4-FFF2-40B4-BE49-F238E27FC236}">
                      <a16:creationId xmlns:a16="http://schemas.microsoft.com/office/drawing/2014/main" id="{B863401B-A830-462D-A793-182011D8F897}"/>
                    </a:ext>
                  </a:extLst>
                </p:cNvPr>
                <p:cNvSpPr/>
                <p:nvPr/>
              </p:nvSpPr>
              <p:spPr>
                <a:xfrm>
                  <a:off x="2351058" y="5625274"/>
                  <a:ext cx="1418653" cy="79629"/>
                </a:xfrm>
                <a:custGeom>
                  <a:avLst/>
                  <a:gdLst>
                    <a:gd name="connsiteX0" fmla="*/ 1418654 w 1418653"/>
                    <a:gd name="connsiteY0" fmla="*/ 39815 h 79629"/>
                    <a:gd name="connsiteX1" fmla="*/ 709327 w 1418653"/>
                    <a:gd name="connsiteY1" fmla="*/ 79629 h 79629"/>
                    <a:gd name="connsiteX2" fmla="*/ 0 w 1418653"/>
                    <a:gd name="connsiteY2" fmla="*/ 39815 h 79629"/>
                    <a:gd name="connsiteX3" fmla="*/ 709327 w 1418653"/>
                    <a:gd name="connsiteY3" fmla="*/ 0 h 79629"/>
                    <a:gd name="connsiteX4" fmla="*/ 1418654 w 1418653"/>
                    <a:gd name="connsiteY4" fmla="*/ 39815 h 79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653" h="79629">
                      <a:moveTo>
                        <a:pt x="1418654" y="39815"/>
                      </a:moveTo>
                      <a:cubicBezTo>
                        <a:pt x="1418654" y="61817"/>
                        <a:pt x="1101090" y="79629"/>
                        <a:pt x="709327" y="79629"/>
                      </a:cubicBezTo>
                      <a:cubicBezTo>
                        <a:pt x="317563" y="79629"/>
                        <a:pt x="0" y="61817"/>
                        <a:pt x="0" y="39815"/>
                      </a:cubicBezTo>
                      <a:cubicBezTo>
                        <a:pt x="0" y="17812"/>
                        <a:pt x="317563" y="0"/>
                        <a:pt x="709327" y="0"/>
                      </a:cubicBezTo>
                      <a:cubicBezTo>
                        <a:pt x="1101090" y="0"/>
                        <a:pt x="1418654" y="17812"/>
                        <a:pt x="1418654" y="39815"/>
                      </a:cubicBezTo>
                      <a:close/>
                    </a:path>
                  </a:pathLst>
                </a:custGeom>
                <a:solidFill>
                  <a:srgbClr val="C3C3C3">
                    <a:alpha val="50000"/>
                  </a:srgbClr>
                </a:solidFill>
                <a:ln w="9525" cap="flat">
                  <a:noFill/>
                  <a:prstDash val="solid"/>
                  <a:miter/>
                </a:ln>
              </p:spPr>
              <p:txBody>
                <a:bodyPr rtlCol="0" anchor="ctr"/>
                <a:lstStyle/>
                <a:p>
                  <a:endParaRPr lang="en-ID"/>
                </a:p>
              </p:txBody>
            </p:sp>
            <p:sp>
              <p:nvSpPr>
                <p:cNvPr id="218" name="Freeform: Shape 217">
                  <a:extLst>
                    <a:ext uri="{FF2B5EF4-FFF2-40B4-BE49-F238E27FC236}">
                      <a16:creationId xmlns:a16="http://schemas.microsoft.com/office/drawing/2014/main" id="{A9EECCC7-D1BE-467A-B38C-0681B07C4F28}"/>
                    </a:ext>
                  </a:extLst>
                </p:cNvPr>
                <p:cNvSpPr/>
                <p:nvPr/>
              </p:nvSpPr>
              <p:spPr>
                <a:xfrm>
                  <a:off x="2356868" y="5625655"/>
                  <a:ext cx="1407032" cy="78866"/>
                </a:xfrm>
                <a:custGeom>
                  <a:avLst/>
                  <a:gdLst>
                    <a:gd name="connsiteX0" fmla="*/ 1407033 w 1407032"/>
                    <a:gd name="connsiteY0" fmla="*/ 39434 h 78866"/>
                    <a:gd name="connsiteX1" fmla="*/ 703516 w 1407032"/>
                    <a:gd name="connsiteY1" fmla="*/ 78867 h 78866"/>
                    <a:gd name="connsiteX2" fmla="*/ 0 w 1407032"/>
                    <a:gd name="connsiteY2" fmla="*/ 39434 h 78866"/>
                    <a:gd name="connsiteX3" fmla="*/ 703516 w 1407032"/>
                    <a:gd name="connsiteY3" fmla="*/ 0 h 78866"/>
                    <a:gd name="connsiteX4" fmla="*/ 1407033 w 1407032"/>
                    <a:gd name="connsiteY4" fmla="*/ 39434 h 7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032" h="78866">
                      <a:moveTo>
                        <a:pt x="1407033" y="39434"/>
                      </a:moveTo>
                      <a:cubicBezTo>
                        <a:pt x="1407033" y="61212"/>
                        <a:pt x="1092058" y="78867"/>
                        <a:pt x="703516" y="78867"/>
                      </a:cubicBezTo>
                      <a:cubicBezTo>
                        <a:pt x="314975" y="78867"/>
                        <a:pt x="0" y="61212"/>
                        <a:pt x="0" y="39434"/>
                      </a:cubicBezTo>
                      <a:cubicBezTo>
                        <a:pt x="0" y="17655"/>
                        <a:pt x="314975" y="0"/>
                        <a:pt x="703516" y="0"/>
                      </a:cubicBezTo>
                      <a:cubicBezTo>
                        <a:pt x="1092058" y="0"/>
                        <a:pt x="1407033" y="17655"/>
                        <a:pt x="1407033" y="39434"/>
                      </a:cubicBezTo>
                      <a:close/>
                    </a:path>
                  </a:pathLst>
                </a:custGeom>
                <a:solidFill>
                  <a:srgbClr val="C3C3C3">
                    <a:alpha val="50000"/>
                  </a:srgbClr>
                </a:solidFill>
                <a:ln w="9525" cap="flat">
                  <a:noFill/>
                  <a:prstDash val="solid"/>
                  <a:miter/>
                </a:ln>
              </p:spPr>
              <p:txBody>
                <a:bodyPr rtlCol="0" anchor="ctr"/>
                <a:lstStyle/>
                <a:p>
                  <a:endParaRPr lang="en-ID"/>
                </a:p>
              </p:txBody>
            </p:sp>
            <p:sp>
              <p:nvSpPr>
                <p:cNvPr id="219" name="Freeform: Shape 218">
                  <a:extLst>
                    <a:ext uri="{FF2B5EF4-FFF2-40B4-BE49-F238E27FC236}">
                      <a16:creationId xmlns:a16="http://schemas.microsoft.com/office/drawing/2014/main" id="{37105045-389C-4B1A-82D8-08157DC667C5}"/>
                    </a:ext>
                  </a:extLst>
                </p:cNvPr>
                <p:cNvSpPr/>
                <p:nvPr/>
              </p:nvSpPr>
              <p:spPr>
                <a:xfrm>
                  <a:off x="2362678" y="5625941"/>
                  <a:ext cx="1395412" cy="78295"/>
                </a:xfrm>
                <a:custGeom>
                  <a:avLst/>
                  <a:gdLst>
                    <a:gd name="connsiteX0" fmla="*/ 1395413 w 1395412"/>
                    <a:gd name="connsiteY0" fmla="*/ 39148 h 78295"/>
                    <a:gd name="connsiteX1" fmla="*/ 697706 w 1395412"/>
                    <a:gd name="connsiteY1" fmla="*/ 78295 h 78295"/>
                    <a:gd name="connsiteX2" fmla="*/ 0 w 1395412"/>
                    <a:gd name="connsiteY2" fmla="*/ 39148 h 78295"/>
                    <a:gd name="connsiteX3" fmla="*/ 697706 w 1395412"/>
                    <a:gd name="connsiteY3" fmla="*/ 0 h 78295"/>
                    <a:gd name="connsiteX4" fmla="*/ 1395413 w 1395412"/>
                    <a:gd name="connsiteY4" fmla="*/ 39148 h 7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2" h="78295">
                      <a:moveTo>
                        <a:pt x="1395413" y="39148"/>
                      </a:moveTo>
                      <a:cubicBezTo>
                        <a:pt x="1395413" y="60769"/>
                        <a:pt x="1083039" y="78295"/>
                        <a:pt x="697706" y="78295"/>
                      </a:cubicBezTo>
                      <a:cubicBezTo>
                        <a:pt x="312374" y="78295"/>
                        <a:pt x="0" y="60768"/>
                        <a:pt x="0" y="39148"/>
                      </a:cubicBezTo>
                      <a:cubicBezTo>
                        <a:pt x="0" y="17527"/>
                        <a:pt x="312374" y="0"/>
                        <a:pt x="697706" y="0"/>
                      </a:cubicBezTo>
                      <a:cubicBezTo>
                        <a:pt x="1083039" y="0"/>
                        <a:pt x="1395413" y="17527"/>
                        <a:pt x="1395413" y="39148"/>
                      </a:cubicBezTo>
                      <a:close/>
                    </a:path>
                  </a:pathLst>
                </a:custGeom>
                <a:solidFill>
                  <a:srgbClr val="C2C2C2">
                    <a:alpha val="51000"/>
                  </a:srgbClr>
                </a:solidFill>
                <a:ln w="9525" cap="flat">
                  <a:noFill/>
                  <a:prstDash val="solid"/>
                  <a:miter/>
                </a:ln>
              </p:spPr>
              <p:txBody>
                <a:bodyPr rtlCol="0" anchor="ctr"/>
                <a:lstStyle/>
                <a:p>
                  <a:endParaRPr lang="en-ID"/>
                </a:p>
              </p:txBody>
            </p:sp>
            <p:sp>
              <p:nvSpPr>
                <p:cNvPr id="220" name="Freeform: Shape 219">
                  <a:extLst>
                    <a:ext uri="{FF2B5EF4-FFF2-40B4-BE49-F238E27FC236}">
                      <a16:creationId xmlns:a16="http://schemas.microsoft.com/office/drawing/2014/main" id="{D1EAE6A5-292A-401D-BE7F-40EA24241F0C}"/>
                    </a:ext>
                  </a:extLst>
                </p:cNvPr>
                <p:cNvSpPr/>
                <p:nvPr/>
              </p:nvSpPr>
              <p:spPr>
                <a:xfrm>
                  <a:off x="2368298" y="5626226"/>
                  <a:ext cx="1383982" cy="77724"/>
                </a:xfrm>
                <a:custGeom>
                  <a:avLst/>
                  <a:gdLst>
                    <a:gd name="connsiteX0" fmla="*/ 1383982 w 1383982"/>
                    <a:gd name="connsiteY0" fmla="*/ 38862 h 77724"/>
                    <a:gd name="connsiteX1" fmla="*/ 691991 w 1383982"/>
                    <a:gd name="connsiteY1" fmla="*/ 77724 h 77724"/>
                    <a:gd name="connsiteX2" fmla="*/ 0 w 1383982"/>
                    <a:gd name="connsiteY2" fmla="*/ 38862 h 77724"/>
                    <a:gd name="connsiteX3" fmla="*/ 691991 w 1383982"/>
                    <a:gd name="connsiteY3" fmla="*/ 0 h 77724"/>
                    <a:gd name="connsiteX4" fmla="*/ 1383982 w 1383982"/>
                    <a:gd name="connsiteY4" fmla="*/ 38862 h 77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982" h="77724">
                      <a:moveTo>
                        <a:pt x="1383982" y="38862"/>
                      </a:moveTo>
                      <a:cubicBezTo>
                        <a:pt x="1383982" y="60293"/>
                        <a:pt x="1074230" y="77724"/>
                        <a:pt x="691991" y="77724"/>
                      </a:cubicBezTo>
                      <a:cubicBezTo>
                        <a:pt x="309753" y="77724"/>
                        <a:pt x="0" y="60388"/>
                        <a:pt x="0" y="38862"/>
                      </a:cubicBezTo>
                      <a:cubicBezTo>
                        <a:pt x="0" y="17431"/>
                        <a:pt x="309753" y="0"/>
                        <a:pt x="691991" y="0"/>
                      </a:cubicBezTo>
                      <a:cubicBezTo>
                        <a:pt x="1074230" y="0"/>
                        <a:pt x="1383982" y="17336"/>
                        <a:pt x="1383982" y="38862"/>
                      </a:cubicBezTo>
                      <a:close/>
                    </a:path>
                  </a:pathLst>
                </a:custGeom>
                <a:solidFill>
                  <a:srgbClr val="C2C2C2">
                    <a:alpha val="51000"/>
                  </a:srgbClr>
                </a:solidFill>
                <a:ln w="9525" cap="flat">
                  <a:noFill/>
                  <a:prstDash val="solid"/>
                  <a:miter/>
                </a:ln>
              </p:spPr>
              <p:txBody>
                <a:bodyPr rtlCol="0" anchor="ctr"/>
                <a:lstStyle/>
                <a:p>
                  <a:endParaRPr lang="en-ID"/>
                </a:p>
              </p:txBody>
            </p:sp>
            <p:sp>
              <p:nvSpPr>
                <p:cNvPr id="221" name="Freeform: Shape 220">
                  <a:extLst>
                    <a:ext uri="{FF2B5EF4-FFF2-40B4-BE49-F238E27FC236}">
                      <a16:creationId xmlns:a16="http://schemas.microsoft.com/office/drawing/2014/main" id="{E486F25E-2215-4C7C-9C18-E3504CE7FD32}"/>
                    </a:ext>
                  </a:extLst>
                </p:cNvPr>
                <p:cNvSpPr/>
                <p:nvPr/>
              </p:nvSpPr>
              <p:spPr>
                <a:xfrm>
                  <a:off x="2374203" y="5626608"/>
                  <a:ext cx="1372362" cy="76961"/>
                </a:xfrm>
                <a:custGeom>
                  <a:avLst/>
                  <a:gdLst>
                    <a:gd name="connsiteX0" fmla="*/ 1372362 w 1372362"/>
                    <a:gd name="connsiteY0" fmla="*/ 38481 h 76961"/>
                    <a:gd name="connsiteX1" fmla="*/ 686181 w 1372362"/>
                    <a:gd name="connsiteY1" fmla="*/ 76962 h 76961"/>
                    <a:gd name="connsiteX2" fmla="*/ 0 w 1372362"/>
                    <a:gd name="connsiteY2" fmla="*/ 38481 h 76961"/>
                    <a:gd name="connsiteX3" fmla="*/ 686181 w 1372362"/>
                    <a:gd name="connsiteY3" fmla="*/ 0 h 76961"/>
                    <a:gd name="connsiteX4" fmla="*/ 1372362 w 1372362"/>
                    <a:gd name="connsiteY4" fmla="*/ 38481 h 7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362" h="76961">
                      <a:moveTo>
                        <a:pt x="1372362" y="38481"/>
                      </a:moveTo>
                      <a:cubicBezTo>
                        <a:pt x="1372362" y="59722"/>
                        <a:pt x="1065181" y="76962"/>
                        <a:pt x="686181" y="76962"/>
                      </a:cubicBezTo>
                      <a:cubicBezTo>
                        <a:pt x="307181" y="76962"/>
                        <a:pt x="0" y="59722"/>
                        <a:pt x="0" y="38481"/>
                      </a:cubicBezTo>
                      <a:cubicBezTo>
                        <a:pt x="0" y="17240"/>
                        <a:pt x="307181" y="0"/>
                        <a:pt x="686181" y="0"/>
                      </a:cubicBezTo>
                      <a:cubicBezTo>
                        <a:pt x="1065181" y="0"/>
                        <a:pt x="1372362" y="17145"/>
                        <a:pt x="1372362" y="38481"/>
                      </a:cubicBezTo>
                      <a:close/>
                    </a:path>
                  </a:pathLst>
                </a:custGeom>
                <a:solidFill>
                  <a:srgbClr val="C1C1C1">
                    <a:alpha val="52000"/>
                  </a:srgbClr>
                </a:solidFill>
                <a:ln w="9525" cap="flat">
                  <a:noFill/>
                  <a:prstDash val="solid"/>
                  <a:miter/>
                </a:ln>
              </p:spPr>
              <p:txBody>
                <a:bodyPr rtlCol="0" anchor="ctr"/>
                <a:lstStyle/>
                <a:p>
                  <a:endParaRPr lang="en-ID"/>
                </a:p>
              </p:txBody>
            </p:sp>
            <p:sp>
              <p:nvSpPr>
                <p:cNvPr id="222" name="Freeform: Shape 221">
                  <a:extLst>
                    <a:ext uri="{FF2B5EF4-FFF2-40B4-BE49-F238E27FC236}">
                      <a16:creationId xmlns:a16="http://schemas.microsoft.com/office/drawing/2014/main" id="{585D860D-CFE0-4B5B-B4AB-60500AAF10CF}"/>
                    </a:ext>
                  </a:extLst>
                </p:cNvPr>
                <p:cNvSpPr/>
                <p:nvPr/>
              </p:nvSpPr>
              <p:spPr>
                <a:xfrm>
                  <a:off x="2380014" y="5626893"/>
                  <a:ext cx="1360741" cy="76390"/>
                </a:xfrm>
                <a:custGeom>
                  <a:avLst/>
                  <a:gdLst>
                    <a:gd name="connsiteX0" fmla="*/ 1360742 w 1360741"/>
                    <a:gd name="connsiteY0" fmla="*/ 38195 h 76390"/>
                    <a:gd name="connsiteX1" fmla="*/ 680371 w 1360741"/>
                    <a:gd name="connsiteY1" fmla="*/ 76391 h 76390"/>
                    <a:gd name="connsiteX2" fmla="*/ 0 w 1360741"/>
                    <a:gd name="connsiteY2" fmla="*/ 38195 h 76390"/>
                    <a:gd name="connsiteX3" fmla="*/ 680371 w 1360741"/>
                    <a:gd name="connsiteY3" fmla="*/ 0 h 76390"/>
                    <a:gd name="connsiteX4" fmla="*/ 1360742 w 1360741"/>
                    <a:gd name="connsiteY4" fmla="*/ 38195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741" h="76390">
                      <a:moveTo>
                        <a:pt x="1360742" y="38195"/>
                      </a:moveTo>
                      <a:cubicBezTo>
                        <a:pt x="1360742" y="59290"/>
                        <a:pt x="1056129" y="76391"/>
                        <a:pt x="680371" y="76391"/>
                      </a:cubicBezTo>
                      <a:cubicBezTo>
                        <a:pt x="304612" y="76391"/>
                        <a:pt x="0" y="59290"/>
                        <a:pt x="0" y="38195"/>
                      </a:cubicBezTo>
                      <a:cubicBezTo>
                        <a:pt x="0" y="17101"/>
                        <a:pt x="304612" y="0"/>
                        <a:pt x="680371" y="0"/>
                      </a:cubicBezTo>
                      <a:cubicBezTo>
                        <a:pt x="1056129" y="0"/>
                        <a:pt x="1360742" y="17101"/>
                        <a:pt x="1360742" y="38195"/>
                      </a:cubicBezTo>
                      <a:close/>
                    </a:path>
                  </a:pathLst>
                </a:custGeom>
                <a:solidFill>
                  <a:srgbClr val="C1C1C1">
                    <a:alpha val="52000"/>
                  </a:srgbClr>
                </a:solidFill>
                <a:ln w="9525" cap="flat">
                  <a:noFill/>
                  <a:prstDash val="solid"/>
                  <a:miter/>
                </a:ln>
              </p:spPr>
              <p:txBody>
                <a:bodyPr rtlCol="0" anchor="ctr"/>
                <a:lstStyle/>
                <a:p>
                  <a:endParaRPr lang="en-ID"/>
                </a:p>
              </p:txBody>
            </p:sp>
            <p:sp>
              <p:nvSpPr>
                <p:cNvPr id="223" name="Freeform: Shape 222">
                  <a:extLst>
                    <a:ext uri="{FF2B5EF4-FFF2-40B4-BE49-F238E27FC236}">
                      <a16:creationId xmlns:a16="http://schemas.microsoft.com/office/drawing/2014/main" id="{82A463F1-99A9-4B81-BFF8-69DC587BF3EE}"/>
                    </a:ext>
                  </a:extLst>
                </p:cNvPr>
                <p:cNvSpPr/>
                <p:nvPr/>
              </p:nvSpPr>
              <p:spPr>
                <a:xfrm>
                  <a:off x="2385824" y="5627274"/>
                  <a:ext cx="1349121" cy="75628"/>
                </a:xfrm>
                <a:custGeom>
                  <a:avLst/>
                  <a:gdLst>
                    <a:gd name="connsiteX0" fmla="*/ 1349121 w 1349121"/>
                    <a:gd name="connsiteY0" fmla="*/ 37814 h 75628"/>
                    <a:gd name="connsiteX1" fmla="*/ 674561 w 1349121"/>
                    <a:gd name="connsiteY1" fmla="*/ 75629 h 75628"/>
                    <a:gd name="connsiteX2" fmla="*/ 0 w 1349121"/>
                    <a:gd name="connsiteY2" fmla="*/ 37814 h 75628"/>
                    <a:gd name="connsiteX3" fmla="*/ 674561 w 1349121"/>
                    <a:gd name="connsiteY3" fmla="*/ 0 h 75628"/>
                    <a:gd name="connsiteX4" fmla="*/ 1349121 w 1349121"/>
                    <a:gd name="connsiteY4" fmla="*/ 37814 h 7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121" h="75628">
                      <a:moveTo>
                        <a:pt x="1349121" y="37814"/>
                      </a:moveTo>
                      <a:cubicBezTo>
                        <a:pt x="1349121" y="58699"/>
                        <a:pt x="1047110" y="75629"/>
                        <a:pt x="674561" y="75629"/>
                      </a:cubicBezTo>
                      <a:cubicBezTo>
                        <a:pt x="302011" y="75629"/>
                        <a:pt x="0" y="58699"/>
                        <a:pt x="0" y="37814"/>
                      </a:cubicBezTo>
                      <a:cubicBezTo>
                        <a:pt x="0" y="16930"/>
                        <a:pt x="302011" y="0"/>
                        <a:pt x="674561" y="0"/>
                      </a:cubicBezTo>
                      <a:cubicBezTo>
                        <a:pt x="1047110" y="0"/>
                        <a:pt x="1349121" y="16930"/>
                        <a:pt x="1349121" y="37814"/>
                      </a:cubicBezTo>
                      <a:close/>
                    </a:path>
                  </a:pathLst>
                </a:custGeom>
                <a:solidFill>
                  <a:srgbClr val="C0C0C0">
                    <a:alpha val="52000"/>
                  </a:srgbClr>
                </a:solidFill>
                <a:ln w="9525" cap="flat">
                  <a:noFill/>
                  <a:prstDash val="solid"/>
                  <a:miter/>
                </a:ln>
              </p:spPr>
              <p:txBody>
                <a:bodyPr rtlCol="0" anchor="ctr"/>
                <a:lstStyle/>
                <a:p>
                  <a:endParaRPr lang="en-ID"/>
                </a:p>
              </p:txBody>
            </p:sp>
            <p:sp>
              <p:nvSpPr>
                <p:cNvPr id="224" name="Freeform: Shape 223">
                  <a:extLst>
                    <a:ext uri="{FF2B5EF4-FFF2-40B4-BE49-F238E27FC236}">
                      <a16:creationId xmlns:a16="http://schemas.microsoft.com/office/drawing/2014/main" id="{0211A126-998F-4796-847A-42E459F9A7C1}"/>
                    </a:ext>
                  </a:extLst>
                </p:cNvPr>
                <p:cNvSpPr/>
                <p:nvPr/>
              </p:nvSpPr>
              <p:spPr>
                <a:xfrm>
                  <a:off x="2391539" y="5627560"/>
                  <a:ext cx="1337691" cy="75057"/>
                </a:xfrm>
                <a:custGeom>
                  <a:avLst/>
                  <a:gdLst>
                    <a:gd name="connsiteX0" fmla="*/ 1337691 w 1337691"/>
                    <a:gd name="connsiteY0" fmla="*/ 37529 h 75057"/>
                    <a:gd name="connsiteX1" fmla="*/ 668846 w 1337691"/>
                    <a:gd name="connsiteY1" fmla="*/ 75057 h 75057"/>
                    <a:gd name="connsiteX2" fmla="*/ 0 w 1337691"/>
                    <a:gd name="connsiteY2" fmla="*/ 37529 h 75057"/>
                    <a:gd name="connsiteX3" fmla="*/ 668846 w 1337691"/>
                    <a:gd name="connsiteY3" fmla="*/ 0 h 75057"/>
                    <a:gd name="connsiteX4" fmla="*/ 1337691 w 1337691"/>
                    <a:gd name="connsiteY4" fmla="*/ 37529 h 7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691" h="75057">
                      <a:moveTo>
                        <a:pt x="1337691" y="37529"/>
                      </a:moveTo>
                      <a:cubicBezTo>
                        <a:pt x="1337691" y="58293"/>
                        <a:pt x="1038225" y="75057"/>
                        <a:pt x="668846" y="75057"/>
                      </a:cubicBezTo>
                      <a:cubicBezTo>
                        <a:pt x="299466" y="75057"/>
                        <a:pt x="0" y="58293"/>
                        <a:pt x="0" y="37529"/>
                      </a:cubicBezTo>
                      <a:cubicBezTo>
                        <a:pt x="0" y="16764"/>
                        <a:pt x="299466" y="0"/>
                        <a:pt x="668846" y="0"/>
                      </a:cubicBezTo>
                      <a:cubicBezTo>
                        <a:pt x="1038225" y="0"/>
                        <a:pt x="1337691" y="16764"/>
                        <a:pt x="1337691" y="37529"/>
                      </a:cubicBezTo>
                      <a:close/>
                    </a:path>
                  </a:pathLst>
                </a:custGeom>
                <a:solidFill>
                  <a:srgbClr val="BFBFBF">
                    <a:alpha val="53000"/>
                  </a:srgbClr>
                </a:solidFill>
                <a:ln w="9525" cap="flat">
                  <a:noFill/>
                  <a:prstDash val="solid"/>
                  <a:miter/>
                </a:ln>
              </p:spPr>
              <p:txBody>
                <a:bodyPr rtlCol="0" anchor="ctr"/>
                <a:lstStyle/>
                <a:p>
                  <a:endParaRPr lang="en-ID"/>
                </a:p>
              </p:txBody>
            </p:sp>
            <p:sp>
              <p:nvSpPr>
                <p:cNvPr id="225" name="Freeform: Shape 224">
                  <a:extLst>
                    <a:ext uri="{FF2B5EF4-FFF2-40B4-BE49-F238E27FC236}">
                      <a16:creationId xmlns:a16="http://schemas.microsoft.com/office/drawing/2014/main" id="{61B2CF58-EA0E-4DCE-B005-2D2DB2AE67F8}"/>
                    </a:ext>
                  </a:extLst>
                </p:cNvPr>
                <p:cNvSpPr/>
                <p:nvPr/>
              </p:nvSpPr>
              <p:spPr>
                <a:xfrm>
                  <a:off x="2397349" y="5627846"/>
                  <a:ext cx="1326070" cy="74485"/>
                </a:xfrm>
                <a:custGeom>
                  <a:avLst/>
                  <a:gdLst>
                    <a:gd name="connsiteX0" fmla="*/ 1326070 w 1326070"/>
                    <a:gd name="connsiteY0" fmla="*/ 37243 h 74485"/>
                    <a:gd name="connsiteX1" fmla="*/ 663035 w 1326070"/>
                    <a:gd name="connsiteY1" fmla="*/ 74486 h 74485"/>
                    <a:gd name="connsiteX2" fmla="*/ 0 w 1326070"/>
                    <a:gd name="connsiteY2" fmla="*/ 37243 h 74485"/>
                    <a:gd name="connsiteX3" fmla="*/ 663035 w 1326070"/>
                    <a:gd name="connsiteY3" fmla="*/ 0 h 74485"/>
                    <a:gd name="connsiteX4" fmla="*/ 1326070 w 1326070"/>
                    <a:gd name="connsiteY4" fmla="*/ 37243 h 7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070" h="74485">
                      <a:moveTo>
                        <a:pt x="1326070" y="37243"/>
                      </a:moveTo>
                      <a:cubicBezTo>
                        <a:pt x="1326070" y="57811"/>
                        <a:pt x="1029219" y="74486"/>
                        <a:pt x="663035" y="74486"/>
                      </a:cubicBezTo>
                      <a:cubicBezTo>
                        <a:pt x="296851" y="74486"/>
                        <a:pt x="0" y="57811"/>
                        <a:pt x="0" y="37243"/>
                      </a:cubicBezTo>
                      <a:cubicBezTo>
                        <a:pt x="0" y="16674"/>
                        <a:pt x="296851" y="0"/>
                        <a:pt x="663035" y="0"/>
                      </a:cubicBezTo>
                      <a:cubicBezTo>
                        <a:pt x="1029219" y="0"/>
                        <a:pt x="1326070" y="16674"/>
                        <a:pt x="1326070" y="37243"/>
                      </a:cubicBezTo>
                      <a:close/>
                    </a:path>
                  </a:pathLst>
                </a:custGeom>
                <a:solidFill>
                  <a:srgbClr val="BFBFBF">
                    <a:alpha val="53000"/>
                  </a:srgbClr>
                </a:solidFill>
                <a:ln w="9525" cap="flat">
                  <a:noFill/>
                  <a:prstDash val="solid"/>
                  <a:miter/>
                </a:ln>
              </p:spPr>
              <p:txBody>
                <a:bodyPr rtlCol="0" anchor="ctr"/>
                <a:lstStyle/>
                <a:p>
                  <a:endParaRPr lang="en-ID"/>
                </a:p>
              </p:txBody>
            </p:sp>
            <p:sp>
              <p:nvSpPr>
                <p:cNvPr id="226" name="Freeform: Shape 225">
                  <a:extLst>
                    <a:ext uri="{FF2B5EF4-FFF2-40B4-BE49-F238E27FC236}">
                      <a16:creationId xmlns:a16="http://schemas.microsoft.com/office/drawing/2014/main" id="{88CBFE7D-72EF-4DA3-BE56-A8672BDF1434}"/>
                    </a:ext>
                  </a:extLst>
                </p:cNvPr>
                <p:cNvSpPr/>
                <p:nvPr/>
              </p:nvSpPr>
              <p:spPr>
                <a:xfrm>
                  <a:off x="2403159" y="5628227"/>
                  <a:ext cx="1314449" cy="73723"/>
                </a:xfrm>
                <a:custGeom>
                  <a:avLst/>
                  <a:gdLst>
                    <a:gd name="connsiteX0" fmla="*/ 1314450 w 1314449"/>
                    <a:gd name="connsiteY0" fmla="*/ 36862 h 73723"/>
                    <a:gd name="connsiteX1" fmla="*/ 657225 w 1314449"/>
                    <a:gd name="connsiteY1" fmla="*/ 73724 h 73723"/>
                    <a:gd name="connsiteX2" fmla="*/ 0 w 1314449"/>
                    <a:gd name="connsiteY2" fmla="*/ 36862 h 73723"/>
                    <a:gd name="connsiteX3" fmla="*/ 657225 w 1314449"/>
                    <a:gd name="connsiteY3" fmla="*/ 0 h 73723"/>
                    <a:gd name="connsiteX4" fmla="*/ 1314450 w 1314449"/>
                    <a:gd name="connsiteY4" fmla="*/ 36862 h 7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49" h="73723">
                      <a:moveTo>
                        <a:pt x="1314450" y="36862"/>
                      </a:moveTo>
                      <a:cubicBezTo>
                        <a:pt x="1314450" y="57220"/>
                        <a:pt x="1020200" y="73724"/>
                        <a:pt x="657225" y="73724"/>
                      </a:cubicBezTo>
                      <a:cubicBezTo>
                        <a:pt x="294250" y="73724"/>
                        <a:pt x="0" y="57220"/>
                        <a:pt x="0" y="36862"/>
                      </a:cubicBezTo>
                      <a:cubicBezTo>
                        <a:pt x="0" y="16504"/>
                        <a:pt x="294250" y="0"/>
                        <a:pt x="657225" y="0"/>
                      </a:cubicBezTo>
                      <a:cubicBezTo>
                        <a:pt x="1020200" y="0"/>
                        <a:pt x="1314450" y="16504"/>
                        <a:pt x="1314450" y="36862"/>
                      </a:cubicBezTo>
                      <a:close/>
                    </a:path>
                  </a:pathLst>
                </a:custGeom>
                <a:solidFill>
                  <a:srgbClr val="BEBEBE">
                    <a:alpha val="54000"/>
                  </a:srgbClr>
                </a:solidFill>
                <a:ln w="9525" cap="flat">
                  <a:noFill/>
                  <a:prstDash val="solid"/>
                  <a:miter/>
                </a:ln>
              </p:spPr>
              <p:txBody>
                <a:bodyPr rtlCol="0" anchor="ctr"/>
                <a:lstStyle/>
                <a:p>
                  <a:endParaRPr lang="en-ID"/>
                </a:p>
              </p:txBody>
            </p:sp>
            <p:sp>
              <p:nvSpPr>
                <p:cNvPr id="227" name="Freeform: Shape 226">
                  <a:extLst>
                    <a:ext uri="{FF2B5EF4-FFF2-40B4-BE49-F238E27FC236}">
                      <a16:creationId xmlns:a16="http://schemas.microsoft.com/office/drawing/2014/main" id="{F44460DD-5DC4-4DCE-9187-12518AC03A16}"/>
                    </a:ext>
                  </a:extLst>
                </p:cNvPr>
                <p:cNvSpPr/>
                <p:nvPr/>
              </p:nvSpPr>
              <p:spPr>
                <a:xfrm>
                  <a:off x="2408779" y="5628513"/>
                  <a:ext cx="1303019" cy="73151"/>
                </a:xfrm>
                <a:custGeom>
                  <a:avLst/>
                  <a:gdLst>
                    <a:gd name="connsiteX0" fmla="*/ 1303020 w 1303019"/>
                    <a:gd name="connsiteY0" fmla="*/ 36576 h 73151"/>
                    <a:gd name="connsiteX1" fmla="*/ 651510 w 1303019"/>
                    <a:gd name="connsiteY1" fmla="*/ 73152 h 73151"/>
                    <a:gd name="connsiteX2" fmla="*/ 0 w 1303019"/>
                    <a:gd name="connsiteY2" fmla="*/ 36576 h 73151"/>
                    <a:gd name="connsiteX3" fmla="*/ 651510 w 1303019"/>
                    <a:gd name="connsiteY3" fmla="*/ 0 h 73151"/>
                    <a:gd name="connsiteX4" fmla="*/ 1303020 w 1303019"/>
                    <a:gd name="connsiteY4" fmla="*/ 36576 h 7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19" h="73151">
                      <a:moveTo>
                        <a:pt x="1303020" y="36576"/>
                      </a:moveTo>
                      <a:cubicBezTo>
                        <a:pt x="1303020" y="56769"/>
                        <a:pt x="1011364" y="73152"/>
                        <a:pt x="651510" y="73152"/>
                      </a:cubicBezTo>
                      <a:cubicBezTo>
                        <a:pt x="291655" y="73152"/>
                        <a:pt x="0" y="56769"/>
                        <a:pt x="0" y="36576"/>
                      </a:cubicBezTo>
                      <a:cubicBezTo>
                        <a:pt x="0" y="16383"/>
                        <a:pt x="291655" y="0"/>
                        <a:pt x="651510" y="0"/>
                      </a:cubicBezTo>
                      <a:cubicBezTo>
                        <a:pt x="1011364" y="0"/>
                        <a:pt x="1303020" y="16383"/>
                        <a:pt x="1303020" y="36576"/>
                      </a:cubicBezTo>
                      <a:close/>
                    </a:path>
                  </a:pathLst>
                </a:custGeom>
                <a:solidFill>
                  <a:srgbClr val="BEBEBE">
                    <a:alpha val="54000"/>
                  </a:srgbClr>
                </a:solidFill>
                <a:ln w="9525" cap="flat">
                  <a:noFill/>
                  <a:prstDash val="solid"/>
                  <a:miter/>
                </a:ln>
              </p:spPr>
              <p:txBody>
                <a:bodyPr rtlCol="0" anchor="ctr"/>
                <a:lstStyle/>
                <a:p>
                  <a:endParaRPr lang="en-ID"/>
                </a:p>
              </p:txBody>
            </p:sp>
            <p:sp>
              <p:nvSpPr>
                <p:cNvPr id="228" name="Freeform: Shape 227">
                  <a:extLst>
                    <a:ext uri="{FF2B5EF4-FFF2-40B4-BE49-F238E27FC236}">
                      <a16:creationId xmlns:a16="http://schemas.microsoft.com/office/drawing/2014/main" id="{AD438FF4-1AB2-485E-A280-A6660E133B59}"/>
                    </a:ext>
                  </a:extLst>
                </p:cNvPr>
                <p:cNvSpPr/>
                <p:nvPr/>
              </p:nvSpPr>
              <p:spPr>
                <a:xfrm>
                  <a:off x="2414685" y="5628894"/>
                  <a:ext cx="1291399" cy="72390"/>
                </a:xfrm>
                <a:custGeom>
                  <a:avLst/>
                  <a:gdLst>
                    <a:gd name="connsiteX0" fmla="*/ 1291400 w 1291399"/>
                    <a:gd name="connsiteY0" fmla="*/ 36195 h 72390"/>
                    <a:gd name="connsiteX1" fmla="*/ 645700 w 1291399"/>
                    <a:gd name="connsiteY1" fmla="*/ 72390 h 72390"/>
                    <a:gd name="connsiteX2" fmla="*/ 0 w 1291399"/>
                    <a:gd name="connsiteY2" fmla="*/ 36195 h 72390"/>
                    <a:gd name="connsiteX3" fmla="*/ 645700 w 1291399"/>
                    <a:gd name="connsiteY3" fmla="*/ 0 h 72390"/>
                    <a:gd name="connsiteX4" fmla="*/ 1291400 w 1291399"/>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399" h="72390">
                      <a:moveTo>
                        <a:pt x="1291400" y="36195"/>
                      </a:moveTo>
                      <a:cubicBezTo>
                        <a:pt x="1291400" y="56185"/>
                        <a:pt x="1002310" y="72390"/>
                        <a:pt x="645700" y="72390"/>
                      </a:cubicBezTo>
                      <a:cubicBezTo>
                        <a:pt x="289090" y="72390"/>
                        <a:pt x="0" y="56185"/>
                        <a:pt x="0" y="36195"/>
                      </a:cubicBezTo>
                      <a:cubicBezTo>
                        <a:pt x="0" y="16205"/>
                        <a:pt x="289090" y="0"/>
                        <a:pt x="645700" y="0"/>
                      </a:cubicBezTo>
                      <a:cubicBezTo>
                        <a:pt x="1002310" y="0"/>
                        <a:pt x="1291400" y="16205"/>
                        <a:pt x="1291400" y="36195"/>
                      </a:cubicBezTo>
                      <a:close/>
                    </a:path>
                  </a:pathLst>
                </a:custGeom>
                <a:solidFill>
                  <a:srgbClr val="BDBDBD">
                    <a:alpha val="55000"/>
                  </a:srgbClr>
                </a:solidFill>
                <a:ln w="9525" cap="flat">
                  <a:noFill/>
                  <a:prstDash val="solid"/>
                  <a:miter/>
                </a:ln>
              </p:spPr>
              <p:txBody>
                <a:bodyPr rtlCol="0" anchor="ctr"/>
                <a:lstStyle/>
                <a:p>
                  <a:endParaRPr lang="en-ID"/>
                </a:p>
              </p:txBody>
            </p:sp>
            <p:sp>
              <p:nvSpPr>
                <p:cNvPr id="229" name="Freeform: Shape 228">
                  <a:extLst>
                    <a:ext uri="{FF2B5EF4-FFF2-40B4-BE49-F238E27FC236}">
                      <a16:creationId xmlns:a16="http://schemas.microsoft.com/office/drawing/2014/main" id="{F76688DF-E899-487F-A313-815DB1E9ACC7}"/>
                    </a:ext>
                  </a:extLst>
                </p:cNvPr>
                <p:cNvSpPr/>
                <p:nvPr/>
              </p:nvSpPr>
              <p:spPr>
                <a:xfrm>
                  <a:off x="2420495" y="5629179"/>
                  <a:ext cx="1279779" cy="71818"/>
                </a:xfrm>
                <a:custGeom>
                  <a:avLst/>
                  <a:gdLst>
                    <a:gd name="connsiteX0" fmla="*/ 1279779 w 1279779"/>
                    <a:gd name="connsiteY0" fmla="*/ 35909 h 71818"/>
                    <a:gd name="connsiteX1" fmla="*/ 639890 w 1279779"/>
                    <a:gd name="connsiteY1" fmla="*/ 71818 h 71818"/>
                    <a:gd name="connsiteX2" fmla="*/ 0 w 1279779"/>
                    <a:gd name="connsiteY2" fmla="*/ 35909 h 71818"/>
                    <a:gd name="connsiteX3" fmla="*/ 639890 w 1279779"/>
                    <a:gd name="connsiteY3" fmla="*/ 0 h 71818"/>
                    <a:gd name="connsiteX4" fmla="*/ 1279779 w 1279779"/>
                    <a:gd name="connsiteY4" fmla="*/ 35909 h 7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779" h="71818">
                      <a:moveTo>
                        <a:pt x="1279779" y="35909"/>
                      </a:moveTo>
                      <a:cubicBezTo>
                        <a:pt x="1279779" y="55742"/>
                        <a:pt x="993291" y="71818"/>
                        <a:pt x="639890" y="71818"/>
                      </a:cubicBezTo>
                      <a:cubicBezTo>
                        <a:pt x="286488" y="71818"/>
                        <a:pt x="0" y="55741"/>
                        <a:pt x="0" y="35909"/>
                      </a:cubicBezTo>
                      <a:cubicBezTo>
                        <a:pt x="0" y="16077"/>
                        <a:pt x="286488" y="0"/>
                        <a:pt x="639890" y="0"/>
                      </a:cubicBezTo>
                      <a:cubicBezTo>
                        <a:pt x="993291" y="0"/>
                        <a:pt x="1279779" y="16077"/>
                        <a:pt x="1279779" y="35909"/>
                      </a:cubicBezTo>
                      <a:close/>
                    </a:path>
                  </a:pathLst>
                </a:custGeom>
                <a:solidFill>
                  <a:srgbClr val="BDBDBD">
                    <a:alpha val="55000"/>
                  </a:srgbClr>
                </a:solidFill>
                <a:ln w="9525" cap="flat">
                  <a:noFill/>
                  <a:prstDash val="solid"/>
                  <a:miter/>
                </a:ln>
              </p:spPr>
              <p:txBody>
                <a:bodyPr rtlCol="0" anchor="ctr"/>
                <a:lstStyle/>
                <a:p>
                  <a:endParaRPr lang="en-ID"/>
                </a:p>
              </p:txBody>
            </p:sp>
            <p:sp>
              <p:nvSpPr>
                <p:cNvPr id="230" name="Freeform: Shape 229">
                  <a:extLst>
                    <a:ext uri="{FF2B5EF4-FFF2-40B4-BE49-F238E27FC236}">
                      <a16:creationId xmlns:a16="http://schemas.microsoft.com/office/drawing/2014/main" id="{5A0380B1-CF29-41B0-B905-44BE31A1E39F}"/>
                    </a:ext>
                  </a:extLst>
                </p:cNvPr>
                <p:cNvSpPr/>
                <p:nvPr/>
              </p:nvSpPr>
              <p:spPr>
                <a:xfrm>
                  <a:off x="2426305" y="5629465"/>
                  <a:ext cx="1268158" cy="71247"/>
                </a:xfrm>
                <a:custGeom>
                  <a:avLst/>
                  <a:gdLst>
                    <a:gd name="connsiteX0" fmla="*/ 1268159 w 1268158"/>
                    <a:gd name="connsiteY0" fmla="*/ 35624 h 71247"/>
                    <a:gd name="connsiteX1" fmla="*/ 634079 w 1268158"/>
                    <a:gd name="connsiteY1" fmla="*/ 71247 h 71247"/>
                    <a:gd name="connsiteX2" fmla="*/ 0 w 1268158"/>
                    <a:gd name="connsiteY2" fmla="*/ 35624 h 71247"/>
                    <a:gd name="connsiteX3" fmla="*/ 634079 w 1268158"/>
                    <a:gd name="connsiteY3" fmla="*/ 0 h 71247"/>
                    <a:gd name="connsiteX4" fmla="*/ 1268159 w 1268158"/>
                    <a:gd name="connsiteY4" fmla="*/ 35624 h 71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158" h="71247">
                      <a:moveTo>
                        <a:pt x="1268159" y="35624"/>
                      </a:moveTo>
                      <a:cubicBezTo>
                        <a:pt x="1268159" y="55245"/>
                        <a:pt x="984218" y="71247"/>
                        <a:pt x="634079" y="71247"/>
                      </a:cubicBezTo>
                      <a:cubicBezTo>
                        <a:pt x="283940" y="71247"/>
                        <a:pt x="0" y="55340"/>
                        <a:pt x="0" y="35624"/>
                      </a:cubicBezTo>
                      <a:cubicBezTo>
                        <a:pt x="0" y="15907"/>
                        <a:pt x="283940" y="0"/>
                        <a:pt x="634079" y="0"/>
                      </a:cubicBezTo>
                      <a:cubicBezTo>
                        <a:pt x="984218" y="0"/>
                        <a:pt x="1268159" y="15907"/>
                        <a:pt x="1268159" y="35624"/>
                      </a:cubicBezTo>
                      <a:close/>
                    </a:path>
                  </a:pathLst>
                </a:custGeom>
                <a:solidFill>
                  <a:srgbClr val="BCBCBC">
                    <a:alpha val="56000"/>
                  </a:srgbClr>
                </a:solidFill>
                <a:ln w="9525" cap="flat">
                  <a:noFill/>
                  <a:prstDash val="solid"/>
                  <a:miter/>
                </a:ln>
              </p:spPr>
              <p:txBody>
                <a:bodyPr rtlCol="0" anchor="ctr"/>
                <a:lstStyle/>
                <a:p>
                  <a:endParaRPr lang="en-ID"/>
                </a:p>
              </p:txBody>
            </p:sp>
            <p:sp>
              <p:nvSpPr>
                <p:cNvPr id="231" name="Freeform: Shape 230">
                  <a:extLst>
                    <a:ext uri="{FF2B5EF4-FFF2-40B4-BE49-F238E27FC236}">
                      <a16:creationId xmlns:a16="http://schemas.microsoft.com/office/drawing/2014/main" id="{832FAAF5-AB6F-498B-BA9A-BF4C5BB72B3A}"/>
                    </a:ext>
                  </a:extLst>
                </p:cNvPr>
                <p:cNvSpPr/>
                <p:nvPr/>
              </p:nvSpPr>
              <p:spPr>
                <a:xfrm>
                  <a:off x="2432020" y="5629846"/>
                  <a:ext cx="1256728" cy="70484"/>
                </a:xfrm>
                <a:custGeom>
                  <a:avLst/>
                  <a:gdLst>
                    <a:gd name="connsiteX0" fmla="*/ 1256729 w 1256728"/>
                    <a:gd name="connsiteY0" fmla="*/ 35243 h 70484"/>
                    <a:gd name="connsiteX1" fmla="*/ 628364 w 1256728"/>
                    <a:gd name="connsiteY1" fmla="*/ 70485 h 70484"/>
                    <a:gd name="connsiteX2" fmla="*/ 0 w 1256728"/>
                    <a:gd name="connsiteY2" fmla="*/ 35243 h 70484"/>
                    <a:gd name="connsiteX3" fmla="*/ 628364 w 1256728"/>
                    <a:gd name="connsiteY3" fmla="*/ 0 h 70484"/>
                    <a:gd name="connsiteX4" fmla="*/ 1256729 w 1256728"/>
                    <a:gd name="connsiteY4" fmla="*/ 35243 h 7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28" h="70484">
                      <a:moveTo>
                        <a:pt x="1256729" y="35243"/>
                      </a:moveTo>
                      <a:cubicBezTo>
                        <a:pt x="1256729" y="54707"/>
                        <a:pt x="975400" y="70485"/>
                        <a:pt x="628364" y="70485"/>
                      </a:cubicBezTo>
                      <a:cubicBezTo>
                        <a:pt x="281328" y="70485"/>
                        <a:pt x="0" y="54707"/>
                        <a:pt x="0" y="35243"/>
                      </a:cubicBezTo>
                      <a:cubicBezTo>
                        <a:pt x="0" y="15779"/>
                        <a:pt x="281328" y="0"/>
                        <a:pt x="628364" y="0"/>
                      </a:cubicBezTo>
                      <a:cubicBezTo>
                        <a:pt x="975400" y="0"/>
                        <a:pt x="1256729" y="15779"/>
                        <a:pt x="1256729" y="35243"/>
                      </a:cubicBezTo>
                      <a:close/>
                    </a:path>
                  </a:pathLst>
                </a:custGeom>
                <a:solidFill>
                  <a:srgbClr val="BCBCBC">
                    <a:alpha val="56000"/>
                  </a:srgbClr>
                </a:solidFill>
                <a:ln w="9525" cap="flat">
                  <a:noFill/>
                  <a:prstDash val="solid"/>
                  <a:miter/>
                </a:ln>
              </p:spPr>
              <p:txBody>
                <a:bodyPr rtlCol="0" anchor="ctr"/>
                <a:lstStyle/>
                <a:p>
                  <a:endParaRPr lang="en-ID"/>
                </a:p>
              </p:txBody>
            </p:sp>
            <p:sp>
              <p:nvSpPr>
                <p:cNvPr id="232" name="Freeform: Shape 231">
                  <a:extLst>
                    <a:ext uri="{FF2B5EF4-FFF2-40B4-BE49-F238E27FC236}">
                      <a16:creationId xmlns:a16="http://schemas.microsoft.com/office/drawing/2014/main" id="{64C13E46-CAF9-48E2-9FC1-81A3DAEA2B41}"/>
                    </a:ext>
                  </a:extLst>
                </p:cNvPr>
                <p:cNvSpPr/>
                <p:nvPr/>
              </p:nvSpPr>
              <p:spPr>
                <a:xfrm>
                  <a:off x="2437830" y="5630132"/>
                  <a:ext cx="1245107" cy="69913"/>
                </a:xfrm>
                <a:custGeom>
                  <a:avLst/>
                  <a:gdLst>
                    <a:gd name="connsiteX0" fmla="*/ 1245108 w 1245107"/>
                    <a:gd name="connsiteY0" fmla="*/ 34957 h 69913"/>
                    <a:gd name="connsiteX1" fmla="*/ 622554 w 1245107"/>
                    <a:gd name="connsiteY1" fmla="*/ 69914 h 69913"/>
                    <a:gd name="connsiteX2" fmla="*/ 0 w 1245107"/>
                    <a:gd name="connsiteY2" fmla="*/ 34957 h 69913"/>
                    <a:gd name="connsiteX3" fmla="*/ 622554 w 1245107"/>
                    <a:gd name="connsiteY3" fmla="*/ 0 h 69913"/>
                    <a:gd name="connsiteX4" fmla="*/ 1245108 w 1245107"/>
                    <a:gd name="connsiteY4" fmla="*/ 34957 h 6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107" h="69913">
                      <a:moveTo>
                        <a:pt x="1245108" y="34957"/>
                      </a:moveTo>
                      <a:cubicBezTo>
                        <a:pt x="1245108" y="54263"/>
                        <a:pt x="966381" y="69914"/>
                        <a:pt x="622554" y="69914"/>
                      </a:cubicBezTo>
                      <a:cubicBezTo>
                        <a:pt x="278727" y="69914"/>
                        <a:pt x="0" y="54263"/>
                        <a:pt x="0" y="34957"/>
                      </a:cubicBezTo>
                      <a:cubicBezTo>
                        <a:pt x="0" y="15651"/>
                        <a:pt x="278727" y="0"/>
                        <a:pt x="622554" y="0"/>
                      </a:cubicBezTo>
                      <a:cubicBezTo>
                        <a:pt x="966381" y="0"/>
                        <a:pt x="1245108" y="15651"/>
                        <a:pt x="1245108" y="34957"/>
                      </a:cubicBezTo>
                      <a:close/>
                    </a:path>
                  </a:pathLst>
                </a:custGeom>
                <a:solidFill>
                  <a:srgbClr val="BBBBBB">
                    <a:alpha val="57000"/>
                  </a:srgbClr>
                </a:solidFill>
                <a:ln w="9525" cap="flat">
                  <a:noFill/>
                  <a:prstDash val="solid"/>
                  <a:miter/>
                </a:ln>
              </p:spPr>
              <p:txBody>
                <a:bodyPr rtlCol="0" anchor="ctr"/>
                <a:lstStyle/>
                <a:p>
                  <a:endParaRPr lang="en-ID"/>
                </a:p>
              </p:txBody>
            </p:sp>
            <p:sp>
              <p:nvSpPr>
                <p:cNvPr id="233" name="Freeform: Shape 232">
                  <a:extLst>
                    <a:ext uri="{FF2B5EF4-FFF2-40B4-BE49-F238E27FC236}">
                      <a16:creationId xmlns:a16="http://schemas.microsoft.com/office/drawing/2014/main" id="{82C4FAEC-291F-4319-8B5E-0336BA741509}"/>
                    </a:ext>
                  </a:extLst>
                </p:cNvPr>
                <p:cNvSpPr/>
                <p:nvPr/>
              </p:nvSpPr>
              <p:spPr>
                <a:xfrm>
                  <a:off x="2443641" y="5630513"/>
                  <a:ext cx="1233487" cy="69151"/>
                </a:xfrm>
                <a:custGeom>
                  <a:avLst/>
                  <a:gdLst>
                    <a:gd name="connsiteX0" fmla="*/ 1233488 w 1233487"/>
                    <a:gd name="connsiteY0" fmla="*/ 34576 h 69151"/>
                    <a:gd name="connsiteX1" fmla="*/ 616744 w 1233487"/>
                    <a:gd name="connsiteY1" fmla="*/ 69152 h 69151"/>
                    <a:gd name="connsiteX2" fmla="*/ 0 w 1233487"/>
                    <a:gd name="connsiteY2" fmla="*/ 34576 h 69151"/>
                    <a:gd name="connsiteX3" fmla="*/ 616744 w 1233487"/>
                    <a:gd name="connsiteY3" fmla="*/ 0 h 69151"/>
                    <a:gd name="connsiteX4" fmla="*/ 1233488 w 1233487"/>
                    <a:gd name="connsiteY4" fmla="*/ 34576 h 6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487" h="69151">
                      <a:moveTo>
                        <a:pt x="1233488" y="34576"/>
                      </a:moveTo>
                      <a:cubicBezTo>
                        <a:pt x="1233488" y="53721"/>
                        <a:pt x="957358" y="69152"/>
                        <a:pt x="616744" y="69152"/>
                      </a:cubicBezTo>
                      <a:cubicBezTo>
                        <a:pt x="276130" y="69152"/>
                        <a:pt x="0" y="53626"/>
                        <a:pt x="0" y="34576"/>
                      </a:cubicBezTo>
                      <a:cubicBezTo>
                        <a:pt x="0" y="15430"/>
                        <a:pt x="276130" y="0"/>
                        <a:pt x="616744" y="0"/>
                      </a:cubicBezTo>
                      <a:cubicBezTo>
                        <a:pt x="957358" y="0"/>
                        <a:pt x="1233488" y="15430"/>
                        <a:pt x="1233488" y="34576"/>
                      </a:cubicBezTo>
                      <a:close/>
                    </a:path>
                  </a:pathLst>
                </a:custGeom>
                <a:solidFill>
                  <a:srgbClr val="BBBBBB">
                    <a:alpha val="57000"/>
                  </a:srgbClr>
                </a:solidFill>
                <a:ln w="9525" cap="flat">
                  <a:noFill/>
                  <a:prstDash val="solid"/>
                  <a:miter/>
                </a:ln>
              </p:spPr>
              <p:txBody>
                <a:bodyPr rtlCol="0" anchor="ctr"/>
                <a:lstStyle/>
                <a:p>
                  <a:endParaRPr lang="en-ID"/>
                </a:p>
              </p:txBody>
            </p:sp>
            <p:sp>
              <p:nvSpPr>
                <p:cNvPr id="234" name="Freeform: Shape 233">
                  <a:extLst>
                    <a:ext uri="{FF2B5EF4-FFF2-40B4-BE49-F238E27FC236}">
                      <a16:creationId xmlns:a16="http://schemas.microsoft.com/office/drawing/2014/main" id="{A3B8B215-0079-4244-9CB8-1207730E23C5}"/>
                    </a:ext>
                  </a:extLst>
                </p:cNvPr>
                <p:cNvSpPr/>
                <p:nvPr/>
              </p:nvSpPr>
              <p:spPr>
                <a:xfrm>
                  <a:off x="2449451" y="5630799"/>
                  <a:ext cx="1221866" cy="68579"/>
                </a:xfrm>
                <a:custGeom>
                  <a:avLst/>
                  <a:gdLst>
                    <a:gd name="connsiteX0" fmla="*/ 1221867 w 1221866"/>
                    <a:gd name="connsiteY0" fmla="*/ 34290 h 68579"/>
                    <a:gd name="connsiteX1" fmla="*/ 610934 w 1221866"/>
                    <a:gd name="connsiteY1" fmla="*/ 68580 h 68579"/>
                    <a:gd name="connsiteX2" fmla="*/ 0 w 1221866"/>
                    <a:gd name="connsiteY2" fmla="*/ 34290 h 68579"/>
                    <a:gd name="connsiteX3" fmla="*/ 610934 w 1221866"/>
                    <a:gd name="connsiteY3" fmla="*/ 0 h 68579"/>
                    <a:gd name="connsiteX4" fmla="*/ 1221867 w 1221866"/>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866" h="68579">
                      <a:moveTo>
                        <a:pt x="1221867" y="34290"/>
                      </a:moveTo>
                      <a:cubicBezTo>
                        <a:pt x="1221867" y="53245"/>
                        <a:pt x="948309" y="68580"/>
                        <a:pt x="610934" y="68580"/>
                      </a:cubicBezTo>
                      <a:cubicBezTo>
                        <a:pt x="273558" y="68580"/>
                        <a:pt x="0" y="53245"/>
                        <a:pt x="0" y="34290"/>
                      </a:cubicBezTo>
                      <a:cubicBezTo>
                        <a:pt x="0" y="15335"/>
                        <a:pt x="273558" y="0"/>
                        <a:pt x="610934" y="0"/>
                      </a:cubicBezTo>
                      <a:cubicBezTo>
                        <a:pt x="948309" y="0"/>
                        <a:pt x="1221867" y="15335"/>
                        <a:pt x="1221867" y="34290"/>
                      </a:cubicBezTo>
                      <a:close/>
                    </a:path>
                  </a:pathLst>
                </a:custGeom>
                <a:solidFill>
                  <a:srgbClr val="BABABA">
                    <a:alpha val="57000"/>
                  </a:srgbClr>
                </a:solidFill>
                <a:ln w="9525" cap="flat">
                  <a:noFill/>
                  <a:prstDash val="solid"/>
                  <a:miter/>
                </a:ln>
              </p:spPr>
              <p:txBody>
                <a:bodyPr rtlCol="0" anchor="ctr"/>
                <a:lstStyle/>
                <a:p>
                  <a:endParaRPr lang="en-ID"/>
                </a:p>
              </p:txBody>
            </p:sp>
            <p:sp>
              <p:nvSpPr>
                <p:cNvPr id="235" name="Freeform: Shape 234">
                  <a:extLst>
                    <a:ext uri="{FF2B5EF4-FFF2-40B4-BE49-F238E27FC236}">
                      <a16:creationId xmlns:a16="http://schemas.microsoft.com/office/drawing/2014/main" id="{F987BC13-4AD5-4901-903B-AD2F3B6DABF3}"/>
                    </a:ext>
                  </a:extLst>
                </p:cNvPr>
                <p:cNvSpPr/>
                <p:nvPr/>
              </p:nvSpPr>
              <p:spPr>
                <a:xfrm>
                  <a:off x="2455166" y="5631180"/>
                  <a:ext cx="1210436" cy="67818"/>
                </a:xfrm>
                <a:custGeom>
                  <a:avLst/>
                  <a:gdLst>
                    <a:gd name="connsiteX0" fmla="*/ 1210437 w 1210436"/>
                    <a:gd name="connsiteY0" fmla="*/ 33909 h 67818"/>
                    <a:gd name="connsiteX1" fmla="*/ 605219 w 1210436"/>
                    <a:gd name="connsiteY1" fmla="*/ 67818 h 67818"/>
                    <a:gd name="connsiteX2" fmla="*/ 0 w 1210436"/>
                    <a:gd name="connsiteY2" fmla="*/ 33909 h 67818"/>
                    <a:gd name="connsiteX3" fmla="*/ 605219 w 1210436"/>
                    <a:gd name="connsiteY3" fmla="*/ 0 h 67818"/>
                    <a:gd name="connsiteX4" fmla="*/ 1210437 w 1210436"/>
                    <a:gd name="connsiteY4" fmla="*/ 33909 h 6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436" h="67818">
                      <a:moveTo>
                        <a:pt x="1210437" y="33909"/>
                      </a:moveTo>
                      <a:cubicBezTo>
                        <a:pt x="1210437" y="52636"/>
                        <a:pt x="939472" y="67818"/>
                        <a:pt x="605219" y="67818"/>
                      </a:cubicBezTo>
                      <a:cubicBezTo>
                        <a:pt x="270966" y="67818"/>
                        <a:pt x="0" y="52636"/>
                        <a:pt x="0" y="33909"/>
                      </a:cubicBezTo>
                      <a:cubicBezTo>
                        <a:pt x="0" y="15182"/>
                        <a:pt x="270966" y="0"/>
                        <a:pt x="605219" y="0"/>
                      </a:cubicBezTo>
                      <a:cubicBezTo>
                        <a:pt x="939472" y="0"/>
                        <a:pt x="1210437" y="15182"/>
                        <a:pt x="1210437" y="33909"/>
                      </a:cubicBezTo>
                      <a:close/>
                    </a:path>
                  </a:pathLst>
                </a:custGeom>
                <a:solidFill>
                  <a:srgbClr val="B9B9B9">
                    <a:alpha val="58000"/>
                  </a:srgbClr>
                </a:solidFill>
                <a:ln w="9525" cap="flat">
                  <a:noFill/>
                  <a:prstDash val="solid"/>
                  <a:miter/>
                </a:ln>
              </p:spPr>
              <p:txBody>
                <a:bodyPr rtlCol="0" anchor="ctr"/>
                <a:lstStyle/>
                <a:p>
                  <a:endParaRPr lang="en-ID"/>
                </a:p>
              </p:txBody>
            </p:sp>
            <p:sp>
              <p:nvSpPr>
                <p:cNvPr id="236" name="Freeform: Shape 235">
                  <a:extLst>
                    <a:ext uri="{FF2B5EF4-FFF2-40B4-BE49-F238E27FC236}">
                      <a16:creationId xmlns:a16="http://schemas.microsoft.com/office/drawing/2014/main" id="{C05BD012-8F5F-4096-A9EF-088E1B02F581}"/>
                    </a:ext>
                  </a:extLst>
                </p:cNvPr>
                <p:cNvSpPr/>
                <p:nvPr/>
              </p:nvSpPr>
              <p:spPr>
                <a:xfrm>
                  <a:off x="2460976" y="5631465"/>
                  <a:ext cx="1198816" cy="67246"/>
                </a:xfrm>
                <a:custGeom>
                  <a:avLst/>
                  <a:gdLst>
                    <a:gd name="connsiteX0" fmla="*/ 1198817 w 1198816"/>
                    <a:gd name="connsiteY0" fmla="*/ 33623 h 67246"/>
                    <a:gd name="connsiteX1" fmla="*/ 599408 w 1198816"/>
                    <a:gd name="connsiteY1" fmla="*/ 67247 h 67246"/>
                    <a:gd name="connsiteX2" fmla="*/ 0 w 1198816"/>
                    <a:gd name="connsiteY2" fmla="*/ 33623 h 67246"/>
                    <a:gd name="connsiteX3" fmla="*/ 599408 w 1198816"/>
                    <a:gd name="connsiteY3" fmla="*/ 0 h 67246"/>
                    <a:gd name="connsiteX4" fmla="*/ 1198817 w 1198816"/>
                    <a:gd name="connsiteY4" fmla="*/ 33623 h 6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816" h="67246">
                      <a:moveTo>
                        <a:pt x="1198817" y="33623"/>
                      </a:moveTo>
                      <a:cubicBezTo>
                        <a:pt x="1198817" y="52193"/>
                        <a:pt x="930452" y="67247"/>
                        <a:pt x="599408" y="67247"/>
                      </a:cubicBezTo>
                      <a:cubicBezTo>
                        <a:pt x="268364" y="67247"/>
                        <a:pt x="0" y="52193"/>
                        <a:pt x="0" y="33623"/>
                      </a:cubicBezTo>
                      <a:cubicBezTo>
                        <a:pt x="0" y="15054"/>
                        <a:pt x="268364" y="0"/>
                        <a:pt x="599408" y="0"/>
                      </a:cubicBezTo>
                      <a:cubicBezTo>
                        <a:pt x="930452" y="0"/>
                        <a:pt x="1198817" y="15054"/>
                        <a:pt x="1198817" y="33623"/>
                      </a:cubicBezTo>
                      <a:close/>
                    </a:path>
                  </a:pathLst>
                </a:custGeom>
                <a:solidFill>
                  <a:srgbClr val="B9B9B9">
                    <a:alpha val="58000"/>
                  </a:srgbClr>
                </a:solidFill>
                <a:ln w="9525" cap="flat">
                  <a:noFill/>
                  <a:prstDash val="solid"/>
                  <a:miter/>
                </a:ln>
              </p:spPr>
              <p:txBody>
                <a:bodyPr rtlCol="0" anchor="ctr"/>
                <a:lstStyle/>
                <a:p>
                  <a:endParaRPr lang="en-ID"/>
                </a:p>
              </p:txBody>
            </p:sp>
            <p:sp>
              <p:nvSpPr>
                <p:cNvPr id="237" name="Freeform: Shape 236">
                  <a:extLst>
                    <a:ext uri="{FF2B5EF4-FFF2-40B4-BE49-F238E27FC236}">
                      <a16:creationId xmlns:a16="http://schemas.microsoft.com/office/drawing/2014/main" id="{05B77348-0076-497A-8B28-B3EB9360F441}"/>
                    </a:ext>
                  </a:extLst>
                </p:cNvPr>
                <p:cNvSpPr/>
                <p:nvPr/>
              </p:nvSpPr>
              <p:spPr>
                <a:xfrm>
                  <a:off x="2466786" y="5631751"/>
                  <a:ext cx="1187196" cy="66675"/>
                </a:xfrm>
                <a:custGeom>
                  <a:avLst/>
                  <a:gdLst>
                    <a:gd name="connsiteX0" fmla="*/ 1187196 w 1187196"/>
                    <a:gd name="connsiteY0" fmla="*/ 33338 h 66675"/>
                    <a:gd name="connsiteX1" fmla="*/ 593598 w 1187196"/>
                    <a:gd name="connsiteY1" fmla="*/ 66675 h 66675"/>
                    <a:gd name="connsiteX2" fmla="*/ 0 w 1187196"/>
                    <a:gd name="connsiteY2" fmla="*/ 33338 h 66675"/>
                    <a:gd name="connsiteX3" fmla="*/ 593598 w 1187196"/>
                    <a:gd name="connsiteY3" fmla="*/ 0 h 66675"/>
                    <a:gd name="connsiteX4" fmla="*/ 1187196 w 1187196"/>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196" h="66675">
                      <a:moveTo>
                        <a:pt x="1187196" y="33338"/>
                      </a:moveTo>
                      <a:cubicBezTo>
                        <a:pt x="1187196" y="51721"/>
                        <a:pt x="921448" y="66675"/>
                        <a:pt x="593598" y="66675"/>
                      </a:cubicBezTo>
                      <a:cubicBezTo>
                        <a:pt x="265748" y="66675"/>
                        <a:pt x="0" y="51721"/>
                        <a:pt x="0" y="33338"/>
                      </a:cubicBezTo>
                      <a:cubicBezTo>
                        <a:pt x="0" y="14954"/>
                        <a:pt x="265748" y="0"/>
                        <a:pt x="593598" y="0"/>
                      </a:cubicBezTo>
                      <a:cubicBezTo>
                        <a:pt x="921448" y="0"/>
                        <a:pt x="1187196" y="14859"/>
                        <a:pt x="1187196" y="33338"/>
                      </a:cubicBezTo>
                      <a:close/>
                    </a:path>
                  </a:pathLst>
                </a:custGeom>
                <a:solidFill>
                  <a:srgbClr val="B8B8B8">
                    <a:alpha val="59000"/>
                  </a:srgbClr>
                </a:solidFill>
                <a:ln w="9525" cap="flat">
                  <a:noFill/>
                  <a:prstDash val="solid"/>
                  <a:miter/>
                </a:ln>
              </p:spPr>
              <p:txBody>
                <a:bodyPr rtlCol="0" anchor="ctr"/>
                <a:lstStyle/>
                <a:p>
                  <a:endParaRPr lang="en-ID"/>
                </a:p>
              </p:txBody>
            </p:sp>
            <p:sp>
              <p:nvSpPr>
                <p:cNvPr id="238" name="Freeform: Shape 237">
                  <a:extLst>
                    <a:ext uri="{FF2B5EF4-FFF2-40B4-BE49-F238E27FC236}">
                      <a16:creationId xmlns:a16="http://schemas.microsoft.com/office/drawing/2014/main" id="{D59CE442-2D37-4D87-A896-4EBBF58BFA15}"/>
                    </a:ext>
                  </a:extLst>
                </p:cNvPr>
                <p:cNvSpPr/>
                <p:nvPr/>
              </p:nvSpPr>
              <p:spPr>
                <a:xfrm>
                  <a:off x="2472501" y="5632132"/>
                  <a:ext cx="1175766" cy="65912"/>
                </a:xfrm>
                <a:custGeom>
                  <a:avLst/>
                  <a:gdLst>
                    <a:gd name="connsiteX0" fmla="*/ 1175766 w 1175766"/>
                    <a:gd name="connsiteY0" fmla="*/ 32957 h 65912"/>
                    <a:gd name="connsiteX1" fmla="*/ 587883 w 1175766"/>
                    <a:gd name="connsiteY1" fmla="*/ 65913 h 65912"/>
                    <a:gd name="connsiteX2" fmla="*/ 0 w 1175766"/>
                    <a:gd name="connsiteY2" fmla="*/ 32957 h 65912"/>
                    <a:gd name="connsiteX3" fmla="*/ 587883 w 1175766"/>
                    <a:gd name="connsiteY3" fmla="*/ 0 h 65912"/>
                    <a:gd name="connsiteX4" fmla="*/ 1175766 w 1175766"/>
                    <a:gd name="connsiteY4" fmla="*/ 32957 h 6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766" h="65912">
                      <a:moveTo>
                        <a:pt x="1175766" y="32957"/>
                      </a:moveTo>
                      <a:cubicBezTo>
                        <a:pt x="1175766" y="51158"/>
                        <a:pt x="912562" y="65913"/>
                        <a:pt x="587883" y="65913"/>
                      </a:cubicBezTo>
                      <a:cubicBezTo>
                        <a:pt x="263204" y="65913"/>
                        <a:pt x="0" y="51158"/>
                        <a:pt x="0" y="32957"/>
                      </a:cubicBezTo>
                      <a:cubicBezTo>
                        <a:pt x="0" y="14755"/>
                        <a:pt x="263204" y="0"/>
                        <a:pt x="587883" y="0"/>
                      </a:cubicBezTo>
                      <a:cubicBezTo>
                        <a:pt x="912562" y="0"/>
                        <a:pt x="1175766" y="14755"/>
                        <a:pt x="1175766" y="32957"/>
                      </a:cubicBezTo>
                      <a:close/>
                    </a:path>
                  </a:pathLst>
                </a:custGeom>
                <a:solidFill>
                  <a:srgbClr val="B8B8B8">
                    <a:alpha val="59000"/>
                  </a:srgbClr>
                </a:solidFill>
                <a:ln w="9525" cap="flat">
                  <a:noFill/>
                  <a:prstDash val="solid"/>
                  <a:miter/>
                </a:ln>
              </p:spPr>
              <p:txBody>
                <a:bodyPr rtlCol="0" anchor="ctr"/>
                <a:lstStyle/>
                <a:p>
                  <a:endParaRPr lang="en-ID"/>
                </a:p>
              </p:txBody>
            </p:sp>
            <p:sp>
              <p:nvSpPr>
                <p:cNvPr id="239" name="Freeform: Shape 238">
                  <a:extLst>
                    <a:ext uri="{FF2B5EF4-FFF2-40B4-BE49-F238E27FC236}">
                      <a16:creationId xmlns:a16="http://schemas.microsoft.com/office/drawing/2014/main" id="{A46F400E-00AF-427C-89EE-25F64A6E52DD}"/>
                    </a:ext>
                  </a:extLst>
                </p:cNvPr>
                <p:cNvSpPr/>
                <p:nvPr/>
              </p:nvSpPr>
              <p:spPr>
                <a:xfrm>
                  <a:off x="2478312" y="5632418"/>
                  <a:ext cx="1164145" cy="65341"/>
                </a:xfrm>
                <a:custGeom>
                  <a:avLst/>
                  <a:gdLst>
                    <a:gd name="connsiteX0" fmla="*/ 1164145 w 1164145"/>
                    <a:gd name="connsiteY0" fmla="*/ 32671 h 65341"/>
                    <a:gd name="connsiteX1" fmla="*/ 582073 w 1164145"/>
                    <a:gd name="connsiteY1" fmla="*/ 65342 h 65341"/>
                    <a:gd name="connsiteX2" fmla="*/ 0 w 1164145"/>
                    <a:gd name="connsiteY2" fmla="*/ 32671 h 65341"/>
                    <a:gd name="connsiteX3" fmla="*/ 582073 w 1164145"/>
                    <a:gd name="connsiteY3" fmla="*/ 0 h 65341"/>
                    <a:gd name="connsiteX4" fmla="*/ 1164145 w 1164145"/>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145" h="65341">
                      <a:moveTo>
                        <a:pt x="1164145" y="32671"/>
                      </a:moveTo>
                      <a:cubicBezTo>
                        <a:pt x="1164145" y="50715"/>
                        <a:pt x="903542" y="65342"/>
                        <a:pt x="582073" y="65342"/>
                      </a:cubicBezTo>
                      <a:cubicBezTo>
                        <a:pt x="260603" y="65342"/>
                        <a:pt x="0" y="50714"/>
                        <a:pt x="0" y="32671"/>
                      </a:cubicBezTo>
                      <a:cubicBezTo>
                        <a:pt x="0" y="14627"/>
                        <a:pt x="260603" y="0"/>
                        <a:pt x="582073" y="0"/>
                      </a:cubicBezTo>
                      <a:cubicBezTo>
                        <a:pt x="903542" y="0"/>
                        <a:pt x="1164145" y="14627"/>
                        <a:pt x="1164145" y="32671"/>
                      </a:cubicBezTo>
                      <a:close/>
                    </a:path>
                  </a:pathLst>
                </a:custGeom>
                <a:solidFill>
                  <a:srgbClr val="B7B7B7">
                    <a:alpha val="60000"/>
                  </a:srgbClr>
                </a:solidFill>
                <a:ln w="9525" cap="flat">
                  <a:noFill/>
                  <a:prstDash val="solid"/>
                  <a:miter/>
                </a:ln>
              </p:spPr>
              <p:txBody>
                <a:bodyPr rtlCol="0" anchor="ctr"/>
                <a:lstStyle/>
                <a:p>
                  <a:endParaRPr lang="en-ID"/>
                </a:p>
              </p:txBody>
            </p:sp>
            <p:sp>
              <p:nvSpPr>
                <p:cNvPr id="240" name="Freeform: Shape 239">
                  <a:extLst>
                    <a:ext uri="{FF2B5EF4-FFF2-40B4-BE49-F238E27FC236}">
                      <a16:creationId xmlns:a16="http://schemas.microsoft.com/office/drawing/2014/main" id="{95F73A2F-30DB-4AD9-8CA8-932FB6719A33}"/>
                    </a:ext>
                  </a:extLst>
                </p:cNvPr>
                <p:cNvSpPr/>
                <p:nvPr/>
              </p:nvSpPr>
              <p:spPr>
                <a:xfrm>
                  <a:off x="2484122" y="5632799"/>
                  <a:ext cx="1152525" cy="64579"/>
                </a:xfrm>
                <a:custGeom>
                  <a:avLst/>
                  <a:gdLst>
                    <a:gd name="connsiteX0" fmla="*/ 1152525 w 1152525"/>
                    <a:gd name="connsiteY0" fmla="*/ 32290 h 64579"/>
                    <a:gd name="connsiteX1" fmla="*/ 576263 w 1152525"/>
                    <a:gd name="connsiteY1" fmla="*/ 64579 h 64579"/>
                    <a:gd name="connsiteX2" fmla="*/ 0 w 1152525"/>
                    <a:gd name="connsiteY2" fmla="*/ 32290 h 64579"/>
                    <a:gd name="connsiteX3" fmla="*/ 576263 w 1152525"/>
                    <a:gd name="connsiteY3" fmla="*/ 0 h 64579"/>
                    <a:gd name="connsiteX4" fmla="*/ 1152525 w 1152525"/>
                    <a:gd name="connsiteY4" fmla="*/ 32290 h 64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25" h="64579">
                      <a:moveTo>
                        <a:pt x="1152525" y="32290"/>
                      </a:moveTo>
                      <a:cubicBezTo>
                        <a:pt x="1152525" y="50102"/>
                        <a:pt x="894493" y="64579"/>
                        <a:pt x="576263" y="64579"/>
                      </a:cubicBezTo>
                      <a:cubicBezTo>
                        <a:pt x="258032" y="64579"/>
                        <a:pt x="0" y="50102"/>
                        <a:pt x="0" y="32290"/>
                      </a:cubicBezTo>
                      <a:cubicBezTo>
                        <a:pt x="0" y="14478"/>
                        <a:pt x="258032" y="0"/>
                        <a:pt x="576263" y="0"/>
                      </a:cubicBezTo>
                      <a:cubicBezTo>
                        <a:pt x="894493" y="0"/>
                        <a:pt x="1152525" y="14383"/>
                        <a:pt x="1152525" y="32290"/>
                      </a:cubicBezTo>
                      <a:close/>
                    </a:path>
                  </a:pathLst>
                </a:custGeom>
                <a:solidFill>
                  <a:srgbClr val="B7B7B7">
                    <a:alpha val="60000"/>
                  </a:srgbClr>
                </a:solidFill>
                <a:ln w="9525" cap="flat">
                  <a:noFill/>
                  <a:prstDash val="solid"/>
                  <a:miter/>
                </a:ln>
              </p:spPr>
              <p:txBody>
                <a:bodyPr rtlCol="0" anchor="ctr"/>
                <a:lstStyle/>
                <a:p>
                  <a:endParaRPr lang="en-ID"/>
                </a:p>
              </p:txBody>
            </p:sp>
            <p:sp>
              <p:nvSpPr>
                <p:cNvPr id="241" name="Freeform: Shape 240">
                  <a:extLst>
                    <a:ext uri="{FF2B5EF4-FFF2-40B4-BE49-F238E27FC236}">
                      <a16:creationId xmlns:a16="http://schemas.microsoft.com/office/drawing/2014/main" id="{0D2876A8-3A17-432C-A57B-A72F4091EA50}"/>
                    </a:ext>
                  </a:extLst>
                </p:cNvPr>
                <p:cNvSpPr/>
                <p:nvPr/>
              </p:nvSpPr>
              <p:spPr>
                <a:xfrm>
                  <a:off x="2489932" y="5633085"/>
                  <a:ext cx="1140904" cy="64008"/>
                </a:xfrm>
                <a:custGeom>
                  <a:avLst/>
                  <a:gdLst>
                    <a:gd name="connsiteX0" fmla="*/ 1140904 w 1140904"/>
                    <a:gd name="connsiteY0" fmla="*/ 32004 h 64008"/>
                    <a:gd name="connsiteX1" fmla="*/ 570452 w 1140904"/>
                    <a:gd name="connsiteY1" fmla="*/ 64008 h 64008"/>
                    <a:gd name="connsiteX2" fmla="*/ 0 w 1140904"/>
                    <a:gd name="connsiteY2" fmla="*/ 32004 h 64008"/>
                    <a:gd name="connsiteX3" fmla="*/ 570452 w 1140904"/>
                    <a:gd name="connsiteY3" fmla="*/ 0 h 64008"/>
                    <a:gd name="connsiteX4" fmla="*/ 1140904 w 1140904"/>
                    <a:gd name="connsiteY4" fmla="*/ 32004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904" h="64008">
                      <a:moveTo>
                        <a:pt x="1140904" y="32004"/>
                      </a:moveTo>
                      <a:cubicBezTo>
                        <a:pt x="1140904" y="49679"/>
                        <a:pt x="885504" y="64008"/>
                        <a:pt x="570452" y="64008"/>
                      </a:cubicBezTo>
                      <a:cubicBezTo>
                        <a:pt x="255400" y="64008"/>
                        <a:pt x="0" y="49679"/>
                        <a:pt x="0" y="32004"/>
                      </a:cubicBezTo>
                      <a:cubicBezTo>
                        <a:pt x="0" y="14329"/>
                        <a:pt x="255400" y="0"/>
                        <a:pt x="570452" y="0"/>
                      </a:cubicBezTo>
                      <a:cubicBezTo>
                        <a:pt x="885504" y="0"/>
                        <a:pt x="1140904" y="14329"/>
                        <a:pt x="1140904" y="32004"/>
                      </a:cubicBezTo>
                      <a:close/>
                    </a:path>
                  </a:pathLst>
                </a:custGeom>
                <a:solidFill>
                  <a:srgbClr val="B6B6B6">
                    <a:alpha val="61000"/>
                  </a:srgbClr>
                </a:solidFill>
                <a:ln w="9525" cap="flat">
                  <a:noFill/>
                  <a:prstDash val="solid"/>
                  <a:miter/>
                </a:ln>
              </p:spPr>
              <p:txBody>
                <a:bodyPr rtlCol="0" anchor="ctr"/>
                <a:lstStyle/>
                <a:p>
                  <a:endParaRPr lang="en-ID"/>
                </a:p>
              </p:txBody>
            </p:sp>
            <p:sp>
              <p:nvSpPr>
                <p:cNvPr id="242" name="Freeform: Shape 241">
                  <a:extLst>
                    <a:ext uri="{FF2B5EF4-FFF2-40B4-BE49-F238E27FC236}">
                      <a16:creationId xmlns:a16="http://schemas.microsoft.com/office/drawing/2014/main" id="{BDF08C9F-3CA0-4C91-857C-9AD47633305B}"/>
                    </a:ext>
                  </a:extLst>
                </p:cNvPr>
                <p:cNvSpPr/>
                <p:nvPr/>
              </p:nvSpPr>
              <p:spPr>
                <a:xfrm>
                  <a:off x="2495647" y="5633370"/>
                  <a:ext cx="1129474" cy="63436"/>
                </a:xfrm>
                <a:custGeom>
                  <a:avLst/>
                  <a:gdLst>
                    <a:gd name="connsiteX0" fmla="*/ 1129475 w 1129474"/>
                    <a:gd name="connsiteY0" fmla="*/ 31718 h 63436"/>
                    <a:gd name="connsiteX1" fmla="*/ 564737 w 1129474"/>
                    <a:gd name="connsiteY1" fmla="*/ 63436 h 63436"/>
                    <a:gd name="connsiteX2" fmla="*/ 0 w 1129474"/>
                    <a:gd name="connsiteY2" fmla="*/ 31718 h 63436"/>
                    <a:gd name="connsiteX3" fmla="*/ 564737 w 1129474"/>
                    <a:gd name="connsiteY3" fmla="*/ 0 h 63436"/>
                    <a:gd name="connsiteX4" fmla="*/ 1129475 w 1129474"/>
                    <a:gd name="connsiteY4" fmla="*/ 31718 h 6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474" h="63436">
                      <a:moveTo>
                        <a:pt x="1129475" y="31718"/>
                      </a:moveTo>
                      <a:cubicBezTo>
                        <a:pt x="1129475" y="49236"/>
                        <a:pt x="876633" y="63436"/>
                        <a:pt x="564737" y="63436"/>
                      </a:cubicBezTo>
                      <a:cubicBezTo>
                        <a:pt x="252842" y="63436"/>
                        <a:pt x="0" y="49236"/>
                        <a:pt x="0" y="31718"/>
                      </a:cubicBezTo>
                      <a:cubicBezTo>
                        <a:pt x="0" y="14201"/>
                        <a:pt x="252842" y="0"/>
                        <a:pt x="564737" y="0"/>
                      </a:cubicBezTo>
                      <a:cubicBezTo>
                        <a:pt x="876633" y="0"/>
                        <a:pt x="1129475" y="14201"/>
                        <a:pt x="1129475" y="31718"/>
                      </a:cubicBezTo>
                      <a:close/>
                    </a:path>
                  </a:pathLst>
                </a:custGeom>
                <a:solidFill>
                  <a:srgbClr val="B6B6B6">
                    <a:alpha val="61000"/>
                  </a:srgbClr>
                </a:solidFill>
                <a:ln w="9525" cap="flat">
                  <a:noFill/>
                  <a:prstDash val="solid"/>
                  <a:miter/>
                </a:ln>
              </p:spPr>
              <p:txBody>
                <a:bodyPr rtlCol="0" anchor="ctr"/>
                <a:lstStyle/>
                <a:p>
                  <a:endParaRPr lang="en-ID"/>
                </a:p>
              </p:txBody>
            </p:sp>
            <p:sp>
              <p:nvSpPr>
                <p:cNvPr id="243" name="Freeform: Shape 242">
                  <a:extLst>
                    <a:ext uri="{FF2B5EF4-FFF2-40B4-BE49-F238E27FC236}">
                      <a16:creationId xmlns:a16="http://schemas.microsoft.com/office/drawing/2014/main" id="{0C13F09A-544A-4AE9-8783-D52DC0871BF0}"/>
                    </a:ext>
                  </a:extLst>
                </p:cNvPr>
                <p:cNvSpPr/>
                <p:nvPr/>
              </p:nvSpPr>
              <p:spPr>
                <a:xfrm>
                  <a:off x="2501457" y="5633751"/>
                  <a:ext cx="1117854" cy="62674"/>
                </a:xfrm>
                <a:custGeom>
                  <a:avLst/>
                  <a:gdLst>
                    <a:gd name="connsiteX0" fmla="*/ 1117854 w 1117854"/>
                    <a:gd name="connsiteY0" fmla="*/ 31337 h 62674"/>
                    <a:gd name="connsiteX1" fmla="*/ 558927 w 1117854"/>
                    <a:gd name="connsiteY1" fmla="*/ 62674 h 62674"/>
                    <a:gd name="connsiteX2" fmla="*/ 0 w 1117854"/>
                    <a:gd name="connsiteY2" fmla="*/ 31337 h 62674"/>
                    <a:gd name="connsiteX3" fmla="*/ 558927 w 1117854"/>
                    <a:gd name="connsiteY3" fmla="*/ 0 h 62674"/>
                    <a:gd name="connsiteX4" fmla="*/ 1117854 w 1117854"/>
                    <a:gd name="connsiteY4" fmla="*/ 31337 h 62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54" h="62674">
                      <a:moveTo>
                        <a:pt x="1117854" y="31337"/>
                      </a:moveTo>
                      <a:cubicBezTo>
                        <a:pt x="1117854" y="48673"/>
                        <a:pt x="867632" y="62674"/>
                        <a:pt x="558927" y="62674"/>
                      </a:cubicBezTo>
                      <a:cubicBezTo>
                        <a:pt x="250222" y="62674"/>
                        <a:pt x="0" y="48673"/>
                        <a:pt x="0" y="31337"/>
                      </a:cubicBezTo>
                      <a:cubicBezTo>
                        <a:pt x="0" y="14002"/>
                        <a:pt x="250222" y="0"/>
                        <a:pt x="558927" y="0"/>
                      </a:cubicBezTo>
                      <a:cubicBezTo>
                        <a:pt x="867632" y="0"/>
                        <a:pt x="1117854" y="14002"/>
                        <a:pt x="1117854" y="31337"/>
                      </a:cubicBezTo>
                      <a:close/>
                    </a:path>
                  </a:pathLst>
                </a:custGeom>
                <a:solidFill>
                  <a:srgbClr val="B5B5B5">
                    <a:alpha val="62000"/>
                  </a:srgbClr>
                </a:solidFill>
                <a:ln w="9525" cap="flat">
                  <a:noFill/>
                  <a:prstDash val="solid"/>
                  <a:miter/>
                </a:ln>
              </p:spPr>
              <p:txBody>
                <a:bodyPr rtlCol="0" anchor="ctr"/>
                <a:lstStyle/>
                <a:p>
                  <a:endParaRPr lang="en-ID"/>
                </a:p>
              </p:txBody>
            </p:sp>
            <p:sp>
              <p:nvSpPr>
                <p:cNvPr id="244" name="Freeform: Shape 243">
                  <a:extLst>
                    <a:ext uri="{FF2B5EF4-FFF2-40B4-BE49-F238E27FC236}">
                      <a16:creationId xmlns:a16="http://schemas.microsoft.com/office/drawing/2014/main" id="{910C3A88-019E-45B5-86EB-CEBC274480BC}"/>
                    </a:ext>
                  </a:extLst>
                </p:cNvPr>
                <p:cNvSpPr/>
                <p:nvPr/>
              </p:nvSpPr>
              <p:spPr>
                <a:xfrm>
                  <a:off x="2507268" y="5634037"/>
                  <a:ext cx="1106233" cy="62102"/>
                </a:xfrm>
                <a:custGeom>
                  <a:avLst/>
                  <a:gdLst>
                    <a:gd name="connsiteX0" fmla="*/ 1106234 w 1106233"/>
                    <a:gd name="connsiteY0" fmla="*/ 31052 h 62102"/>
                    <a:gd name="connsiteX1" fmla="*/ 553117 w 1106233"/>
                    <a:gd name="connsiteY1" fmla="*/ 62103 h 62102"/>
                    <a:gd name="connsiteX2" fmla="*/ 0 w 1106233"/>
                    <a:gd name="connsiteY2" fmla="*/ 31052 h 62102"/>
                    <a:gd name="connsiteX3" fmla="*/ 553117 w 1106233"/>
                    <a:gd name="connsiteY3" fmla="*/ 0 h 62102"/>
                    <a:gd name="connsiteX4" fmla="*/ 1106234 w 1106233"/>
                    <a:gd name="connsiteY4" fmla="*/ 31052 h 6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33" h="62102">
                      <a:moveTo>
                        <a:pt x="1106234" y="31052"/>
                      </a:moveTo>
                      <a:cubicBezTo>
                        <a:pt x="1106234" y="48201"/>
                        <a:pt x="858595" y="62103"/>
                        <a:pt x="553117" y="62103"/>
                      </a:cubicBezTo>
                      <a:cubicBezTo>
                        <a:pt x="247639" y="62103"/>
                        <a:pt x="0" y="48201"/>
                        <a:pt x="0" y="31052"/>
                      </a:cubicBezTo>
                      <a:cubicBezTo>
                        <a:pt x="0" y="13902"/>
                        <a:pt x="247639" y="0"/>
                        <a:pt x="553117" y="0"/>
                      </a:cubicBezTo>
                      <a:cubicBezTo>
                        <a:pt x="858595" y="0"/>
                        <a:pt x="1106234" y="13902"/>
                        <a:pt x="1106234" y="31052"/>
                      </a:cubicBezTo>
                      <a:close/>
                    </a:path>
                  </a:pathLst>
                </a:custGeom>
                <a:solidFill>
                  <a:srgbClr val="B5B5B5">
                    <a:alpha val="62000"/>
                  </a:srgbClr>
                </a:solidFill>
                <a:ln w="9525" cap="flat">
                  <a:noFill/>
                  <a:prstDash val="solid"/>
                  <a:miter/>
                </a:ln>
              </p:spPr>
              <p:txBody>
                <a:bodyPr rtlCol="0" anchor="ctr"/>
                <a:lstStyle/>
                <a:p>
                  <a:endParaRPr lang="en-ID"/>
                </a:p>
              </p:txBody>
            </p:sp>
            <p:sp>
              <p:nvSpPr>
                <p:cNvPr id="245" name="Freeform: Shape 244">
                  <a:extLst>
                    <a:ext uri="{FF2B5EF4-FFF2-40B4-BE49-F238E27FC236}">
                      <a16:creationId xmlns:a16="http://schemas.microsoft.com/office/drawing/2014/main" id="{842A3937-7441-4BEC-8F21-F88B6B7B7E61}"/>
                    </a:ext>
                  </a:extLst>
                </p:cNvPr>
                <p:cNvSpPr/>
                <p:nvPr/>
              </p:nvSpPr>
              <p:spPr>
                <a:xfrm>
                  <a:off x="2512983" y="5634418"/>
                  <a:ext cx="1094803" cy="61341"/>
                </a:xfrm>
                <a:custGeom>
                  <a:avLst/>
                  <a:gdLst>
                    <a:gd name="connsiteX0" fmla="*/ 1094804 w 1094803"/>
                    <a:gd name="connsiteY0" fmla="*/ 30671 h 61341"/>
                    <a:gd name="connsiteX1" fmla="*/ 547402 w 1094803"/>
                    <a:gd name="connsiteY1" fmla="*/ 61341 h 61341"/>
                    <a:gd name="connsiteX2" fmla="*/ 0 w 1094803"/>
                    <a:gd name="connsiteY2" fmla="*/ 30671 h 61341"/>
                    <a:gd name="connsiteX3" fmla="*/ 547402 w 1094803"/>
                    <a:gd name="connsiteY3" fmla="*/ 0 h 61341"/>
                    <a:gd name="connsiteX4" fmla="*/ 1094804 w 1094803"/>
                    <a:gd name="connsiteY4" fmla="*/ 30671 h 6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03" h="61341">
                      <a:moveTo>
                        <a:pt x="1094804" y="30671"/>
                      </a:moveTo>
                      <a:cubicBezTo>
                        <a:pt x="1094804" y="47609"/>
                        <a:pt x="849723" y="61341"/>
                        <a:pt x="547402" y="61341"/>
                      </a:cubicBezTo>
                      <a:cubicBezTo>
                        <a:pt x="245080" y="61341"/>
                        <a:pt x="0" y="47609"/>
                        <a:pt x="0" y="30671"/>
                      </a:cubicBezTo>
                      <a:cubicBezTo>
                        <a:pt x="0" y="13732"/>
                        <a:pt x="245080" y="0"/>
                        <a:pt x="547402" y="0"/>
                      </a:cubicBezTo>
                      <a:cubicBezTo>
                        <a:pt x="849723" y="0"/>
                        <a:pt x="1094804" y="13732"/>
                        <a:pt x="1094804" y="30671"/>
                      </a:cubicBezTo>
                      <a:close/>
                    </a:path>
                  </a:pathLst>
                </a:custGeom>
                <a:solidFill>
                  <a:srgbClr val="B4B4B4">
                    <a:alpha val="62000"/>
                  </a:srgbClr>
                </a:solidFill>
                <a:ln w="9525" cap="flat">
                  <a:noFill/>
                  <a:prstDash val="solid"/>
                  <a:miter/>
                </a:ln>
              </p:spPr>
              <p:txBody>
                <a:bodyPr rtlCol="0" anchor="ctr"/>
                <a:lstStyle/>
                <a:p>
                  <a:endParaRPr lang="en-ID"/>
                </a:p>
              </p:txBody>
            </p:sp>
            <p:sp>
              <p:nvSpPr>
                <p:cNvPr id="246" name="Freeform: Shape 245">
                  <a:extLst>
                    <a:ext uri="{FF2B5EF4-FFF2-40B4-BE49-F238E27FC236}">
                      <a16:creationId xmlns:a16="http://schemas.microsoft.com/office/drawing/2014/main" id="{77FB306C-7131-4AB2-A9C1-EB126E81EA1F}"/>
                    </a:ext>
                  </a:extLst>
                </p:cNvPr>
                <p:cNvSpPr/>
                <p:nvPr/>
              </p:nvSpPr>
              <p:spPr>
                <a:xfrm>
                  <a:off x="2518793" y="5634704"/>
                  <a:ext cx="1083182" cy="60769"/>
                </a:xfrm>
                <a:custGeom>
                  <a:avLst/>
                  <a:gdLst>
                    <a:gd name="connsiteX0" fmla="*/ 1083183 w 1083182"/>
                    <a:gd name="connsiteY0" fmla="*/ 30385 h 60769"/>
                    <a:gd name="connsiteX1" fmla="*/ 541592 w 1083182"/>
                    <a:gd name="connsiteY1" fmla="*/ 60770 h 60769"/>
                    <a:gd name="connsiteX2" fmla="*/ 0 w 1083182"/>
                    <a:gd name="connsiteY2" fmla="*/ 30385 h 60769"/>
                    <a:gd name="connsiteX3" fmla="*/ 541592 w 1083182"/>
                    <a:gd name="connsiteY3" fmla="*/ 0 h 60769"/>
                    <a:gd name="connsiteX4" fmla="*/ 1083183 w 1083182"/>
                    <a:gd name="connsiteY4" fmla="*/ 30385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82" h="60769">
                      <a:moveTo>
                        <a:pt x="1083183" y="30385"/>
                      </a:moveTo>
                      <a:cubicBezTo>
                        <a:pt x="1083183" y="47149"/>
                        <a:pt x="840676" y="60770"/>
                        <a:pt x="541592" y="60770"/>
                      </a:cubicBezTo>
                      <a:cubicBezTo>
                        <a:pt x="242506" y="60770"/>
                        <a:pt x="0" y="47149"/>
                        <a:pt x="0" y="30385"/>
                      </a:cubicBezTo>
                      <a:cubicBezTo>
                        <a:pt x="0" y="13621"/>
                        <a:pt x="242506" y="0"/>
                        <a:pt x="541592" y="0"/>
                      </a:cubicBezTo>
                      <a:cubicBezTo>
                        <a:pt x="840676" y="0"/>
                        <a:pt x="1083183" y="13525"/>
                        <a:pt x="1083183" y="30385"/>
                      </a:cubicBezTo>
                      <a:close/>
                    </a:path>
                  </a:pathLst>
                </a:custGeom>
                <a:solidFill>
                  <a:srgbClr val="B4B4B4">
                    <a:alpha val="63000"/>
                  </a:srgbClr>
                </a:solidFill>
                <a:ln w="9525" cap="flat">
                  <a:noFill/>
                  <a:prstDash val="solid"/>
                  <a:miter/>
                </a:ln>
              </p:spPr>
              <p:txBody>
                <a:bodyPr rtlCol="0" anchor="ctr"/>
                <a:lstStyle/>
                <a:p>
                  <a:endParaRPr lang="en-ID"/>
                </a:p>
              </p:txBody>
            </p:sp>
            <p:sp>
              <p:nvSpPr>
                <p:cNvPr id="247" name="Freeform: Shape 246">
                  <a:extLst>
                    <a:ext uri="{FF2B5EF4-FFF2-40B4-BE49-F238E27FC236}">
                      <a16:creationId xmlns:a16="http://schemas.microsoft.com/office/drawing/2014/main" id="{01F61B3D-0787-406F-B779-F10836C5A8DF}"/>
                    </a:ext>
                  </a:extLst>
                </p:cNvPr>
                <p:cNvSpPr/>
                <p:nvPr/>
              </p:nvSpPr>
              <p:spPr>
                <a:xfrm>
                  <a:off x="2524603" y="5634990"/>
                  <a:ext cx="1071562" cy="60198"/>
                </a:xfrm>
                <a:custGeom>
                  <a:avLst/>
                  <a:gdLst>
                    <a:gd name="connsiteX0" fmla="*/ 1071563 w 1071562"/>
                    <a:gd name="connsiteY0" fmla="*/ 30099 h 60198"/>
                    <a:gd name="connsiteX1" fmla="*/ 535781 w 1071562"/>
                    <a:gd name="connsiteY1" fmla="*/ 60198 h 60198"/>
                    <a:gd name="connsiteX2" fmla="*/ 0 w 1071562"/>
                    <a:gd name="connsiteY2" fmla="*/ 30099 h 60198"/>
                    <a:gd name="connsiteX3" fmla="*/ 535781 w 1071562"/>
                    <a:gd name="connsiteY3" fmla="*/ 0 h 60198"/>
                    <a:gd name="connsiteX4" fmla="*/ 1071563 w 1071562"/>
                    <a:gd name="connsiteY4" fmla="*/ 30099 h 6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2" h="60198">
                      <a:moveTo>
                        <a:pt x="1071563" y="30099"/>
                      </a:moveTo>
                      <a:cubicBezTo>
                        <a:pt x="1071563" y="46672"/>
                        <a:pt x="831723" y="60198"/>
                        <a:pt x="535781" y="60198"/>
                      </a:cubicBezTo>
                      <a:cubicBezTo>
                        <a:pt x="239839" y="60198"/>
                        <a:pt x="0" y="46768"/>
                        <a:pt x="0" y="30099"/>
                      </a:cubicBezTo>
                      <a:cubicBezTo>
                        <a:pt x="0" y="13525"/>
                        <a:pt x="239839" y="0"/>
                        <a:pt x="535781" y="0"/>
                      </a:cubicBezTo>
                      <a:cubicBezTo>
                        <a:pt x="831723" y="0"/>
                        <a:pt x="1071563" y="13430"/>
                        <a:pt x="1071563" y="30099"/>
                      </a:cubicBezTo>
                      <a:close/>
                    </a:path>
                  </a:pathLst>
                </a:custGeom>
                <a:solidFill>
                  <a:srgbClr val="B3B3B3">
                    <a:alpha val="63000"/>
                  </a:srgbClr>
                </a:solidFill>
                <a:ln w="9525" cap="flat">
                  <a:noFill/>
                  <a:prstDash val="solid"/>
                  <a:miter/>
                </a:ln>
              </p:spPr>
              <p:txBody>
                <a:bodyPr rtlCol="0" anchor="ctr"/>
                <a:lstStyle/>
                <a:p>
                  <a:endParaRPr lang="en-ID"/>
                </a:p>
              </p:txBody>
            </p:sp>
            <p:sp>
              <p:nvSpPr>
                <p:cNvPr id="248" name="Freeform: Shape 247">
                  <a:extLst>
                    <a:ext uri="{FF2B5EF4-FFF2-40B4-BE49-F238E27FC236}">
                      <a16:creationId xmlns:a16="http://schemas.microsoft.com/office/drawing/2014/main" id="{02E4E939-AF8A-4C8E-BEF2-40AF9C342AE7}"/>
                    </a:ext>
                  </a:extLst>
                </p:cNvPr>
                <p:cNvSpPr/>
                <p:nvPr/>
              </p:nvSpPr>
              <p:spPr>
                <a:xfrm>
                  <a:off x="2530413" y="5635371"/>
                  <a:ext cx="1059942" cy="59436"/>
                </a:xfrm>
                <a:custGeom>
                  <a:avLst/>
                  <a:gdLst>
                    <a:gd name="connsiteX0" fmla="*/ 1059942 w 1059942"/>
                    <a:gd name="connsiteY0" fmla="*/ 29718 h 59436"/>
                    <a:gd name="connsiteX1" fmla="*/ 529971 w 1059942"/>
                    <a:gd name="connsiteY1" fmla="*/ 59436 h 59436"/>
                    <a:gd name="connsiteX2" fmla="*/ 0 w 1059942"/>
                    <a:gd name="connsiteY2" fmla="*/ 29718 h 59436"/>
                    <a:gd name="connsiteX3" fmla="*/ 529971 w 1059942"/>
                    <a:gd name="connsiteY3" fmla="*/ 0 h 59436"/>
                    <a:gd name="connsiteX4" fmla="*/ 1059942 w 1059942"/>
                    <a:gd name="connsiteY4" fmla="*/ 29718 h 5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942" h="59436">
                      <a:moveTo>
                        <a:pt x="1059942" y="29718"/>
                      </a:moveTo>
                      <a:cubicBezTo>
                        <a:pt x="1059942" y="46131"/>
                        <a:pt x="822666" y="59436"/>
                        <a:pt x="529971" y="59436"/>
                      </a:cubicBezTo>
                      <a:cubicBezTo>
                        <a:pt x="237276" y="59436"/>
                        <a:pt x="0" y="46131"/>
                        <a:pt x="0" y="29718"/>
                      </a:cubicBezTo>
                      <a:cubicBezTo>
                        <a:pt x="0" y="13305"/>
                        <a:pt x="237276" y="0"/>
                        <a:pt x="529971" y="0"/>
                      </a:cubicBezTo>
                      <a:cubicBezTo>
                        <a:pt x="822666" y="0"/>
                        <a:pt x="1059942" y="13305"/>
                        <a:pt x="1059942" y="29718"/>
                      </a:cubicBezTo>
                      <a:close/>
                    </a:path>
                  </a:pathLst>
                </a:custGeom>
                <a:solidFill>
                  <a:srgbClr val="B2B2B2">
                    <a:alpha val="64000"/>
                  </a:srgbClr>
                </a:solidFill>
                <a:ln w="9525" cap="flat">
                  <a:noFill/>
                  <a:prstDash val="solid"/>
                  <a:miter/>
                </a:ln>
              </p:spPr>
              <p:txBody>
                <a:bodyPr rtlCol="0" anchor="ctr"/>
                <a:lstStyle/>
                <a:p>
                  <a:endParaRPr lang="en-ID"/>
                </a:p>
              </p:txBody>
            </p:sp>
            <p:sp>
              <p:nvSpPr>
                <p:cNvPr id="249" name="Freeform: Shape 248">
                  <a:extLst>
                    <a:ext uri="{FF2B5EF4-FFF2-40B4-BE49-F238E27FC236}">
                      <a16:creationId xmlns:a16="http://schemas.microsoft.com/office/drawing/2014/main" id="{366954A7-EA11-4F5C-AE7F-8849D025AD70}"/>
                    </a:ext>
                  </a:extLst>
                </p:cNvPr>
                <p:cNvSpPr/>
                <p:nvPr/>
              </p:nvSpPr>
              <p:spPr>
                <a:xfrm>
                  <a:off x="2536128" y="5635656"/>
                  <a:ext cx="1048511" cy="58864"/>
                </a:xfrm>
                <a:custGeom>
                  <a:avLst/>
                  <a:gdLst>
                    <a:gd name="connsiteX0" fmla="*/ 1048512 w 1048511"/>
                    <a:gd name="connsiteY0" fmla="*/ 29432 h 58864"/>
                    <a:gd name="connsiteX1" fmla="*/ 524256 w 1048511"/>
                    <a:gd name="connsiteY1" fmla="*/ 58865 h 58864"/>
                    <a:gd name="connsiteX2" fmla="*/ 0 w 1048511"/>
                    <a:gd name="connsiteY2" fmla="*/ 29432 h 58864"/>
                    <a:gd name="connsiteX3" fmla="*/ 524256 w 1048511"/>
                    <a:gd name="connsiteY3" fmla="*/ 0 h 58864"/>
                    <a:gd name="connsiteX4" fmla="*/ 1048512 w 1048511"/>
                    <a:gd name="connsiteY4" fmla="*/ 29432 h 5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511" h="58864">
                      <a:moveTo>
                        <a:pt x="1048512" y="29432"/>
                      </a:moveTo>
                      <a:cubicBezTo>
                        <a:pt x="1048512" y="45687"/>
                        <a:pt x="813795" y="58865"/>
                        <a:pt x="524256" y="58865"/>
                      </a:cubicBezTo>
                      <a:cubicBezTo>
                        <a:pt x="234718" y="58865"/>
                        <a:pt x="0" y="45687"/>
                        <a:pt x="0" y="29432"/>
                      </a:cubicBezTo>
                      <a:cubicBezTo>
                        <a:pt x="0" y="13177"/>
                        <a:pt x="234718" y="0"/>
                        <a:pt x="524256" y="0"/>
                      </a:cubicBezTo>
                      <a:cubicBezTo>
                        <a:pt x="813795" y="0"/>
                        <a:pt x="1048512" y="13178"/>
                        <a:pt x="1048512" y="29432"/>
                      </a:cubicBezTo>
                      <a:close/>
                    </a:path>
                  </a:pathLst>
                </a:custGeom>
                <a:solidFill>
                  <a:srgbClr val="B2B2B2">
                    <a:alpha val="64000"/>
                  </a:srgbClr>
                </a:solidFill>
                <a:ln w="9525" cap="flat">
                  <a:noFill/>
                  <a:prstDash val="solid"/>
                  <a:miter/>
                </a:ln>
              </p:spPr>
              <p:txBody>
                <a:bodyPr rtlCol="0" anchor="ctr"/>
                <a:lstStyle/>
                <a:p>
                  <a:endParaRPr lang="en-ID"/>
                </a:p>
              </p:txBody>
            </p:sp>
            <p:sp>
              <p:nvSpPr>
                <p:cNvPr id="250" name="Freeform: Shape 249">
                  <a:extLst>
                    <a:ext uri="{FF2B5EF4-FFF2-40B4-BE49-F238E27FC236}">
                      <a16:creationId xmlns:a16="http://schemas.microsoft.com/office/drawing/2014/main" id="{DF1D2684-9B73-402C-B68F-ED9A9279BC6B}"/>
                    </a:ext>
                  </a:extLst>
                </p:cNvPr>
                <p:cNvSpPr/>
                <p:nvPr/>
              </p:nvSpPr>
              <p:spPr>
                <a:xfrm>
                  <a:off x="2541938" y="5636037"/>
                  <a:ext cx="1036891" cy="58102"/>
                </a:xfrm>
                <a:custGeom>
                  <a:avLst/>
                  <a:gdLst>
                    <a:gd name="connsiteX0" fmla="*/ 1036892 w 1036891"/>
                    <a:gd name="connsiteY0" fmla="*/ 29051 h 58102"/>
                    <a:gd name="connsiteX1" fmla="*/ 518446 w 1036891"/>
                    <a:gd name="connsiteY1" fmla="*/ 58103 h 58102"/>
                    <a:gd name="connsiteX2" fmla="*/ 0 w 1036891"/>
                    <a:gd name="connsiteY2" fmla="*/ 29051 h 58102"/>
                    <a:gd name="connsiteX3" fmla="*/ 518446 w 1036891"/>
                    <a:gd name="connsiteY3" fmla="*/ 0 h 58102"/>
                    <a:gd name="connsiteX4" fmla="*/ 1036892 w 1036891"/>
                    <a:gd name="connsiteY4" fmla="*/ 29051 h 58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891" h="58102">
                      <a:moveTo>
                        <a:pt x="1036892" y="29051"/>
                      </a:moveTo>
                      <a:cubicBezTo>
                        <a:pt x="1036892" y="45149"/>
                        <a:pt x="804767" y="58103"/>
                        <a:pt x="518446" y="58103"/>
                      </a:cubicBezTo>
                      <a:cubicBezTo>
                        <a:pt x="232124" y="58103"/>
                        <a:pt x="0" y="45053"/>
                        <a:pt x="0" y="29051"/>
                      </a:cubicBezTo>
                      <a:cubicBezTo>
                        <a:pt x="0" y="12954"/>
                        <a:pt x="232124" y="0"/>
                        <a:pt x="518446" y="0"/>
                      </a:cubicBezTo>
                      <a:cubicBezTo>
                        <a:pt x="804767" y="0"/>
                        <a:pt x="1036892" y="12954"/>
                        <a:pt x="1036892" y="29051"/>
                      </a:cubicBezTo>
                      <a:close/>
                    </a:path>
                  </a:pathLst>
                </a:custGeom>
                <a:solidFill>
                  <a:srgbClr val="B1B1B1">
                    <a:alpha val="65000"/>
                  </a:srgbClr>
                </a:solidFill>
                <a:ln w="9525" cap="flat">
                  <a:noFill/>
                  <a:prstDash val="solid"/>
                  <a:miter/>
                </a:ln>
              </p:spPr>
              <p:txBody>
                <a:bodyPr rtlCol="0" anchor="ctr"/>
                <a:lstStyle/>
                <a:p>
                  <a:endParaRPr lang="en-ID"/>
                </a:p>
              </p:txBody>
            </p:sp>
            <p:sp>
              <p:nvSpPr>
                <p:cNvPr id="251" name="Freeform: Shape 250">
                  <a:extLst>
                    <a:ext uri="{FF2B5EF4-FFF2-40B4-BE49-F238E27FC236}">
                      <a16:creationId xmlns:a16="http://schemas.microsoft.com/office/drawing/2014/main" id="{E55B7EDD-2FE4-4956-AB0C-F747D085ACD7}"/>
                    </a:ext>
                  </a:extLst>
                </p:cNvPr>
                <p:cNvSpPr/>
                <p:nvPr/>
              </p:nvSpPr>
              <p:spPr>
                <a:xfrm>
                  <a:off x="2547749" y="5636323"/>
                  <a:ext cx="1025271" cy="57530"/>
                </a:xfrm>
                <a:custGeom>
                  <a:avLst/>
                  <a:gdLst>
                    <a:gd name="connsiteX0" fmla="*/ 1025271 w 1025271"/>
                    <a:gd name="connsiteY0" fmla="*/ 28766 h 57530"/>
                    <a:gd name="connsiteX1" fmla="*/ 512636 w 1025271"/>
                    <a:gd name="connsiteY1" fmla="*/ 57531 h 57530"/>
                    <a:gd name="connsiteX2" fmla="*/ 0 w 1025271"/>
                    <a:gd name="connsiteY2" fmla="*/ 28766 h 57530"/>
                    <a:gd name="connsiteX3" fmla="*/ 512636 w 1025271"/>
                    <a:gd name="connsiteY3" fmla="*/ 0 h 57530"/>
                    <a:gd name="connsiteX4" fmla="*/ 1025271 w 1025271"/>
                    <a:gd name="connsiteY4" fmla="*/ 28766 h 5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271" h="57530">
                      <a:moveTo>
                        <a:pt x="1025271" y="28766"/>
                      </a:moveTo>
                      <a:cubicBezTo>
                        <a:pt x="1025271" y="44652"/>
                        <a:pt x="795756" y="57531"/>
                        <a:pt x="512636" y="57531"/>
                      </a:cubicBezTo>
                      <a:cubicBezTo>
                        <a:pt x="229515" y="57531"/>
                        <a:pt x="0" y="44652"/>
                        <a:pt x="0" y="28766"/>
                      </a:cubicBezTo>
                      <a:cubicBezTo>
                        <a:pt x="0" y="12879"/>
                        <a:pt x="229515" y="0"/>
                        <a:pt x="512636" y="0"/>
                      </a:cubicBezTo>
                      <a:cubicBezTo>
                        <a:pt x="795756" y="0"/>
                        <a:pt x="1025271" y="12879"/>
                        <a:pt x="1025271" y="28766"/>
                      </a:cubicBezTo>
                      <a:close/>
                    </a:path>
                  </a:pathLst>
                </a:custGeom>
                <a:solidFill>
                  <a:srgbClr val="B1B1B1">
                    <a:alpha val="65000"/>
                  </a:srgbClr>
                </a:solidFill>
                <a:ln w="9525" cap="flat">
                  <a:noFill/>
                  <a:prstDash val="solid"/>
                  <a:miter/>
                </a:ln>
              </p:spPr>
              <p:txBody>
                <a:bodyPr rtlCol="0" anchor="ctr"/>
                <a:lstStyle/>
                <a:p>
                  <a:endParaRPr lang="en-ID"/>
                </a:p>
              </p:txBody>
            </p:sp>
            <p:sp>
              <p:nvSpPr>
                <p:cNvPr id="252" name="Freeform: Shape 251">
                  <a:extLst>
                    <a:ext uri="{FF2B5EF4-FFF2-40B4-BE49-F238E27FC236}">
                      <a16:creationId xmlns:a16="http://schemas.microsoft.com/office/drawing/2014/main" id="{B9EAFCB0-992E-445E-B2B8-2326B3AF4E1A}"/>
                    </a:ext>
                  </a:extLst>
                </p:cNvPr>
                <p:cNvSpPr/>
                <p:nvPr/>
              </p:nvSpPr>
              <p:spPr>
                <a:xfrm>
                  <a:off x="2553559" y="5636609"/>
                  <a:ext cx="1013650" cy="56959"/>
                </a:xfrm>
                <a:custGeom>
                  <a:avLst/>
                  <a:gdLst>
                    <a:gd name="connsiteX0" fmla="*/ 1013650 w 1013650"/>
                    <a:gd name="connsiteY0" fmla="*/ 28480 h 56959"/>
                    <a:gd name="connsiteX1" fmla="*/ 506825 w 1013650"/>
                    <a:gd name="connsiteY1" fmla="*/ 56960 h 56959"/>
                    <a:gd name="connsiteX2" fmla="*/ 0 w 1013650"/>
                    <a:gd name="connsiteY2" fmla="*/ 28480 h 56959"/>
                    <a:gd name="connsiteX3" fmla="*/ 506825 w 1013650"/>
                    <a:gd name="connsiteY3" fmla="*/ 0 h 56959"/>
                    <a:gd name="connsiteX4" fmla="*/ 1013650 w 1013650"/>
                    <a:gd name="connsiteY4" fmla="*/ 28480 h 5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650" h="56959">
                      <a:moveTo>
                        <a:pt x="1013650" y="28480"/>
                      </a:moveTo>
                      <a:cubicBezTo>
                        <a:pt x="1013650" y="44209"/>
                        <a:pt x="786737" y="56960"/>
                        <a:pt x="506825" y="56960"/>
                      </a:cubicBezTo>
                      <a:cubicBezTo>
                        <a:pt x="226913" y="56960"/>
                        <a:pt x="0" y="44209"/>
                        <a:pt x="0" y="28480"/>
                      </a:cubicBezTo>
                      <a:cubicBezTo>
                        <a:pt x="0" y="12751"/>
                        <a:pt x="226913" y="0"/>
                        <a:pt x="506825" y="0"/>
                      </a:cubicBezTo>
                      <a:cubicBezTo>
                        <a:pt x="786737" y="0"/>
                        <a:pt x="1013650" y="12751"/>
                        <a:pt x="1013650" y="28480"/>
                      </a:cubicBezTo>
                      <a:close/>
                    </a:path>
                  </a:pathLst>
                </a:custGeom>
                <a:solidFill>
                  <a:srgbClr val="B0B0B0">
                    <a:alpha val="66000"/>
                  </a:srgbClr>
                </a:solidFill>
                <a:ln w="9525" cap="flat">
                  <a:noFill/>
                  <a:prstDash val="solid"/>
                  <a:miter/>
                </a:ln>
              </p:spPr>
              <p:txBody>
                <a:bodyPr rtlCol="0" anchor="ctr"/>
                <a:lstStyle/>
                <a:p>
                  <a:endParaRPr lang="en-ID"/>
                </a:p>
              </p:txBody>
            </p:sp>
            <p:sp>
              <p:nvSpPr>
                <p:cNvPr id="253" name="Freeform: Shape 252">
                  <a:extLst>
                    <a:ext uri="{FF2B5EF4-FFF2-40B4-BE49-F238E27FC236}">
                      <a16:creationId xmlns:a16="http://schemas.microsoft.com/office/drawing/2014/main" id="{8653C2A9-499F-4B75-99C7-B9F37531DA0E}"/>
                    </a:ext>
                  </a:extLst>
                </p:cNvPr>
                <p:cNvSpPr/>
                <p:nvPr/>
              </p:nvSpPr>
              <p:spPr>
                <a:xfrm>
                  <a:off x="2559274" y="5636989"/>
                  <a:ext cx="1002220" cy="56197"/>
                </a:xfrm>
                <a:custGeom>
                  <a:avLst/>
                  <a:gdLst>
                    <a:gd name="connsiteX0" fmla="*/ 1002220 w 1002220"/>
                    <a:gd name="connsiteY0" fmla="*/ 28099 h 56197"/>
                    <a:gd name="connsiteX1" fmla="*/ 501110 w 1002220"/>
                    <a:gd name="connsiteY1" fmla="*/ 56198 h 56197"/>
                    <a:gd name="connsiteX2" fmla="*/ 0 w 1002220"/>
                    <a:gd name="connsiteY2" fmla="*/ 28099 h 56197"/>
                    <a:gd name="connsiteX3" fmla="*/ 501110 w 1002220"/>
                    <a:gd name="connsiteY3" fmla="*/ 1 h 56197"/>
                    <a:gd name="connsiteX4" fmla="*/ 1002220 w 1002220"/>
                    <a:gd name="connsiteY4" fmla="*/ 28099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20" h="56197">
                      <a:moveTo>
                        <a:pt x="1002220" y="28099"/>
                      </a:moveTo>
                      <a:cubicBezTo>
                        <a:pt x="1002220" y="43625"/>
                        <a:pt x="777907" y="56198"/>
                        <a:pt x="501110" y="56198"/>
                      </a:cubicBezTo>
                      <a:cubicBezTo>
                        <a:pt x="224409" y="56198"/>
                        <a:pt x="0" y="43625"/>
                        <a:pt x="0" y="28099"/>
                      </a:cubicBezTo>
                      <a:cubicBezTo>
                        <a:pt x="0" y="12574"/>
                        <a:pt x="224314" y="1"/>
                        <a:pt x="501110" y="1"/>
                      </a:cubicBezTo>
                      <a:cubicBezTo>
                        <a:pt x="777811" y="-95"/>
                        <a:pt x="1002220" y="12574"/>
                        <a:pt x="1002220" y="28099"/>
                      </a:cubicBezTo>
                      <a:close/>
                    </a:path>
                  </a:pathLst>
                </a:custGeom>
                <a:solidFill>
                  <a:srgbClr val="B0B0B0">
                    <a:alpha val="66000"/>
                  </a:srgbClr>
                </a:solidFill>
                <a:ln w="9525" cap="flat">
                  <a:noFill/>
                  <a:prstDash val="solid"/>
                  <a:miter/>
                </a:ln>
              </p:spPr>
              <p:txBody>
                <a:bodyPr rtlCol="0" anchor="ctr"/>
                <a:lstStyle/>
                <a:p>
                  <a:endParaRPr lang="en-ID"/>
                </a:p>
              </p:txBody>
            </p:sp>
            <p:sp>
              <p:nvSpPr>
                <p:cNvPr id="254" name="Freeform: Shape 253">
                  <a:extLst>
                    <a:ext uri="{FF2B5EF4-FFF2-40B4-BE49-F238E27FC236}">
                      <a16:creationId xmlns:a16="http://schemas.microsoft.com/office/drawing/2014/main" id="{F23BC702-AC8B-4D1B-8EE7-0ABE403DDEAE}"/>
                    </a:ext>
                  </a:extLst>
                </p:cNvPr>
                <p:cNvSpPr/>
                <p:nvPr/>
              </p:nvSpPr>
              <p:spPr>
                <a:xfrm>
                  <a:off x="2565084" y="5637276"/>
                  <a:ext cx="990599" cy="55626"/>
                </a:xfrm>
                <a:custGeom>
                  <a:avLst/>
                  <a:gdLst>
                    <a:gd name="connsiteX0" fmla="*/ 990600 w 990599"/>
                    <a:gd name="connsiteY0" fmla="*/ 27813 h 55626"/>
                    <a:gd name="connsiteX1" fmla="*/ 495300 w 990599"/>
                    <a:gd name="connsiteY1" fmla="*/ 55626 h 55626"/>
                    <a:gd name="connsiteX2" fmla="*/ 0 w 990599"/>
                    <a:gd name="connsiteY2" fmla="*/ 27813 h 55626"/>
                    <a:gd name="connsiteX3" fmla="*/ 495300 w 990599"/>
                    <a:gd name="connsiteY3" fmla="*/ 0 h 55626"/>
                    <a:gd name="connsiteX4" fmla="*/ 990600 w 990599"/>
                    <a:gd name="connsiteY4" fmla="*/ 27813 h 5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99" h="55626">
                      <a:moveTo>
                        <a:pt x="990600" y="27813"/>
                      </a:moveTo>
                      <a:cubicBezTo>
                        <a:pt x="990600" y="43174"/>
                        <a:pt x="768847" y="55626"/>
                        <a:pt x="495300" y="55626"/>
                      </a:cubicBezTo>
                      <a:cubicBezTo>
                        <a:pt x="221753" y="55626"/>
                        <a:pt x="0" y="43174"/>
                        <a:pt x="0" y="27813"/>
                      </a:cubicBezTo>
                      <a:cubicBezTo>
                        <a:pt x="0" y="12452"/>
                        <a:pt x="221753" y="0"/>
                        <a:pt x="495300" y="0"/>
                      </a:cubicBezTo>
                      <a:cubicBezTo>
                        <a:pt x="768847" y="0"/>
                        <a:pt x="990600" y="12452"/>
                        <a:pt x="990600" y="27813"/>
                      </a:cubicBezTo>
                      <a:close/>
                    </a:path>
                  </a:pathLst>
                </a:custGeom>
                <a:solidFill>
                  <a:srgbClr val="AFAFAF">
                    <a:alpha val="67000"/>
                  </a:srgbClr>
                </a:solidFill>
                <a:ln w="9525" cap="flat">
                  <a:noFill/>
                  <a:prstDash val="solid"/>
                  <a:miter/>
                </a:ln>
              </p:spPr>
              <p:txBody>
                <a:bodyPr rtlCol="0" anchor="ctr"/>
                <a:lstStyle/>
                <a:p>
                  <a:endParaRPr lang="en-ID"/>
                </a:p>
              </p:txBody>
            </p:sp>
            <p:sp>
              <p:nvSpPr>
                <p:cNvPr id="255" name="Freeform: Shape 254">
                  <a:extLst>
                    <a:ext uri="{FF2B5EF4-FFF2-40B4-BE49-F238E27FC236}">
                      <a16:creationId xmlns:a16="http://schemas.microsoft.com/office/drawing/2014/main" id="{6424664F-105D-454D-A3B1-BC3F110DCFAA}"/>
                    </a:ext>
                  </a:extLst>
                </p:cNvPr>
                <p:cNvSpPr/>
                <p:nvPr/>
              </p:nvSpPr>
              <p:spPr>
                <a:xfrm>
                  <a:off x="2570895" y="5637657"/>
                  <a:ext cx="978979" cy="54863"/>
                </a:xfrm>
                <a:custGeom>
                  <a:avLst/>
                  <a:gdLst>
                    <a:gd name="connsiteX0" fmla="*/ 978979 w 978979"/>
                    <a:gd name="connsiteY0" fmla="*/ 27432 h 54863"/>
                    <a:gd name="connsiteX1" fmla="*/ 489490 w 978979"/>
                    <a:gd name="connsiteY1" fmla="*/ 54864 h 54863"/>
                    <a:gd name="connsiteX2" fmla="*/ 0 w 978979"/>
                    <a:gd name="connsiteY2" fmla="*/ 27432 h 54863"/>
                    <a:gd name="connsiteX3" fmla="*/ 489490 w 978979"/>
                    <a:gd name="connsiteY3" fmla="*/ 0 h 54863"/>
                    <a:gd name="connsiteX4" fmla="*/ 978979 w 978979"/>
                    <a:gd name="connsiteY4" fmla="*/ 27432 h 54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979" h="54863">
                      <a:moveTo>
                        <a:pt x="978979" y="27432"/>
                      </a:moveTo>
                      <a:cubicBezTo>
                        <a:pt x="978979" y="42582"/>
                        <a:pt x="759827" y="54864"/>
                        <a:pt x="489490" y="54864"/>
                      </a:cubicBezTo>
                      <a:cubicBezTo>
                        <a:pt x="219152" y="54864"/>
                        <a:pt x="0" y="42582"/>
                        <a:pt x="0" y="27432"/>
                      </a:cubicBezTo>
                      <a:cubicBezTo>
                        <a:pt x="0" y="12282"/>
                        <a:pt x="219152" y="0"/>
                        <a:pt x="489490" y="0"/>
                      </a:cubicBezTo>
                      <a:cubicBezTo>
                        <a:pt x="759827" y="0"/>
                        <a:pt x="978979" y="12282"/>
                        <a:pt x="978979" y="27432"/>
                      </a:cubicBezTo>
                      <a:close/>
                    </a:path>
                  </a:pathLst>
                </a:custGeom>
                <a:solidFill>
                  <a:srgbClr val="AFAFAF">
                    <a:alpha val="67000"/>
                  </a:srgbClr>
                </a:solidFill>
                <a:ln w="9525" cap="flat">
                  <a:noFill/>
                  <a:prstDash val="solid"/>
                  <a:miter/>
                </a:ln>
              </p:spPr>
              <p:txBody>
                <a:bodyPr rtlCol="0" anchor="ctr"/>
                <a:lstStyle/>
                <a:p>
                  <a:endParaRPr lang="en-ID"/>
                </a:p>
              </p:txBody>
            </p:sp>
            <p:sp>
              <p:nvSpPr>
                <p:cNvPr id="256" name="Freeform: Shape 255">
                  <a:extLst>
                    <a:ext uri="{FF2B5EF4-FFF2-40B4-BE49-F238E27FC236}">
                      <a16:creationId xmlns:a16="http://schemas.microsoft.com/office/drawing/2014/main" id="{E6E70B89-50DA-4400-A600-CD93D4DD2B10}"/>
                    </a:ext>
                  </a:extLst>
                </p:cNvPr>
                <p:cNvSpPr/>
                <p:nvPr/>
              </p:nvSpPr>
              <p:spPr>
                <a:xfrm>
                  <a:off x="2576514" y="5637942"/>
                  <a:ext cx="967549" cy="54292"/>
                </a:xfrm>
                <a:custGeom>
                  <a:avLst/>
                  <a:gdLst>
                    <a:gd name="connsiteX0" fmla="*/ 967550 w 967549"/>
                    <a:gd name="connsiteY0" fmla="*/ 27146 h 54292"/>
                    <a:gd name="connsiteX1" fmla="*/ 483775 w 967549"/>
                    <a:gd name="connsiteY1" fmla="*/ 54292 h 54292"/>
                    <a:gd name="connsiteX2" fmla="*/ 0 w 967549"/>
                    <a:gd name="connsiteY2" fmla="*/ 27146 h 54292"/>
                    <a:gd name="connsiteX3" fmla="*/ 483775 w 967549"/>
                    <a:gd name="connsiteY3" fmla="*/ 0 h 54292"/>
                    <a:gd name="connsiteX4" fmla="*/ 967550 w 967549"/>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549" h="54292">
                      <a:moveTo>
                        <a:pt x="967550" y="27146"/>
                      </a:moveTo>
                      <a:cubicBezTo>
                        <a:pt x="967550" y="42100"/>
                        <a:pt x="750951" y="54292"/>
                        <a:pt x="483775" y="54292"/>
                      </a:cubicBezTo>
                      <a:cubicBezTo>
                        <a:pt x="216599" y="54292"/>
                        <a:pt x="0" y="42100"/>
                        <a:pt x="0" y="27146"/>
                      </a:cubicBezTo>
                      <a:cubicBezTo>
                        <a:pt x="0" y="12192"/>
                        <a:pt x="216599" y="0"/>
                        <a:pt x="483775" y="0"/>
                      </a:cubicBezTo>
                      <a:cubicBezTo>
                        <a:pt x="750951" y="0"/>
                        <a:pt x="967550" y="12097"/>
                        <a:pt x="967550" y="27146"/>
                      </a:cubicBezTo>
                      <a:close/>
                    </a:path>
                  </a:pathLst>
                </a:custGeom>
                <a:solidFill>
                  <a:srgbClr val="AEAEAE">
                    <a:alpha val="67000"/>
                  </a:srgbClr>
                </a:solidFill>
                <a:ln w="9525" cap="flat">
                  <a:noFill/>
                  <a:prstDash val="solid"/>
                  <a:miter/>
                </a:ln>
              </p:spPr>
              <p:txBody>
                <a:bodyPr rtlCol="0" anchor="ctr"/>
                <a:lstStyle/>
                <a:p>
                  <a:endParaRPr lang="en-ID"/>
                </a:p>
              </p:txBody>
            </p:sp>
            <p:sp>
              <p:nvSpPr>
                <p:cNvPr id="257" name="Freeform: Shape 256">
                  <a:extLst>
                    <a:ext uri="{FF2B5EF4-FFF2-40B4-BE49-F238E27FC236}">
                      <a16:creationId xmlns:a16="http://schemas.microsoft.com/office/drawing/2014/main" id="{17F87AD4-F91F-47CA-B4D3-BA34C7821542}"/>
                    </a:ext>
                  </a:extLst>
                </p:cNvPr>
                <p:cNvSpPr/>
                <p:nvPr/>
              </p:nvSpPr>
              <p:spPr>
                <a:xfrm>
                  <a:off x="2582420" y="5638228"/>
                  <a:ext cx="955928" cy="53720"/>
                </a:xfrm>
                <a:custGeom>
                  <a:avLst/>
                  <a:gdLst>
                    <a:gd name="connsiteX0" fmla="*/ 955929 w 955928"/>
                    <a:gd name="connsiteY0" fmla="*/ 26861 h 53720"/>
                    <a:gd name="connsiteX1" fmla="*/ 477965 w 955928"/>
                    <a:gd name="connsiteY1" fmla="*/ 53721 h 53720"/>
                    <a:gd name="connsiteX2" fmla="*/ 0 w 955928"/>
                    <a:gd name="connsiteY2" fmla="*/ 26861 h 53720"/>
                    <a:gd name="connsiteX3" fmla="*/ 477965 w 955928"/>
                    <a:gd name="connsiteY3" fmla="*/ 0 h 53720"/>
                    <a:gd name="connsiteX4" fmla="*/ 955929 w 955928"/>
                    <a:gd name="connsiteY4" fmla="*/ 26861 h 5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928" h="53720">
                      <a:moveTo>
                        <a:pt x="955929" y="26861"/>
                      </a:moveTo>
                      <a:cubicBezTo>
                        <a:pt x="955929" y="41695"/>
                        <a:pt x="741937" y="53721"/>
                        <a:pt x="477965" y="53721"/>
                      </a:cubicBezTo>
                      <a:cubicBezTo>
                        <a:pt x="213992" y="53721"/>
                        <a:pt x="0" y="41695"/>
                        <a:pt x="0" y="26861"/>
                      </a:cubicBezTo>
                      <a:cubicBezTo>
                        <a:pt x="0" y="12026"/>
                        <a:pt x="213992" y="0"/>
                        <a:pt x="477965" y="0"/>
                      </a:cubicBezTo>
                      <a:cubicBezTo>
                        <a:pt x="741937" y="0"/>
                        <a:pt x="955929" y="12026"/>
                        <a:pt x="955929" y="26861"/>
                      </a:cubicBezTo>
                      <a:close/>
                    </a:path>
                  </a:pathLst>
                </a:custGeom>
                <a:solidFill>
                  <a:srgbClr val="AEAEAE">
                    <a:alpha val="68000"/>
                  </a:srgbClr>
                </a:solidFill>
                <a:ln w="9525" cap="flat">
                  <a:noFill/>
                  <a:prstDash val="solid"/>
                  <a:miter/>
                </a:ln>
              </p:spPr>
              <p:txBody>
                <a:bodyPr rtlCol="0" anchor="ctr"/>
                <a:lstStyle/>
                <a:p>
                  <a:endParaRPr lang="en-ID"/>
                </a:p>
              </p:txBody>
            </p:sp>
            <p:sp>
              <p:nvSpPr>
                <p:cNvPr id="258" name="Freeform: Shape 257">
                  <a:extLst>
                    <a:ext uri="{FF2B5EF4-FFF2-40B4-BE49-F238E27FC236}">
                      <a16:creationId xmlns:a16="http://schemas.microsoft.com/office/drawing/2014/main" id="{41B3EE4A-4E4F-4277-A8B7-5B9747A409FF}"/>
                    </a:ext>
                  </a:extLst>
                </p:cNvPr>
                <p:cNvSpPr/>
                <p:nvPr/>
              </p:nvSpPr>
              <p:spPr>
                <a:xfrm>
                  <a:off x="2588230" y="5638609"/>
                  <a:ext cx="944308" cy="52958"/>
                </a:xfrm>
                <a:custGeom>
                  <a:avLst/>
                  <a:gdLst>
                    <a:gd name="connsiteX0" fmla="*/ 944309 w 944308"/>
                    <a:gd name="connsiteY0" fmla="*/ 26480 h 52958"/>
                    <a:gd name="connsiteX1" fmla="*/ 472154 w 944308"/>
                    <a:gd name="connsiteY1" fmla="*/ 52959 h 52958"/>
                    <a:gd name="connsiteX2" fmla="*/ 0 w 944308"/>
                    <a:gd name="connsiteY2" fmla="*/ 26480 h 52958"/>
                    <a:gd name="connsiteX3" fmla="*/ 472154 w 944308"/>
                    <a:gd name="connsiteY3" fmla="*/ 0 h 52958"/>
                    <a:gd name="connsiteX4" fmla="*/ 944309 w 944308"/>
                    <a:gd name="connsiteY4" fmla="*/ 26480 h 5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308" h="52958">
                      <a:moveTo>
                        <a:pt x="944309" y="26480"/>
                      </a:moveTo>
                      <a:cubicBezTo>
                        <a:pt x="944309" y="41104"/>
                        <a:pt x="732918" y="52959"/>
                        <a:pt x="472154" y="52959"/>
                      </a:cubicBezTo>
                      <a:cubicBezTo>
                        <a:pt x="211391" y="52959"/>
                        <a:pt x="0" y="41104"/>
                        <a:pt x="0" y="26480"/>
                      </a:cubicBezTo>
                      <a:cubicBezTo>
                        <a:pt x="0" y="11855"/>
                        <a:pt x="211391" y="0"/>
                        <a:pt x="472154" y="0"/>
                      </a:cubicBezTo>
                      <a:cubicBezTo>
                        <a:pt x="732918" y="0"/>
                        <a:pt x="944309" y="11855"/>
                        <a:pt x="944309" y="26480"/>
                      </a:cubicBezTo>
                      <a:close/>
                    </a:path>
                  </a:pathLst>
                </a:custGeom>
                <a:solidFill>
                  <a:srgbClr val="ADADAD">
                    <a:alpha val="68000"/>
                  </a:srgbClr>
                </a:solidFill>
                <a:ln w="9525" cap="flat">
                  <a:noFill/>
                  <a:prstDash val="solid"/>
                  <a:miter/>
                </a:ln>
              </p:spPr>
              <p:txBody>
                <a:bodyPr rtlCol="0" anchor="ctr"/>
                <a:lstStyle/>
                <a:p>
                  <a:endParaRPr lang="en-ID"/>
                </a:p>
              </p:txBody>
            </p:sp>
            <p:sp>
              <p:nvSpPr>
                <p:cNvPr id="259" name="Freeform: Shape 258">
                  <a:extLst>
                    <a:ext uri="{FF2B5EF4-FFF2-40B4-BE49-F238E27FC236}">
                      <a16:creationId xmlns:a16="http://schemas.microsoft.com/office/drawing/2014/main" id="{8847A460-5E3C-441D-A273-E64F0701F25B}"/>
                    </a:ext>
                  </a:extLst>
                </p:cNvPr>
                <p:cNvSpPr/>
                <p:nvPr/>
              </p:nvSpPr>
              <p:spPr>
                <a:xfrm>
                  <a:off x="2594040" y="5638895"/>
                  <a:ext cx="932687" cy="52387"/>
                </a:xfrm>
                <a:custGeom>
                  <a:avLst/>
                  <a:gdLst>
                    <a:gd name="connsiteX0" fmla="*/ 932688 w 932687"/>
                    <a:gd name="connsiteY0" fmla="*/ 26194 h 52387"/>
                    <a:gd name="connsiteX1" fmla="*/ 466344 w 932687"/>
                    <a:gd name="connsiteY1" fmla="*/ 52388 h 52387"/>
                    <a:gd name="connsiteX2" fmla="*/ 0 w 932687"/>
                    <a:gd name="connsiteY2" fmla="*/ 26194 h 52387"/>
                    <a:gd name="connsiteX3" fmla="*/ 466344 w 932687"/>
                    <a:gd name="connsiteY3" fmla="*/ 0 h 52387"/>
                    <a:gd name="connsiteX4" fmla="*/ 932688 w 932687"/>
                    <a:gd name="connsiteY4" fmla="*/ 26194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87" h="52387">
                      <a:moveTo>
                        <a:pt x="932688" y="26194"/>
                      </a:moveTo>
                      <a:cubicBezTo>
                        <a:pt x="932688" y="40672"/>
                        <a:pt x="723900" y="52388"/>
                        <a:pt x="466344" y="52388"/>
                      </a:cubicBezTo>
                      <a:cubicBezTo>
                        <a:pt x="208788" y="52388"/>
                        <a:pt x="0" y="40672"/>
                        <a:pt x="0" y="26194"/>
                      </a:cubicBezTo>
                      <a:cubicBezTo>
                        <a:pt x="0" y="11716"/>
                        <a:pt x="208788" y="0"/>
                        <a:pt x="466344" y="0"/>
                      </a:cubicBezTo>
                      <a:cubicBezTo>
                        <a:pt x="723900" y="0"/>
                        <a:pt x="932688" y="11716"/>
                        <a:pt x="932688" y="26194"/>
                      </a:cubicBezTo>
                      <a:close/>
                    </a:path>
                  </a:pathLst>
                </a:custGeom>
                <a:solidFill>
                  <a:srgbClr val="ACACAC">
                    <a:alpha val="69000"/>
                  </a:srgbClr>
                </a:solidFill>
                <a:ln w="9525" cap="flat">
                  <a:noFill/>
                  <a:prstDash val="solid"/>
                  <a:miter/>
                </a:ln>
              </p:spPr>
              <p:txBody>
                <a:bodyPr rtlCol="0" anchor="ctr"/>
                <a:lstStyle/>
                <a:p>
                  <a:endParaRPr lang="en-ID"/>
                </a:p>
              </p:txBody>
            </p:sp>
            <p:sp>
              <p:nvSpPr>
                <p:cNvPr id="260" name="Freeform: Shape 259">
                  <a:extLst>
                    <a:ext uri="{FF2B5EF4-FFF2-40B4-BE49-F238E27FC236}">
                      <a16:creationId xmlns:a16="http://schemas.microsoft.com/office/drawing/2014/main" id="{5891CAB5-50BC-42AE-A457-FBA04E73901D}"/>
                    </a:ext>
                  </a:extLst>
                </p:cNvPr>
                <p:cNvSpPr/>
                <p:nvPr/>
              </p:nvSpPr>
              <p:spPr>
                <a:xfrm>
                  <a:off x="2599755" y="5639276"/>
                  <a:ext cx="921257" cy="51625"/>
                </a:xfrm>
                <a:custGeom>
                  <a:avLst/>
                  <a:gdLst>
                    <a:gd name="connsiteX0" fmla="*/ 921258 w 921257"/>
                    <a:gd name="connsiteY0" fmla="*/ 25813 h 51625"/>
                    <a:gd name="connsiteX1" fmla="*/ 460629 w 921257"/>
                    <a:gd name="connsiteY1" fmla="*/ 51626 h 51625"/>
                    <a:gd name="connsiteX2" fmla="*/ 0 w 921257"/>
                    <a:gd name="connsiteY2" fmla="*/ 25813 h 51625"/>
                    <a:gd name="connsiteX3" fmla="*/ 460629 w 921257"/>
                    <a:gd name="connsiteY3" fmla="*/ 0 h 51625"/>
                    <a:gd name="connsiteX4" fmla="*/ 921258 w 921257"/>
                    <a:gd name="connsiteY4" fmla="*/ 25813 h 5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257" h="51625">
                      <a:moveTo>
                        <a:pt x="921258" y="25813"/>
                      </a:moveTo>
                      <a:cubicBezTo>
                        <a:pt x="921258" y="40069"/>
                        <a:pt x="715027" y="51626"/>
                        <a:pt x="460629" y="51626"/>
                      </a:cubicBezTo>
                      <a:cubicBezTo>
                        <a:pt x="206230" y="51626"/>
                        <a:pt x="0" y="40069"/>
                        <a:pt x="0" y="25813"/>
                      </a:cubicBezTo>
                      <a:cubicBezTo>
                        <a:pt x="0" y="11557"/>
                        <a:pt x="206230" y="0"/>
                        <a:pt x="460629" y="0"/>
                      </a:cubicBezTo>
                      <a:cubicBezTo>
                        <a:pt x="715027" y="0"/>
                        <a:pt x="921258" y="11557"/>
                        <a:pt x="921258" y="25813"/>
                      </a:cubicBezTo>
                      <a:close/>
                    </a:path>
                  </a:pathLst>
                </a:custGeom>
                <a:solidFill>
                  <a:srgbClr val="ACACAC">
                    <a:alpha val="69000"/>
                  </a:srgbClr>
                </a:solidFill>
                <a:ln w="9525" cap="flat">
                  <a:noFill/>
                  <a:prstDash val="solid"/>
                  <a:miter/>
                </a:ln>
              </p:spPr>
              <p:txBody>
                <a:bodyPr rtlCol="0" anchor="ctr"/>
                <a:lstStyle/>
                <a:p>
                  <a:endParaRPr lang="en-ID"/>
                </a:p>
              </p:txBody>
            </p:sp>
            <p:sp>
              <p:nvSpPr>
                <p:cNvPr id="261" name="Freeform: Shape 260">
                  <a:extLst>
                    <a:ext uri="{FF2B5EF4-FFF2-40B4-BE49-F238E27FC236}">
                      <a16:creationId xmlns:a16="http://schemas.microsoft.com/office/drawing/2014/main" id="{76BB6B13-663A-4D31-8A76-CDDA4A6DC119}"/>
                    </a:ext>
                  </a:extLst>
                </p:cNvPr>
                <p:cNvSpPr/>
                <p:nvPr/>
              </p:nvSpPr>
              <p:spPr>
                <a:xfrm>
                  <a:off x="2605566" y="5639562"/>
                  <a:ext cx="909637" cy="51054"/>
                </a:xfrm>
                <a:custGeom>
                  <a:avLst/>
                  <a:gdLst>
                    <a:gd name="connsiteX0" fmla="*/ 909638 w 909637"/>
                    <a:gd name="connsiteY0" fmla="*/ 25527 h 51054"/>
                    <a:gd name="connsiteX1" fmla="*/ 454819 w 909637"/>
                    <a:gd name="connsiteY1" fmla="*/ 51054 h 51054"/>
                    <a:gd name="connsiteX2" fmla="*/ 0 w 909637"/>
                    <a:gd name="connsiteY2" fmla="*/ 25527 h 51054"/>
                    <a:gd name="connsiteX3" fmla="*/ 454819 w 909637"/>
                    <a:gd name="connsiteY3" fmla="*/ 0 h 51054"/>
                    <a:gd name="connsiteX4" fmla="*/ 909638 w 909637"/>
                    <a:gd name="connsiteY4" fmla="*/ 25527 h 5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7" h="51054">
                      <a:moveTo>
                        <a:pt x="909638" y="25527"/>
                      </a:moveTo>
                      <a:cubicBezTo>
                        <a:pt x="909638" y="39625"/>
                        <a:pt x="706008" y="51054"/>
                        <a:pt x="454819" y="51054"/>
                      </a:cubicBezTo>
                      <a:cubicBezTo>
                        <a:pt x="203629" y="51054"/>
                        <a:pt x="0" y="39625"/>
                        <a:pt x="0" y="25527"/>
                      </a:cubicBezTo>
                      <a:cubicBezTo>
                        <a:pt x="0" y="11429"/>
                        <a:pt x="203629" y="0"/>
                        <a:pt x="454819" y="0"/>
                      </a:cubicBezTo>
                      <a:cubicBezTo>
                        <a:pt x="706008" y="0"/>
                        <a:pt x="909638" y="11429"/>
                        <a:pt x="909638" y="25527"/>
                      </a:cubicBezTo>
                      <a:close/>
                    </a:path>
                  </a:pathLst>
                </a:custGeom>
                <a:solidFill>
                  <a:srgbClr val="ABABAB">
                    <a:alpha val="70000"/>
                  </a:srgbClr>
                </a:solidFill>
                <a:ln w="9525" cap="flat">
                  <a:noFill/>
                  <a:prstDash val="solid"/>
                  <a:miter/>
                </a:ln>
              </p:spPr>
              <p:txBody>
                <a:bodyPr rtlCol="0" anchor="ctr"/>
                <a:lstStyle/>
                <a:p>
                  <a:endParaRPr lang="en-ID"/>
                </a:p>
              </p:txBody>
            </p:sp>
            <p:sp>
              <p:nvSpPr>
                <p:cNvPr id="262" name="Freeform: Shape 261">
                  <a:extLst>
                    <a:ext uri="{FF2B5EF4-FFF2-40B4-BE49-F238E27FC236}">
                      <a16:creationId xmlns:a16="http://schemas.microsoft.com/office/drawing/2014/main" id="{183AD384-4CCD-43C5-9C9E-5C4205FCA507}"/>
                    </a:ext>
                  </a:extLst>
                </p:cNvPr>
                <p:cNvSpPr/>
                <p:nvPr/>
              </p:nvSpPr>
              <p:spPr>
                <a:xfrm>
                  <a:off x="2611376" y="5639942"/>
                  <a:ext cx="898016" cy="50291"/>
                </a:xfrm>
                <a:custGeom>
                  <a:avLst/>
                  <a:gdLst>
                    <a:gd name="connsiteX0" fmla="*/ 898017 w 898016"/>
                    <a:gd name="connsiteY0" fmla="*/ 25146 h 50291"/>
                    <a:gd name="connsiteX1" fmla="*/ 449009 w 898016"/>
                    <a:gd name="connsiteY1" fmla="*/ 50292 h 50291"/>
                    <a:gd name="connsiteX2" fmla="*/ 0 w 898016"/>
                    <a:gd name="connsiteY2" fmla="*/ 25146 h 50291"/>
                    <a:gd name="connsiteX3" fmla="*/ 449009 w 898016"/>
                    <a:gd name="connsiteY3" fmla="*/ 0 h 50291"/>
                    <a:gd name="connsiteX4" fmla="*/ 898017 w 898016"/>
                    <a:gd name="connsiteY4" fmla="*/ 25146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016" h="50291">
                      <a:moveTo>
                        <a:pt x="898017" y="25146"/>
                      </a:moveTo>
                      <a:cubicBezTo>
                        <a:pt x="898017" y="39053"/>
                        <a:pt x="696944" y="50292"/>
                        <a:pt x="449009" y="50292"/>
                      </a:cubicBezTo>
                      <a:cubicBezTo>
                        <a:pt x="201073" y="50292"/>
                        <a:pt x="0" y="39053"/>
                        <a:pt x="0" y="25146"/>
                      </a:cubicBezTo>
                      <a:cubicBezTo>
                        <a:pt x="0" y="11239"/>
                        <a:pt x="201073" y="0"/>
                        <a:pt x="449009" y="0"/>
                      </a:cubicBezTo>
                      <a:cubicBezTo>
                        <a:pt x="696944" y="0"/>
                        <a:pt x="898017" y="11144"/>
                        <a:pt x="898017" y="25146"/>
                      </a:cubicBezTo>
                      <a:close/>
                    </a:path>
                  </a:pathLst>
                </a:custGeom>
                <a:solidFill>
                  <a:srgbClr val="ABABAB">
                    <a:alpha val="70000"/>
                  </a:srgbClr>
                </a:solidFill>
                <a:ln w="9525" cap="flat">
                  <a:noFill/>
                  <a:prstDash val="solid"/>
                  <a:miter/>
                </a:ln>
              </p:spPr>
              <p:txBody>
                <a:bodyPr rtlCol="0" anchor="ctr"/>
                <a:lstStyle/>
                <a:p>
                  <a:endParaRPr lang="en-ID"/>
                </a:p>
              </p:txBody>
            </p:sp>
            <p:sp>
              <p:nvSpPr>
                <p:cNvPr id="263" name="Freeform: Shape 262">
                  <a:extLst>
                    <a:ext uri="{FF2B5EF4-FFF2-40B4-BE49-F238E27FC236}">
                      <a16:creationId xmlns:a16="http://schemas.microsoft.com/office/drawing/2014/main" id="{E8000603-71EB-4CB2-98F6-09729D10A802}"/>
                    </a:ext>
                  </a:extLst>
                </p:cNvPr>
                <p:cNvSpPr/>
                <p:nvPr/>
              </p:nvSpPr>
              <p:spPr>
                <a:xfrm>
                  <a:off x="2617186" y="5640228"/>
                  <a:ext cx="886396" cy="49720"/>
                </a:xfrm>
                <a:custGeom>
                  <a:avLst/>
                  <a:gdLst>
                    <a:gd name="connsiteX0" fmla="*/ 886397 w 886396"/>
                    <a:gd name="connsiteY0" fmla="*/ 24860 h 49720"/>
                    <a:gd name="connsiteX1" fmla="*/ 443198 w 886396"/>
                    <a:gd name="connsiteY1" fmla="*/ 49721 h 49720"/>
                    <a:gd name="connsiteX2" fmla="*/ 0 w 886396"/>
                    <a:gd name="connsiteY2" fmla="*/ 24860 h 49720"/>
                    <a:gd name="connsiteX3" fmla="*/ 443198 w 886396"/>
                    <a:gd name="connsiteY3" fmla="*/ 0 h 49720"/>
                    <a:gd name="connsiteX4" fmla="*/ 886397 w 886396"/>
                    <a:gd name="connsiteY4" fmla="*/ 24860 h 4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396" h="49720">
                      <a:moveTo>
                        <a:pt x="886397" y="24860"/>
                      </a:moveTo>
                      <a:cubicBezTo>
                        <a:pt x="886397" y="38576"/>
                        <a:pt x="687991" y="49721"/>
                        <a:pt x="443198" y="49721"/>
                      </a:cubicBezTo>
                      <a:cubicBezTo>
                        <a:pt x="198406" y="49721"/>
                        <a:pt x="0" y="38576"/>
                        <a:pt x="0" y="24860"/>
                      </a:cubicBezTo>
                      <a:cubicBezTo>
                        <a:pt x="0" y="11144"/>
                        <a:pt x="198406" y="0"/>
                        <a:pt x="443198" y="0"/>
                      </a:cubicBezTo>
                      <a:cubicBezTo>
                        <a:pt x="687991" y="0"/>
                        <a:pt x="886397" y="11049"/>
                        <a:pt x="886397" y="24860"/>
                      </a:cubicBezTo>
                      <a:close/>
                    </a:path>
                  </a:pathLst>
                </a:custGeom>
                <a:solidFill>
                  <a:srgbClr val="AAAAAA">
                    <a:alpha val="71000"/>
                  </a:srgbClr>
                </a:solidFill>
                <a:ln w="9525" cap="flat">
                  <a:noFill/>
                  <a:prstDash val="solid"/>
                  <a:miter/>
                </a:ln>
              </p:spPr>
              <p:txBody>
                <a:bodyPr rtlCol="0" anchor="ctr"/>
                <a:lstStyle/>
                <a:p>
                  <a:endParaRPr lang="en-ID"/>
                </a:p>
              </p:txBody>
            </p:sp>
            <p:sp>
              <p:nvSpPr>
                <p:cNvPr id="264" name="Freeform: Shape 263">
                  <a:extLst>
                    <a:ext uri="{FF2B5EF4-FFF2-40B4-BE49-F238E27FC236}">
                      <a16:creationId xmlns:a16="http://schemas.microsoft.com/office/drawing/2014/main" id="{AF7A5A3E-5238-42A5-A64B-B234CE3989A5}"/>
                    </a:ext>
                  </a:extLst>
                </p:cNvPr>
                <p:cNvSpPr/>
                <p:nvPr/>
              </p:nvSpPr>
              <p:spPr>
                <a:xfrm>
                  <a:off x="2622901" y="5640514"/>
                  <a:ext cx="874966" cy="49148"/>
                </a:xfrm>
                <a:custGeom>
                  <a:avLst/>
                  <a:gdLst>
                    <a:gd name="connsiteX0" fmla="*/ 874966 w 874966"/>
                    <a:gd name="connsiteY0" fmla="*/ 24575 h 49148"/>
                    <a:gd name="connsiteX1" fmla="*/ 437483 w 874966"/>
                    <a:gd name="connsiteY1" fmla="*/ 49149 h 49148"/>
                    <a:gd name="connsiteX2" fmla="*/ 0 w 874966"/>
                    <a:gd name="connsiteY2" fmla="*/ 24575 h 49148"/>
                    <a:gd name="connsiteX3" fmla="*/ 437483 w 874966"/>
                    <a:gd name="connsiteY3" fmla="*/ 0 h 49148"/>
                    <a:gd name="connsiteX4" fmla="*/ 874966 w 874966"/>
                    <a:gd name="connsiteY4" fmla="*/ 24575 h 4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66" h="49148">
                      <a:moveTo>
                        <a:pt x="874966" y="24575"/>
                      </a:moveTo>
                      <a:cubicBezTo>
                        <a:pt x="874966" y="38147"/>
                        <a:pt x="679099" y="49149"/>
                        <a:pt x="437483" y="49149"/>
                      </a:cubicBezTo>
                      <a:cubicBezTo>
                        <a:pt x="195868" y="49149"/>
                        <a:pt x="0" y="38147"/>
                        <a:pt x="0" y="24575"/>
                      </a:cubicBezTo>
                      <a:cubicBezTo>
                        <a:pt x="0" y="11002"/>
                        <a:pt x="195868" y="0"/>
                        <a:pt x="437483" y="0"/>
                      </a:cubicBezTo>
                      <a:cubicBezTo>
                        <a:pt x="679099" y="0"/>
                        <a:pt x="874966" y="11002"/>
                        <a:pt x="874966" y="24575"/>
                      </a:cubicBezTo>
                      <a:close/>
                    </a:path>
                  </a:pathLst>
                </a:custGeom>
                <a:solidFill>
                  <a:srgbClr val="AAAAAA">
                    <a:alpha val="71000"/>
                  </a:srgbClr>
                </a:solidFill>
                <a:ln w="9525" cap="flat">
                  <a:noFill/>
                  <a:prstDash val="solid"/>
                  <a:miter/>
                </a:ln>
              </p:spPr>
              <p:txBody>
                <a:bodyPr rtlCol="0" anchor="ctr"/>
                <a:lstStyle/>
                <a:p>
                  <a:endParaRPr lang="en-ID"/>
                </a:p>
              </p:txBody>
            </p:sp>
            <p:sp>
              <p:nvSpPr>
                <p:cNvPr id="265" name="Freeform: Shape 264">
                  <a:extLst>
                    <a:ext uri="{FF2B5EF4-FFF2-40B4-BE49-F238E27FC236}">
                      <a16:creationId xmlns:a16="http://schemas.microsoft.com/office/drawing/2014/main" id="{204C1182-04D7-49A8-822D-191A2FA9C885}"/>
                    </a:ext>
                  </a:extLst>
                </p:cNvPr>
                <p:cNvSpPr/>
                <p:nvPr/>
              </p:nvSpPr>
              <p:spPr>
                <a:xfrm>
                  <a:off x="2628711" y="5640895"/>
                  <a:ext cx="863346" cy="48387"/>
                </a:xfrm>
                <a:custGeom>
                  <a:avLst/>
                  <a:gdLst>
                    <a:gd name="connsiteX0" fmla="*/ 863346 w 863346"/>
                    <a:gd name="connsiteY0" fmla="*/ 24194 h 48387"/>
                    <a:gd name="connsiteX1" fmla="*/ 431673 w 863346"/>
                    <a:gd name="connsiteY1" fmla="*/ 48387 h 48387"/>
                    <a:gd name="connsiteX2" fmla="*/ 0 w 863346"/>
                    <a:gd name="connsiteY2" fmla="*/ 24194 h 48387"/>
                    <a:gd name="connsiteX3" fmla="*/ 431673 w 863346"/>
                    <a:gd name="connsiteY3" fmla="*/ 0 h 48387"/>
                    <a:gd name="connsiteX4" fmla="*/ 863346 w 863346"/>
                    <a:gd name="connsiteY4" fmla="*/ 24194 h 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346" h="48387">
                      <a:moveTo>
                        <a:pt x="863346" y="24194"/>
                      </a:moveTo>
                      <a:cubicBezTo>
                        <a:pt x="863346" y="37555"/>
                        <a:pt x="670079" y="48387"/>
                        <a:pt x="431673" y="48387"/>
                      </a:cubicBezTo>
                      <a:cubicBezTo>
                        <a:pt x="193267" y="48387"/>
                        <a:pt x="0" y="37555"/>
                        <a:pt x="0" y="24194"/>
                      </a:cubicBezTo>
                      <a:cubicBezTo>
                        <a:pt x="0" y="10832"/>
                        <a:pt x="193267" y="0"/>
                        <a:pt x="431673" y="0"/>
                      </a:cubicBezTo>
                      <a:cubicBezTo>
                        <a:pt x="670079" y="0"/>
                        <a:pt x="863346" y="10832"/>
                        <a:pt x="863346" y="24194"/>
                      </a:cubicBezTo>
                      <a:close/>
                    </a:path>
                  </a:pathLst>
                </a:custGeom>
                <a:solidFill>
                  <a:srgbClr val="A9A9A9">
                    <a:alpha val="71000"/>
                  </a:srgbClr>
                </a:solidFill>
                <a:ln w="9525" cap="flat">
                  <a:noFill/>
                  <a:prstDash val="solid"/>
                  <a:miter/>
                </a:ln>
              </p:spPr>
              <p:txBody>
                <a:bodyPr rtlCol="0" anchor="ctr"/>
                <a:lstStyle/>
                <a:p>
                  <a:endParaRPr lang="en-ID"/>
                </a:p>
              </p:txBody>
            </p:sp>
            <p:sp>
              <p:nvSpPr>
                <p:cNvPr id="266" name="Freeform: Shape 265">
                  <a:extLst>
                    <a:ext uri="{FF2B5EF4-FFF2-40B4-BE49-F238E27FC236}">
                      <a16:creationId xmlns:a16="http://schemas.microsoft.com/office/drawing/2014/main" id="{BC4DAF2E-29F4-4B4A-BE92-992FB75D9BAA}"/>
                    </a:ext>
                  </a:extLst>
                </p:cNvPr>
                <p:cNvSpPr/>
                <p:nvPr/>
              </p:nvSpPr>
              <p:spPr>
                <a:xfrm>
                  <a:off x="2634521" y="5641181"/>
                  <a:ext cx="851725" cy="47815"/>
                </a:xfrm>
                <a:custGeom>
                  <a:avLst/>
                  <a:gdLst>
                    <a:gd name="connsiteX0" fmla="*/ 851726 w 851725"/>
                    <a:gd name="connsiteY0" fmla="*/ 23908 h 47815"/>
                    <a:gd name="connsiteX1" fmla="*/ 425863 w 851725"/>
                    <a:gd name="connsiteY1" fmla="*/ 47815 h 47815"/>
                    <a:gd name="connsiteX2" fmla="*/ 0 w 851725"/>
                    <a:gd name="connsiteY2" fmla="*/ 23908 h 47815"/>
                    <a:gd name="connsiteX3" fmla="*/ 425863 w 851725"/>
                    <a:gd name="connsiteY3" fmla="*/ 0 h 47815"/>
                    <a:gd name="connsiteX4" fmla="*/ 851726 w 851725"/>
                    <a:gd name="connsiteY4" fmla="*/ 23908 h 47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725" h="47815">
                      <a:moveTo>
                        <a:pt x="851726" y="23908"/>
                      </a:moveTo>
                      <a:cubicBezTo>
                        <a:pt x="851726" y="37147"/>
                        <a:pt x="661035" y="47815"/>
                        <a:pt x="425863" y="47815"/>
                      </a:cubicBezTo>
                      <a:cubicBezTo>
                        <a:pt x="190691" y="47815"/>
                        <a:pt x="0" y="37147"/>
                        <a:pt x="0" y="23908"/>
                      </a:cubicBezTo>
                      <a:cubicBezTo>
                        <a:pt x="0" y="10668"/>
                        <a:pt x="190691" y="0"/>
                        <a:pt x="425863" y="0"/>
                      </a:cubicBezTo>
                      <a:cubicBezTo>
                        <a:pt x="661035" y="0"/>
                        <a:pt x="851726" y="10668"/>
                        <a:pt x="851726" y="23908"/>
                      </a:cubicBezTo>
                      <a:close/>
                    </a:path>
                  </a:pathLst>
                </a:custGeom>
                <a:solidFill>
                  <a:srgbClr val="A9A9A9">
                    <a:alpha val="72000"/>
                  </a:srgbClr>
                </a:solidFill>
                <a:ln w="9525" cap="flat">
                  <a:noFill/>
                  <a:prstDash val="solid"/>
                  <a:miter/>
                </a:ln>
              </p:spPr>
              <p:txBody>
                <a:bodyPr rtlCol="0" anchor="ctr"/>
                <a:lstStyle/>
                <a:p>
                  <a:endParaRPr lang="en-ID"/>
                </a:p>
              </p:txBody>
            </p:sp>
            <p:sp>
              <p:nvSpPr>
                <p:cNvPr id="267" name="Freeform: Shape 266">
                  <a:extLst>
                    <a:ext uri="{FF2B5EF4-FFF2-40B4-BE49-F238E27FC236}">
                      <a16:creationId xmlns:a16="http://schemas.microsoft.com/office/drawing/2014/main" id="{129EAD55-3AE6-4111-837B-9B828D4E836A}"/>
                    </a:ext>
                  </a:extLst>
                </p:cNvPr>
                <p:cNvSpPr/>
                <p:nvPr/>
              </p:nvSpPr>
              <p:spPr>
                <a:xfrm>
                  <a:off x="2640237" y="5641562"/>
                  <a:ext cx="840295" cy="47053"/>
                </a:xfrm>
                <a:custGeom>
                  <a:avLst/>
                  <a:gdLst>
                    <a:gd name="connsiteX0" fmla="*/ 840295 w 840295"/>
                    <a:gd name="connsiteY0" fmla="*/ 23527 h 47053"/>
                    <a:gd name="connsiteX1" fmla="*/ 420148 w 840295"/>
                    <a:gd name="connsiteY1" fmla="*/ 47054 h 47053"/>
                    <a:gd name="connsiteX2" fmla="*/ 0 w 840295"/>
                    <a:gd name="connsiteY2" fmla="*/ 23527 h 47053"/>
                    <a:gd name="connsiteX3" fmla="*/ 420148 w 840295"/>
                    <a:gd name="connsiteY3" fmla="*/ 0 h 47053"/>
                    <a:gd name="connsiteX4" fmla="*/ 840295 w 840295"/>
                    <a:gd name="connsiteY4" fmla="*/ 23527 h 4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295" h="47053">
                      <a:moveTo>
                        <a:pt x="840295" y="23527"/>
                      </a:moveTo>
                      <a:cubicBezTo>
                        <a:pt x="840295" y="36520"/>
                        <a:pt x="652189" y="47054"/>
                        <a:pt x="420148" y="47054"/>
                      </a:cubicBezTo>
                      <a:cubicBezTo>
                        <a:pt x="188106" y="47054"/>
                        <a:pt x="0" y="36520"/>
                        <a:pt x="0" y="23527"/>
                      </a:cubicBezTo>
                      <a:cubicBezTo>
                        <a:pt x="0" y="10533"/>
                        <a:pt x="188106" y="0"/>
                        <a:pt x="420148" y="0"/>
                      </a:cubicBezTo>
                      <a:cubicBezTo>
                        <a:pt x="652189" y="0"/>
                        <a:pt x="840295" y="10533"/>
                        <a:pt x="840295" y="23527"/>
                      </a:cubicBezTo>
                      <a:close/>
                    </a:path>
                  </a:pathLst>
                </a:custGeom>
                <a:solidFill>
                  <a:srgbClr val="A8A8A8">
                    <a:alpha val="72000"/>
                  </a:srgbClr>
                </a:solidFill>
                <a:ln w="9525" cap="flat">
                  <a:noFill/>
                  <a:prstDash val="solid"/>
                  <a:miter/>
                </a:ln>
              </p:spPr>
              <p:txBody>
                <a:bodyPr rtlCol="0" anchor="ctr"/>
                <a:lstStyle/>
                <a:p>
                  <a:endParaRPr lang="en-ID"/>
                </a:p>
              </p:txBody>
            </p:sp>
            <p:sp>
              <p:nvSpPr>
                <p:cNvPr id="268" name="Freeform: Shape 267">
                  <a:extLst>
                    <a:ext uri="{FF2B5EF4-FFF2-40B4-BE49-F238E27FC236}">
                      <a16:creationId xmlns:a16="http://schemas.microsoft.com/office/drawing/2014/main" id="{57C9469F-A448-4FF7-A7D4-1E2E710C06D2}"/>
                    </a:ext>
                  </a:extLst>
                </p:cNvPr>
                <p:cNvSpPr/>
                <p:nvPr/>
              </p:nvSpPr>
              <p:spPr>
                <a:xfrm>
                  <a:off x="2646047" y="5641848"/>
                  <a:ext cx="828674" cy="46481"/>
                </a:xfrm>
                <a:custGeom>
                  <a:avLst/>
                  <a:gdLst>
                    <a:gd name="connsiteX0" fmla="*/ 828675 w 828674"/>
                    <a:gd name="connsiteY0" fmla="*/ 23241 h 46481"/>
                    <a:gd name="connsiteX1" fmla="*/ 414338 w 828674"/>
                    <a:gd name="connsiteY1" fmla="*/ 46482 h 46481"/>
                    <a:gd name="connsiteX2" fmla="*/ 0 w 828674"/>
                    <a:gd name="connsiteY2" fmla="*/ 23241 h 46481"/>
                    <a:gd name="connsiteX3" fmla="*/ 414338 w 828674"/>
                    <a:gd name="connsiteY3" fmla="*/ 0 h 46481"/>
                    <a:gd name="connsiteX4" fmla="*/ 828675 w 828674"/>
                    <a:gd name="connsiteY4" fmla="*/ 23241 h 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4" h="46481">
                      <a:moveTo>
                        <a:pt x="828675" y="23241"/>
                      </a:moveTo>
                      <a:cubicBezTo>
                        <a:pt x="828675" y="36077"/>
                        <a:pt x="643170" y="46482"/>
                        <a:pt x="414338" y="46482"/>
                      </a:cubicBezTo>
                      <a:cubicBezTo>
                        <a:pt x="185505" y="46482"/>
                        <a:pt x="0" y="36077"/>
                        <a:pt x="0" y="23241"/>
                      </a:cubicBezTo>
                      <a:cubicBezTo>
                        <a:pt x="0" y="10406"/>
                        <a:pt x="185505" y="0"/>
                        <a:pt x="414338" y="0"/>
                      </a:cubicBezTo>
                      <a:cubicBezTo>
                        <a:pt x="643170" y="0"/>
                        <a:pt x="828675" y="10406"/>
                        <a:pt x="828675" y="23241"/>
                      </a:cubicBezTo>
                      <a:close/>
                    </a:path>
                  </a:pathLst>
                </a:custGeom>
                <a:solidFill>
                  <a:srgbClr val="A8A8A8">
                    <a:alpha val="73000"/>
                  </a:srgbClr>
                </a:solidFill>
                <a:ln w="9525" cap="flat">
                  <a:noFill/>
                  <a:prstDash val="solid"/>
                  <a:miter/>
                </a:ln>
              </p:spPr>
              <p:txBody>
                <a:bodyPr rtlCol="0" anchor="ctr"/>
                <a:lstStyle/>
                <a:p>
                  <a:endParaRPr lang="en-ID"/>
                </a:p>
              </p:txBody>
            </p:sp>
            <p:sp>
              <p:nvSpPr>
                <p:cNvPr id="269" name="Freeform: Shape 268">
                  <a:extLst>
                    <a:ext uri="{FF2B5EF4-FFF2-40B4-BE49-F238E27FC236}">
                      <a16:creationId xmlns:a16="http://schemas.microsoft.com/office/drawing/2014/main" id="{F398BC83-3522-4E34-90D1-1D2A0DAED216}"/>
                    </a:ext>
                  </a:extLst>
                </p:cNvPr>
                <p:cNvSpPr/>
                <p:nvPr/>
              </p:nvSpPr>
              <p:spPr>
                <a:xfrm>
                  <a:off x="2651857" y="5642133"/>
                  <a:ext cx="817054" cy="45910"/>
                </a:xfrm>
                <a:custGeom>
                  <a:avLst/>
                  <a:gdLst>
                    <a:gd name="connsiteX0" fmla="*/ 817054 w 817054"/>
                    <a:gd name="connsiteY0" fmla="*/ 22955 h 45910"/>
                    <a:gd name="connsiteX1" fmla="*/ 408527 w 817054"/>
                    <a:gd name="connsiteY1" fmla="*/ 45911 h 45910"/>
                    <a:gd name="connsiteX2" fmla="*/ 0 w 817054"/>
                    <a:gd name="connsiteY2" fmla="*/ 22955 h 45910"/>
                    <a:gd name="connsiteX3" fmla="*/ 408527 w 817054"/>
                    <a:gd name="connsiteY3" fmla="*/ 0 h 45910"/>
                    <a:gd name="connsiteX4" fmla="*/ 817054 w 817054"/>
                    <a:gd name="connsiteY4" fmla="*/ 22955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54" h="45910">
                      <a:moveTo>
                        <a:pt x="817054" y="22955"/>
                      </a:moveTo>
                      <a:cubicBezTo>
                        <a:pt x="817054" y="35623"/>
                        <a:pt x="634175" y="45911"/>
                        <a:pt x="408527" y="45911"/>
                      </a:cubicBezTo>
                      <a:cubicBezTo>
                        <a:pt x="182880" y="45911"/>
                        <a:pt x="0" y="35623"/>
                        <a:pt x="0" y="22955"/>
                      </a:cubicBezTo>
                      <a:cubicBezTo>
                        <a:pt x="0" y="10287"/>
                        <a:pt x="182880" y="0"/>
                        <a:pt x="408527" y="0"/>
                      </a:cubicBezTo>
                      <a:cubicBezTo>
                        <a:pt x="634175" y="0"/>
                        <a:pt x="817054" y="10287"/>
                        <a:pt x="817054" y="22955"/>
                      </a:cubicBezTo>
                      <a:close/>
                    </a:path>
                  </a:pathLst>
                </a:custGeom>
                <a:solidFill>
                  <a:srgbClr val="A7A7A7">
                    <a:alpha val="73000"/>
                  </a:srgbClr>
                </a:solidFill>
                <a:ln w="9525" cap="flat">
                  <a:noFill/>
                  <a:prstDash val="solid"/>
                  <a:miter/>
                </a:ln>
              </p:spPr>
              <p:txBody>
                <a:bodyPr rtlCol="0" anchor="ctr"/>
                <a:lstStyle/>
                <a:p>
                  <a:endParaRPr lang="en-ID"/>
                </a:p>
              </p:txBody>
            </p:sp>
            <p:sp>
              <p:nvSpPr>
                <p:cNvPr id="270" name="Freeform: Shape 269">
                  <a:extLst>
                    <a:ext uri="{FF2B5EF4-FFF2-40B4-BE49-F238E27FC236}">
                      <a16:creationId xmlns:a16="http://schemas.microsoft.com/office/drawing/2014/main" id="{4922C5A7-824E-4434-B457-AD6995DE7E49}"/>
                    </a:ext>
                  </a:extLst>
                </p:cNvPr>
                <p:cNvSpPr/>
                <p:nvPr/>
              </p:nvSpPr>
              <p:spPr>
                <a:xfrm>
                  <a:off x="2657667" y="5642514"/>
                  <a:ext cx="805434" cy="45148"/>
                </a:xfrm>
                <a:custGeom>
                  <a:avLst/>
                  <a:gdLst>
                    <a:gd name="connsiteX0" fmla="*/ 805434 w 805434"/>
                    <a:gd name="connsiteY0" fmla="*/ 22574 h 45148"/>
                    <a:gd name="connsiteX1" fmla="*/ 402717 w 805434"/>
                    <a:gd name="connsiteY1" fmla="*/ 45149 h 45148"/>
                    <a:gd name="connsiteX2" fmla="*/ 0 w 805434"/>
                    <a:gd name="connsiteY2" fmla="*/ 22574 h 45148"/>
                    <a:gd name="connsiteX3" fmla="*/ 402717 w 805434"/>
                    <a:gd name="connsiteY3" fmla="*/ 0 h 45148"/>
                    <a:gd name="connsiteX4" fmla="*/ 805434 w 805434"/>
                    <a:gd name="connsiteY4" fmla="*/ 22574 h 4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434" h="45148">
                      <a:moveTo>
                        <a:pt x="805434" y="22574"/>
                      </a:moveTo>
                      <a:cubicBezTo>
                        <a:pt x="805434" y="35042"/>
                        <a:pt x="625131" y="45149"/>
                        <a:pt x="402717" y="45149"/>
                      </a:cubicBezTo>
                      <a:cubicBezTo>
                        <a:pt x="180303" y="45149"/>
                        <a:pt x="0" y="35042"/>
                        <a:pt x="0" y="22574"/>
                      </a:cubicBezTo>
                      <a:cubicBezTo>
                        <a:pt x="0" y="10107"/>
                        <a:pt x="180303" y="0"/>
                        <a:pt x="402717" y="0"/>
                      </a:cubicBezTo>
                      <a:cubicBezTo>
                        <a:pt x="625131" y="0"/>
                        <a:pt x="805434" y="10107"/>
                        <a:pt x="805434" y="22574"/>
                      </a:cubicBezTo>
                      <a:close/>
                    </a:path>
                  </a:pathLst>
                </a:custGeom>
                <a:solidFill>
                  <a:srgbClr val="A6A6A6">
                    <a:alpha val="74000"/>
                  </a:srgbClr>
                </a:solidFill>
                <a:ln w="9525" cap="flat">
                  <a:noFill/>
                  <a:prstDash val="solid"/>
                  <a:miter/>
                </a:ln>
              </p:spPr>
              <p:txBody>
                <a:bodyPr rtlCol="0" anchor="ctr"/>
                <a:lstStyle/>
                <a:p>
                  <a:endParaRPr lang="en-ID"/>
                </a:p>
              </p:txBody>
            </p:sp>
            <p:sp>
              <p:nvSpPr>
                <p:cNvPr id="271" name="Freeform: Shape 270">
                  <a:extLst>
                    <a:ext uri="{FF2B5EF4-FFF2-40B4-BE49-F238E27FC236}">
                      <a16:creationId xmlns:a16="http://schemas.microsoft.com/office/drawing/2014/main" id="{81F9127E-5923-4004-BB27-E446B5D86374}"/>
                    </a:ext>
                  </a:extLst>
                </p:cNvPr>
                <p:cNvSpPr/>
                <p:nvPr/>
              </p:nvSpPr>
              <p:spPr>
                <a:xfrm>
                  <a:off x="2663382" y="5642800"/>
                  <a:ext cx="794003" cy="44576"/>
                </a:xfrm>
                <a:custGeom>
                  <a:avLst/>
                  <a:gdLst>
                    <a:gd name="connsiteX0" fmla="*/ 794004 w 794003"/>
                    <a:gd name="connsiteY0" fmla="*/ 22289 h 44576"/>
                    <a:gd name="connsiteX1" fmla="*/ 397002 w 794003"/>
                    <a:gd name="connsiteY1" fmla="*/ 44577 h 44576"/>
                    <a:gd name="connsiteX2" fmla="*/ 0 w 794003"/>
                    <a:gd name="connsiteY2" fmla="*/ 22289 h 44576"/>
                    <a:gd name="connsiteX3" fmla="*/ 397002 w 794003"/>
                    <a:gd name="connsiteY3" fmla="*/ 0 h 44576"/>
                    <a:gd name="connsiteX4" fmla="*/ 794004 w 794003"/>
                    <a:gd name="connsiteY4" fmla="*/ 22289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03" h="44576">
                      <a:moveTo>
                        <a:pt x="794004" y="22289"/>
                      </a:moveTo>
                      <a:cubicBezTo>
                        <a:pt x="794004" y="34598"/>
                        <a:pt x="616260" y="44577"/>
                        <a:pt x="397002" y="44577"/>
                      </a:cubicBezTo>
                      <a:cubicBezTo>
                        <a:pt x="177744" y="44577"/>
                        <a:pt x="0" y="34598"/>
                        <a:pt x="0" y="22289"/>
                      </a:cubicBezTo>
                      <a:cubicBezTo>
                        <a:pt x="0" y="9979"/>
                        <a:pt x="177744" y="0"/>
                        <a:pt x="397002" y="0"/>
                      </a:cubicBezTo>
                      <a:cubicBezTo>
                        <a:pt x="616260" y="0"/>
                        <a:pt x="794004" y="9979"/>
                        <a:pt x="794004" y="22289"/>
                      </a:cubicBezTo>
                      <a:close/>
                    </a:path>
                  </a:pathLst>
                </a:custGeom>
                <a:solidFill>
                  <a:srgbClr val="A6A6A6">
                    <a:alpha val="74000"/>
                  </a:srgbClr>
                </a:solidFill>
                <a:ln w="9525" cap="flat">
                  <a:noFill/>
                  <a:prstDash val="solid"/>
                  <a:miter/>
                </a:ln>
              </p:spPr>
              <p:txBody>
                <a:bodyPr rtlCol="0" anchor="ctr"/>
                <a:lstStyle/>
                <a:p>
                  <a:endParaRPr lang="en-ID"/>
                </a:p>
              </p:txBody>
            </p:sp>
            <p:sp>
              <p:nvSpPr>
                <p:cNvPr id="272" name="Freeform: Shape 271">
                  <a:extLst>
                    <a:ext uri="{FF2B5EF4-FFF2-40B4-BE49-F238E27FC236}">
                      <a16:creationId xmlns:a16="http://schemas.microsoft.com/office/drawing/2014/main" id="{96B6F157-8522-4EB2-A3D2-D426F63AB6E6}"/>
                    </a:ext>
                  </a:extLst>
                </p:cNvPr>
                <p:cNvSpPr/>
                <p:nvPr/>
              </p:nvSpPr>
              <p:spPr>
                <a:xfrm>
                  <a:off x="2669192" y="5643181"/>
                  <a:ext cx="782383" cy="43815"/>
                </a:xfrm>
                <a:custGeom>
                  <a:avLst/>
                  <a:gdLst>
                    <a:gd name="connsiteX0" fmla="*/ 782384 w 782383"/>
                    <a:gd name="connsiteY0" fmla="*/ 21908 h 43815"/>
                    <a:gd name="connsiteX1" fmla="*/ 391192 w 782383"/>
                    <a:gd name="connsiteY1" fmla="*/ 43815 h 43815"/>
                    <a:gd name="connsiteX2" fmla="*/ 0 w 782383"/>
                    <a:gd name="connsiteY2" fmla="*/ 21908 h 43815"/>
                    <a:gd name="connsiteX3" fmla="*/ 391192 w 782383"/>
                    <a:gd name="connsiteY3" fmla="*/ 0 h 43815"/>
                    <a:gd name="connsiteX4" fmla="*/ 782384 w 782383"/>
                    <a:gd name="connsiteY4" fmla="*/ 21908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383" h="43815">
                      <a:moveTo>
                        <a:pt x="782384" y="21908"/>
                      </a:moveTo>
                      <a:cubicBezTo>
                        <a:pt x="782384" y="34004"/>
                        <a:pt x="607219" y="43815"/>
                        <a:pt x="391192" y="43815"/>
                      </a:cubicBezTo>
                      <a:cubicBezTo>
                        <a:pt x="175165" y="43815"/>
                        <a:pt x="0" y="34004"/>
                        <a:pt x="0" y="21908"/>
                      </a:cubicBezTo>
                      <a:cubicBezTo>
                        <a:pt x="0" y="9811"/>
                        <a:pt x="175165" y="0"/>
                        <a:pt x="391192" y="0"/>
                      </a:cubicBezTo>
                      <a:cubicBezTo>
                        <a:pt x="607219" y="0"/>
                        <a:pt x="782384" y="9716"/>
                        <a:pt x="782384" y="21908"/>
                      </a:cubicBezTo>
                      <a:close/>
                    </a:path>
                  </a:pathLst>
                </a:custGeom>
                <a:solidFill>
                  <a:srgbClr val="A5A5A5">
                    <a:alpha val="75000"/>
                  </a:srgbClr>
                </a:solidFill>
                <a:ln w="9525" cap="flat">
                  <a:noFill/>
                  <a:prstDash val="solid"/>
                  <a:miter/>
                </a:ln>
              </p:spPr>
              <p:txBody>
                <a:bodyPr rtlCol="0" anchor="ctr"/>
                <a:lstStyle/>
                <a:p>
                  <a:endParaRPr lang="en-ID"/>
                </a:p>
              </p:txBody>
            </p:sp>
            <p:sp>
              <p:nvSpPr>
                <p:cNvPr id="273" name="Freeform: Shape 272">
                  <a:extLst>
                    <a:ext uri="{FF2B5EF4-FFF2-40B4-BE49-F238E27FC236}">
                      <a16:creationId xmlns:a16="http://schemas.microsoft.com/office/drawing/2014/main" id="{986D9C38-91ED-406D-9D7C-C456263ECF01}"/>
                    </a:ext>
                  </a:extLst>
                </p:cNvPr>
                <p:cNvSpPr/>
                <p:nvPr/>
              </p:nvSpPr>
              <p:spPr>
                <a:xfrm>
                  <a:off x="2675003" y="5643467"/>
                  <a:ext cx="770763" cy="43243"/>
                </a:xfrm>
                <a:custGeom>
                  <a:avLst/>
                  <a:gdLst>
                    <a:gd name="connsiteX0" fmla="*/ 770763 w 770763"/>
                    <a:gd name="connsiteY0" fmla="*/ 21622 h 43243"/>
                    <a:gd name="connsiteX1" fmla="*/ 385381 w 770763"/>
                    <a:gd name="connsiteY1" fmla="*/ 43243 h 43243"/>
                    <a:gd name="connsiteX2" fmla="*/ 0 w 770763"/>
                    <a:gd name="connsiteY2" fmla="*/ 21622 h 43243"/>
                    <a:gd name="connsiteX3" fmla="*/ 385381 w 770763"/>
                    <a:gd name="connsiteY3" fmla="*/ 0 h 43243"/>
                    <a:gd name="connsiteX4" fmla="*/ 770763 w 770763"/>
                    <a:gd name="connsiteY4" fmla="*/ 21622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63" h="43243">
                      <a:moveTo>
                        <a:pt x="770763" y="21622"/>
                      </a:moveTo>
                      <a:cubicBezTo>
                        <a:pt x="770763" y="33563"/>
                        <a:pt x="598222" y="43243"/>
                        <a:pt x="385381" y="43243"/>
                      </a:cubicBezTo>
                      <a:cubicBezTo>
                        <a:pt x="172541" y="43243"/>
                        <a:pt x="0" y="33563"/>
                        <a:pt x="0" y="21622"/>
                      </a:cubicBezTo>
                      <a:cubicBezTo>
                        <a:pt x="0" y="9680"/>
                        <a:pt x="172541" y="0"/>
                        <a:pt x="385381" y="0"/>
                      </a:cubicBezTo>
                      <a:cubicBezTo>
                        <a:pt x="598222" y="0"/>
                        <a:pt x="770763" y="9681"/>
                        <a:pt x="770763" y="21622"/>
                      </a:cubicBezTo>
                      <a:close/>
                    </a:path>
                  </a:pathLst>
                </a:custGeom>
                <a:solidFill>
                  <a:srgbClr val="A5A5A5">
                    <a:alpha val="75000"/>
                  </a:srgbClr>
                </a:solidFill>
                <a:ln w="9525" cap="flat">
                  <a:noFill/>
                  <a:prstDash val="solid"/>
                  <a:miter/>
                </a:ln>
              </p:spPr>
              <p:txBody>
                <a:bodyPr rtlCol="0" anchor="ctr"/>
                <a:lstStyle/>
                <a:p>
                  <a:endParaRPr lang="en-ID"/>
                </a:p>
              </p:txBody>
            </p:sp>
            <p:sp>
              <p:nvSpPr>
                <p:cNvPr id="274" name="Freeform: Shape 273">
                  <a:extLst>
                    <a:ext uri="{FF2B5EF4-FFF2-40B4-BE49-F238E27FC236}">
                      <a16:creationId xmlns:a16="http://schemas.microsoft.com/office/drawing/2014/main" id="{1A3B3A47-1FAA-4197-B9A0-534E5150314B}"/>
                    </a:ext>
                  </a:extLst>
                </p:cNvPr>
                <p:cNvSpPr/>
                <p:nvPr/>
              </p:nvSpPr>
              <p:spPr>
                <a:xfrm>
                  <a:off x="2680813" y="5643753"/>
                  <a:ext cx="759142" cy="42672"/>
                </a:xfrm>
                <a:custGeom>
                  <a:avLst/>
                  <a:gdLst>
                    <a:gd name="connsiteX0" fmla="*/ 759143 w 759142"/>
                    <a:gd name="connsiteY0" fmla="*/ 21336 h 42672"/>
                    <a:gd name="connsiteX1" fmla="*/ 379571 w 759142"/>
                    <a:gd name="connsiteY1" fmla="*/ 42672 h 42672"/>
                    <a:gd name="connsiteX2" fmla="*/ 0 w 759142"/>
                    <a:gd name="connsiteY2" fmla="*/ 21336 h 42672"/>
                    <a:gd name="connsiteX3" fmla="*/ 379571 w 759142"/>
                    <a:gd name="connsiteY3" fmla="*/ 0 h 42672"/>
                    <a:gd name="connsiteX4" fmla="*/ 759143 w 759142"/>
                    <a:gd name="connsiteY4" fmla="*/ 21336 h 4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142" h="42672">
                      <a:moveTo>
                        <a:pt x="759143" y="21336"/>
                      </a:moveTo>
                      <a:cubicBezTo>
                        <a:pt x="759143" y="33120"/>
                        <a:pt x="589203" y="42672"/>
                        <a:pt x="379571" y="42672"/>
                      </a:cubicBezTo>
                      <a:cubicBezTo>
                        <a:pt x="169940" y="42672"/>
                        <a:pt x="0" y="33120"/>
                        <a:pt x="0" y="21336"/>
                      </a:cubicBezTo>
                      <a:cubicBezTo>
                        <a:pt x="0" y="9553"/>
                        <a:pt x="169940" y="0"/>
                        <a:pt x="379571" y="0"/>
                      </a:cubicBezTo>
                      <a:cubicBezTo>
                        <a:pt x="589203" y="0"/>
                        <a:pt x="759143" y="9553"/>
                        <a:pt x="759143" y="21336"/>
                      </a:cubicBezTo>
                      <a:close/>
                    </a:path>
                  </a:pathLst>
                </a:custGeom>
                <a:solidFill>
                  <a:srgbClr val="A4A4A4">
                    <a:alpha val="76000"/>
                  </a:srgbClr>
                </a:solidFill>
                <a:ln w="9525" cap="flat">
                  <a:noFill/>
                  <a:prstDash val="solid"/>
                  <a:miter/>
                </a:ln>
              </p:spPr>
              <p:txBody>
                <a:bodyPr rtlCol="0" anchor="ctr"/>
                <a:lstStyle/>
                <a:p>
                  <a:endParaRPr lang="en-ID"/>
                </a:p>
              </p:txBody>
            </p:sp>
            <p:sp>
              <p:nvSpPr>
                <p:cNvPr id="275" name="Freeform: Shape 274">
                  <a:extLst>
                    <a:ext uri="{FF2B5EF4-FFF2-40B4-BE49-F238E27FC236}">
                      <a16:creationId xmlns:a16="http://schemas.microsoft.com/office/drawing/2014/main" id="{26C6A6FD-6DD0-4588-8B46-2B6B01E07237}"/>
                    </a:ext>
                  </a:extLst>
                </p:cNvPr>
                <p:cNvSpPr/>
                <p:nvPr/>
              </p:nvSpPr>
              <p:spPr>
                <a:xfrm>
                  <a:off x="2686528" y="5644133"/>
                  <a:ext cx="747712" cy="41909"/>
                </a:xfrm>
                <a:custGeom>
                  <a:avLst/>
                  <a:gdLst>
                    <a:gd name="connsiteX0" fmla="*/ 747713 w 747712"/>
                    <a:gd name="connsiteY0" fmla="*/ 20955 h 41909"/>
                    <a:gd name="connsiteX1" fmla="*/ 373856 w 747712"/>
                    <a:gd name="connsiteY1" fmla="*/ 41910 h 41909"/>
                    <a:gd name="connsiteX2" fmla="*/ 0 w 747712"/>
                    <a:gd name="connsiteY2" fmla="*/ 20955 h 41909"/>
                    <a:gd name="connsiteX3" fmla="*/ 373856 w 747712"/>
                    <a:gd name="connsiteY3" fmla="*/ 0 h 41909"/>
                    <a:gd name="connsiteX4" fmla="*/ 747713 w 747712"/>
                    <a:gd name="connsiteY4" fmla="*/ 20955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712" h="41909">
                      <a:moveTo>
                        <a:pt x="747713" y="20955"/>
                      </a:moveTo>
                      <a:cubicBezTo>
                        <a:pt x="747713" y="32576"/>
                        <a:pt x="580358" y="41910"/>
                        <a:pt x="373856" y="41910"/>
                      </a:cubicBezTo>
                      <a:cubicBezTo>
                        <a:pt x="167354" y="41910"/>
                        <a:pt x="0" y="32480"/>
                        <a:pt x="0" y="20955"/>
                      </a:cubicBezTo>
                      <a:cubicBezTo>
                        <a:pt x="0" y="9430"/>
                        <a:pt x="167354" y="0"/>
                        <a:pt x="373856" y="0"/>
                      </a:cubicBezTo>
                      <a:cubicBezTo>
                        <a:pt x="580358" y="0"/>
                        <a:pt x="747713" y="9335"/>
                        <a:pt x="747713" y="20955"/>
                      </a:cubicBezTo>
                      <a:close/>
                    </a:path>
                  </a:pathLst>
                </a:custGeom>
                <a:solidFill>
                  <a:srgbClr val="A4A4A4">
                    <a:alpha val="76000"/>
                  </a:srgbClr>
                </a:solidFill>
                <a:ln w="9525" cap="flat">
                  <a:noFill/>
                  <a:prstDash val="solid"/>
                  <a:miter/>
                </a:ln>
              </p:spPr>
              <p:txBody>
                <a:bodyPr rtlCol="0" anchor="ctr"/>
                <a:lstStyle/>
                <a:p>
                  <a:endParaRPr lang="en-ID"/>
                </a:p>
              </p:txBody>
            </p:sp>
            <p:sp>
              <p:nvSpPr>
                <p:cNvPr id="276" name="Freeform: Shape 275">
                  <a:extLst>
                    <a:ext uri="{FF2B5EF4-FFF2-40B4-BE49-F238E27FC236}">
                      <a16:creationId xmlns:a16="http://schemas.microsoft.com/office/drawing/2014/main" id="{FE566669-36D8-466C-9018-DBD9A51B74CE}"/>
                    </a:ext>
                  </a:extLst>
                </p:cNvPr>
                <p:cNvSpPr/>
                <p:nvPr/>
              </p:nvSpPr>
              <p:spPr>
                <a:xfrm>
                  <a:off x="2692338" y="5644419"/>
                  <a:ext cx="736091" cy="41338"/>
                </a:xfrm>
                <a:custGeom>
                  <a:avLst/>
                  <a:gdLst>
                    <a:gd name="connsiteX0" fmla="*/ 736092 w 736091"/>
                    <a:gd name="connsiteY0" fmla="*/ 20669 h 41338"/>
                    <a:gd name="connsiteX1" fmla="*/ 368046 w 736091"/>
                    <a:gd name="connsiteY1" fmla="*/ 41338 h 41338"/>
                    <a:gd name="connsiteX2" fmla="*/ 0 w 736091"/>
                    <a:gd name="connsiteY2" fmla="*/ 20669 h 41338"/>
                    <a:gd name="connsiteX3" fmla="*/ 368046 w 736091"/>
                    <a:gd name="connsiteY3" fmla="*/ 0 h 41338"/>
                    <a:gd name="connsiteX4" fmla="*/ 736092 w 736091"/>
                    <a:gd name="connsiteY4" fmla="*/ 20669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91" h="41338">
                      <a:moveTo>
                        <a:pt x="736092" y="20669"/>
                      </a:moveTo>
                      <a:cubicBezTo>
                        <a:pt x="736092" y="32099"/>
                        <a:pt x="571309" y="41338"/>
                        <a:pt x="368046" y="41338"/>
                      </a:cubicBezTo>
                      <a:cubicBezTo>
                        <a:pt x="164783" y="41338"/>
                        <a:pt x="0" y="32099"/>
                        <a:pt x="0" y="20669"/>
                      </a:cubicBezTo>
                      <a:cubicBezTo>
                        <a:pt x="0" y="9239"/>
                        <a:pt x="164783" y="0"/>
                        <a:pt x="368046" y="0"/>
                      </a:cubicBezTo>
                      <a:cubicBezTo>
                        <a:pt x="571309" y="0"/>
                        <a:pt x="736092" y="9239"/>
                        <a:pt x="736092" y="20669"/>
                      </a:cubicBezTo>
                      <a:close/>
                    </a:path>
                  </a:pathLst>
                </a:custGeom>
                <a:solidFill>
                  <a:srgbClr val="A3A3A3">
                    <a:alpha val="76000"/>
                  </a:srgbClr>
                </a:solidFill>
                <a:ln w="9525" cap="flat">
                  <a:noFill/>
                  <a:prstDash val="solid"/>
                  <a:miter/>
                </a:ln>
              </p:spPr>
              <p:txBody>
                <a:bodyPr rtlCol="0" anchor="ctr"/>
                <a:lstStyle/>
                <a:p>
                  <a:endParaRPr lang="en-ID"/>
                </a:p>
              </p:txBody>
            </p:sp>
            <p:sp>
              <p:nvSpPr>
                <p:cNvPr id="277" name="Freeform: Shape 276">
                  <a:extLst>
                    <a:ext uri="{FF2B5EF4-FFF2-40B4-BE49-F238E27FC236}">
                      <a16:creationId xmlns:a16="http://schemas.microsoft.com/office/drawing/2014/main" id="{BB1E5745-6AB2-4FF0-91EE-6A2F47231D3F}"/>
                    </a:ext>
                  </a:extLst>
                </p:cNvPr>
                <p:cNvSpPr/>
                <p:nvPr/>
              </p:nvSpPr>
              <p:spPr>
                <a:xfrm>
                  <a:off x="2698149" y="5644800"/>
                  <a:ext cx="724471" cy="40576"/>
                </a:xfrm>
                <a:custGeom>
                  <a:avLst/>
                  <a:gdLst>
                    <a:gd name="connsiteX0" fmla="*/ 724472 w 724471"/>
                    <a:gd name="connsiteY0" fmla="*/ 20288 h 40576"/>
                    <a:gd name="connsiteX1" fmla="*/ 362236 w 724471"/>
                    <a:gd name="connsiteY1" fmla="*/ 40577 h 40576"/>
                    <a:gd name="connsiteX2" fmla="*/ 0 w 724471"/>
                    <a:gd name="connsiteY2" fmla="*/ 20288 h 40576"/>
                    <a:gd name="connsiteX3" fmla="*/ 362236 w 724471"/>
                    <a:gd name="connsiteY3" fmla="*/ 0 h 40576"/>
                    <a:gd name="connsiteX4" fmla="*/ 724472 w 724471"/>
                    <a:gd name="connsiteY4" fmla="*/ 20288 h 4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471" h="40576">
                      <a:moveTo>
                        <a:pt x="724472" y="20288"/>
                      </a:moveTo>
                      <a:cubicBezTo>
                        <a:pt x="724472" y="31493"/>
                        <a:pt x="562293" y="40577"/>
                        <a:pt x="362236" y="40577"/>
                      </a:cubicBezTo>
                      <a:cubicBezTo>
                        <a:pt x="162179" y="40577"/>
                        <a:pt x="0" y="31493"/>
                        <a:pt x="0" y="20288"/>
                      </a:cubicBezTo>
                      <a:cubicBezTo>
                        <a:pt x="0" y="9084"/>
                        <a:pt x="162179" y="0"/>
                        <a:pt x="362236" y="0"/>
                      </a:cubicBezTo>
                      <a:cubicBezTo>
                        <a:pt x="562293" y="0"/>
                        <a:pt x="724472" y="9084"/>
                        <a:pt x="724472" y="20288"/>
                      </a:cubicBezTo>
                      <a:close/>
                    </a:path>
                  </a:pathLst>
                </a:custGeom>
                <a:solidFill>
                  <a:srgbClr val="A3A3A3">
                    <a:alpha val="77000"/>
                  </a:srgbClr>
                </a:solidFill>
                <a:ln w="9525" cap="flat">
                  <a:noFill/>
                  <a:prstDash val="solid"/>
                  <a:miter/>
                </a:ln>
              </p:spPr>
              <p:txBody>
                <a:bodyPr rtlCol="0" anchor="ctr"/>
                <a:lstStyle/>
                <a:p>
                  <a:endParaRPr lang="en-ID"/>
                </a:p>
              </p:txBody>
            </p:sp>
            <p:sp>
              <p:nvSpPr>
                <p:cNvPr id="278" name="Freeform: Shape 277">
                  <a:extLst>
                    <a:ext uri="{FF2B5EF4-FFF2-40B4-BE49-F238E27FC236}">
                      <a16:creationId xmlns:a16="http://schemas.microsoft.com/office/drawing/2014/main" id="{2E8439CE-6C2E-47BD-8393-642CAD923B7D}"/>
                    </a:ext>
                  </a:extLst>
                </p:cNvPr>
                <p:cNvSpPr/>
                <p:nvPr/>
              </p:nvSpPr>
              <p:spPr>
                <a:xfrm>
                  <a:off x="2703864" y="5645086"/>
                  <a:ext cx="713041" cy="40005"/>
                </a:xfrm>
                <a:custGeom>
                  <a:avLst/>
                  <a:gdLst>
                    <a:gd name="connsiteX0" fmla="*/ 713041 w 713041"/>
                    <a:gd name="connsiteY0" fmla="*/ 20003 h 40005"/>
                    <a:gd name="connsiteX1" fmla="*/ 356521 w 713041"/>
                    <a:gd name="connsiteY1" fmla="*/ 40005 h 40005"/>
                    <a:gd name="connsiteX2" fmla="*/ 0 w 713041"/>
                    <a:gd name="connsiteY2" fmla="*/ 20003 h 40005"/>
                    <a:gd name="connsiteX3" fmla="*/ 356521 w 713041"/>
                    <a:gd name="connsiteY3" fmla="*/ 0 h 40005"/>
                    <a:gd name="connsiteX4" fmla="*/ 713041 w 713041"/>
                    <a:gd name="connsiteY4" fmla="*/ 20003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41" h="40005">
                      <a:moveTo>
                        <a:pt x="713041" y="20003"/>
                      </a:moveTo>
                      <a:cubicBezTo>
                        <a:pt x="713041" y="31050"/>
                        <a:pt x="553422" y="40005"/>
                        <a:pt x="356521" y="40005"/>
                      </a:cubicBezTo>
                      <a:cubicBezTo>
                        <a:pt x="159620" y="40005"/>
                        <a:pt x="0" y="31050"/>
                        <a:pt x="0" y="20003"/>
                      </a:cubicBezTo>
                      <a:cubicBezTo>
                        <a:pt x="0" y="8956"/>
                        <a:pt x="159620" y="0"/>
                        <a:pt x="356521" y="0"/>
                      </a:cubicBezTo>
                      <a:cubicBezTo>
                        <a:pt x="553422" y="0"/>
                        <a:pt x="713041" y="8956"/>
                        <a:pt x="713041" y="20003"/>
                      </a:cubicBezTo>
                      <a:close/>
                    </a:path>
                  </a:pathLst>
                </a:custGeom>
                <a:solidFill>
                  <a:srgbClr val="A2A2A2">
                    <a:alpha val="77000"/>
                  </a:srgbClr>
                </a:solidFill>
                <a:ln w="9525" cap="flat">
                  <a:noFill/>
                  <a:prstDash val="solid"/>
                  <a:miter/>
                </a:ln>
              </p:spPr>
              <p:txBody>
                <a:bodyPr rtlCol="0" anchor="ctr"/>
                <a:lstStyle/>
                <a:p>
                  <a:endParaRPr lang="en-ID"/>
                </a:p>
              </p:txBody>
            </p:sp>
            <p:sp>
              <p:nvSpPr>
                <p:cNvPr id="279" name="Freeform: Shape 278">
                  <a:extLst>
                    <a:ext uri="{FF2B5EF4-FFF2-40B4-BE49-F238E27FC236}">
                      <a16:creationId xmlns:a16="http://schemas.microsoft.com/office/drawing/2014/main" id="{02819043-EEBD-4A21-9634-50875A04FE41}"/>
                    </a:ext>
                  </a:extLst>
                </p:cNvPr>
                <p:cNvSpPr/>
                <p:nvPr/>
              </p:nvSpPr>
              <p:spPr>
                <a:xfrm>
                  <a:off x="2709674" y="5645372"/>
                  <a:ext cx="701421" cy="39433"/>
                </a:xfrm>
                <a:custGeom>
                  <a:avLst/>
                  <a:gdLst>
                    <a:gd name="connsiteX0" fmla="*/ 701421 w 701421"/>
                    <a:gd name="connsiteY0" fmla="*/ 19717 h 39433"/>
                    <a:gd name="connsiteX1" fmla="*/ 350711 w 701421"/>
                    <a:gd name="connsiteY1" fmla="*/ 39433 h 39433"/>
                    <a:gd name="connsiteX2" fmla="*/ 0 w 701421"/>
                    <a:gd name="connsiteY2" fmla="*/ 19717 h 39433"/>
                    <a:gd name="connsiteX3" fmla="*/ 350711 w 701421"/>
                    <a:gd name="connsiteY3" fmla="*/ 0 h 39433"/>
                    <a:gd name="connsiteX4" fmla="*/ 701421 w 701421"/>
                    <a:gd name="connsiteY4" fmla="*/ 19717 h 3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421" h="39433">
                      <a:moveTo>
                        <a:pt x="701421" y="19717"/>
                      </a:moveTo>
                      <a:cubicBezTo>
                        <a:pt x="701421" y="30575"/>
                        <a:pt x="544449" y="39433"/>
                        <a:pt x="350711" y="39433"/>
                      </a:cubicBezTo>
                      <a:cubicBezTo>
                        <a:pt x="157067" y="39433"/>
                        <a:pt x="0" y="30671"/>
                        <a:pt x="0" y="19717"/>
                      </a:cubicBezTo>
                      <a:cubicBezTo>
                        <a:pt x="0" y="8858"/>
                        <a:pt x="156972" y="0"/>
                        <a:pt x="350711" y="0"/>
                      </a:cubicBezTo>
                      <a:cubicBezTo>
                        <a:pt x="544354" y="0"/>
                        <a:pt x="701421" y="8763"/>
                        <a:pt x="701421" y="19717"/>
                      </a:cubicBezTo>
                      <a:close/>
                    </a:path>
                  </a:pathLst>
                </a:custGeom>
                <a:solidFill>
                  <a:srgbClr val="A2A2A2">
                    <a:alpha val="78000"/>
                  </a:srgbClr>
                </a:solidFill>
                <a:ln w="9525" cap="flat">
                  <a:noFill/>
                  <a:prstDash val="solid"/>
                  <a:miter/>
                </a:ln>
              </p:spPr>
              <p:txBody>
                <a:bodyPr rtlCol="0" anchor="ctr"/>
                <a:lstStyle/>
                <a:p>
                  <a:endParaRPr lang="en-ID"/>
                </a:p>
              </p:txBody>
            </p:sp>
            <p:sp>
              <p:nvSpPr>
                <p:cNvPr id="280" name="Freeform: Shape 279">
                  <a:extLst>
                    <a:ext uri="{FF2B5EF4-FFF2-40B4-BE49-F238E27FC236}">
                      <a16:creationId xmlns:a16="http://schemas.microsoft.com/office/drawing/2014/main" id="{BE1D970C-BA25-4E87-8C40-95D2573B455E}"/>
                    </a:ext>
                  </a:extLst>
                </p:cNvPr>
                <p:cNvSpPr/>
                <p:nvPr/>
              </p:nvSpPr>
              <p:spPr>
                <a:xfrm>
                  <a:off x="2715484" y="5645753"/>
                  <a:ext cx="689800" cy="38671"/>
                </a:xfrm>
                <a:custGeom>
                  <a:avLst/>
                  <a:gdLst>
                    <a:gd name="connsiteX0" fmla="*/ 689800 w 689800"/>
                    <a:gd name="connsiteY0" fmla="*/ 19336 h 38671"/>
                    <a:gd name="connsiteX1" fmla="*/ 344900 w 689800"/>
                    <a:gd name="connsiteY1" fmla="*/ 38672 h 38671"/>
                    <a:gd name="connsiteX2" fmla="*/ 0 w 689800"/>
                    <a:gd name="connsiteY2" fmla="*/ 19336 h 38671"/>
                    <a:gd name="connsiteX3" fmla="*/ 344900 w 689800"/>
                    <a:gd name="connsiteY3" fmla="*/ 0 h 38671"/>
                    <a:gd name="connsiteX4" fmla="*/ 689800 w 689800"/>
                    <a:gd name="connsiteY4" fmla="*/ 19336 h 38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00" h="38671">
                      <a:moveTo>
                        <a:pt x="689800" y="19336"/>
                      </a:moveTo>
                      <a:cubicBezTo>
                        <a:pt x="689800" y="30015"/>
                        <a:pt x="535383" y="38672"/>
                        <a:pt x="344900" y="38672"/>
                      </a:cubicBezTo>
                      <a:cubicBezTo>
                        <a:pt x="154417" y="38672"/>
                        <a:pt x="0" y="30015"/>
                        <a:pt x="0" y="19336"/>
                      </a:cubicBezTo>
                      <a:cubicBezTo>
                        <a:pt x="0" y="8657"/>
                        <a:pt x="154417" y="0"/>
                        <a:pt x="344900" y="0"/>
                      </a:cubicBezTo>
                      <a:cubicBezTo>
                        <a:pt x="535383" y="0"/>
                        <a:pt x="689800" y="8657"/>
                        <a:pt x="689800" y="19336"/>
                      </a:cubicBezTo>
                      <a:close/>
                    </a:path>
                  </a:pathLst>
                </a:custGeom>
                <a:solidFill>
                  <a:srgbClr val="A1A1A1">
                    <a:alpha val="78000"/>
                  </a:srgbClr>
                </a:solidFill>
                <a:ln w="9525" cap="flat">
                  <a:noFill/>
                  <a:prstDash val="solid"/>
                  <a:miter/>
                </a:ln>
              </p:spPr>
              <p:txBody>
                <a:bodyPr rtlCol="0" anchor="ctr"/>
                <a:lstStyle/>
                <a:p>
                  <a:endParaRPr lang="en-ID"/>
                </a:p>
              </p:txBody>
            </p:sp>
            <p:sp>
              <p:nvSpPr>
                <p:cNvPr id="281" name="Freeform: Shape 280">
                  <a:extLst>
                    <a:ext uri="{FF2B5EF4-FFF2-40B4-BE49-F238E27FC236}">
                      <a16:creationId xmlns:a16="http://schemas.microsoft.com/office/drawing/2014/main" id="{B2940EF9-48E0-405D-8D5D-8A5A05DEA836}"/>
                    </a:ext>
                  </a:extLst>
                </p:cNvPr>
                <p:cNvSpPr/>
                <p:nvPr/>
              </p:nvSpPr>
              <p:spPr>
                <a:xfrm>
                  <a:off x="2721294" y="5646039"/>
                  <a:ext cx="678179" cy="38100"/>
                </a:xfrm>
                <a:custGeom>
                  <a:avLst/>
                  <a:gdLst>
                    <a:gd name="connsiteX0" fmla="*/ 678180 w 678179"/>
                    <a:gd name="connsiteY0" fmla="*/ 19050 h 38100"/>
                    <a:gd name="connsiteX1" fmla="*/ 339090 w 678179"/>
                    <a:gd name="connsiteY1" fmla="*/ 38100 h 38100"/>
                    <a:gd name="connsiteX2" fmla="*/ 0 w 678179"/>
                    <a:gd name="connsiteY2" fmla="*/ 19050 h 38100"/>
                    <a:gd name="connsiteX3" fmla="*/ 339090 w 678179"/>
                    <a:gd name="connsiteY3" fmla="*/ 0 h 38100"/>
                    <a:gd name="connsiteX4" fmla="*/ 678180 w 678179"/>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9" h="38100">
                      <a:moveTo>
                        <a:pt x="678180" y="19050"/>
                      </a:moveTo>
                      <a:cubicBezTo>
                        <a:pt x="678180" y="29571"/>
                        <a:pt x="526364" y="38100"/>
                        <a:pt x="339090" y="38100"/>
                      </a:cubicBezTo>
                      <a:cubicBezTo>
                        <a:pt x="151816" y="38100"/>
                        <a:pt x="0" y="29571"/>
                        <a:pt x="0" y="19050"/>
                      </a:cubicBezTo>
                      <a:cubicBezTo>
                        <a:pt x="0" y="8529"/>
                        <a:pt x="151816" y="0"/>
                        <a:pt x="339090" y="0"/>
                      </a:cubicBezTo>
                      <a:cubicBezTo>
                        <a:pt x="526364" y="0"/>
                        <a:pt x="678180" y="8529"/>
                        <a:pt x="678180" y="19050"/>
                      </a:cubicBezTo>
                      <a:close/>
                    </a:path>
                  </a:pathLst>
                </a:custGeom>
                <a:solidFill>
                  <a:srgbClr val="A1A1A1">
                    <a:alpha val="79000"/>
                  </a:srgbClr>
                </a:solidFill>
                <a:ln w="9525" cap="flat">
                  <a:noFill/>
                  <a:prstDash val="solid"/>
                  <a:miter/>
                </a:ln>
              </p:spPr>
              <p:txBody>
                <a:bodyPr rtlCol="0" anchor="ctr"/>
                <a:lstStyle/>
                <a:p>
                  <a:endParaRPr lang="en-ID"/>
                </a:p>
              </p:txBody>
            </p:sp>
            <p:sp>
              <p:nvSpPr>
                <p:cNvPr id="282" name="Freeform: Shape 281">
                  <a:extLst>
                    <a:ext uri="{FF2B5EF4-FFF2-40B4-BE49-F238E27FC236}">
                      <a16:creationId xmlns:a16="http://schemas.microsoft.com/office/drawing/2014/main" id="{3FED57A2-1052-4162-B905-789665D4418A}"/>
                    </a:ext>
                  </a:extLst>
                </p:cNvPr>
                <p:cNvSpPr/>
                <p:nvPr/>
              </p:nvSpPr>
              <p:spPr>
                <a:xfrm>
                  <a:off x="2726914" y="5646419"/>
                  <a:ext cx="666750" cy="37338"/>
                </a:xfrm>
                <a:custGeom>
                  <a:avLst/>
                  <a:gdLst>
                    <a:gd name="connsiteX0" fmla="*/ 666750 w 666750"/>
                    <a:gd name="connsiteY0" fmla="*/ 18669 h 37338"/>
                    <a:gd name="connsiteX1" fmla="*/ 333375 w 666750"/>
                    <a:gd name="connsiteY1" fmla="*/ 37338 h 37338"/>
                    <a:gd name="connsiteX2" fmla="*/ 0 w 666750"/>
                    <a:gd name="connsiteY2" fmla="*/ 18669 h 37338"/>
                    <a:gd name="connsiteX3" fmla="*/ 333375 w 666750"/>
                    <a:gd name="connsiteY3" fmla="*/ 0 h 37338"/>
                    <a:gd name="connsiteX4" fmla="*/ 666750 w 666750"/>
                    <a:gd name="connsiteY4" fmla="*/ 18669 h 3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7338">
                      <a:moveTo>
                        <a:pt x="666750" y="18669"/>
                      </a:moveTo>
                      <a:cubicBezTo>
                        <a:pt x="666750" y="28956"/>
                        <a:pt x="517493" y="37338"/>
                        <a:pt x="333375" y="37338"/>
                      </a:cubicBezTo>
                      <a:cubicBezTo>
                        <a:pt x="149257" y="37338"/>
                        <a:pt x="0" y="28956"/>
                        <a:pt x="0" y="18669"/>
                      </a:cubicBezTo>
                      <a:cubicBezTo>
                        <a:pt x="0" y="8382"/>
                        <a:pt x="149257" y="0"/>
                        <a:pt x="333375" y="0"/>
                      </a:cubicBezTo>
                      <a:cubicBezTo>
                        <a:pt x="517493" y="0"/>
                        <a:pt x="666750" y="8287"/>
                        <a:pt x="666750" y="18669"/>
                      </a:cubicBezTo>
                      <a:close/>
                    </a:path>
                  </a:pathLst>
                </a:custGeom>
                <a:solidFill>
                  <a:srgbClr val="A0A0A0">
                    <a:alpha val="79000"/>
                  </a:srgbClr>
                </a:solidFill>
                <a:ln w="9525" cap="flat">
                  <a:noFill/>
                  <a:prstDash val="solid"/>
                  <a:miter/>
                </a:ln>
              </p:spPr>
              <p:txBody>
                <a:bodyPr rtlCol="0" anchor="ctr"/>
                <a:lstStyle/>
                <a:p>
                  <a:endParaRPr lang="en-ID"/>
                </a:p>
              </p:txBody>
            </p:sp>
            <p:sp>
              <p:nvSpPr>
                <p:cNvPr id="283" name="Freeform: Shape 282">
                  <a:extLst>
                    <a:ext uri="{FF2B5EF4-FFF2-40B4-BE49-F238E27FC236}">
                      <a16:creationId xmlns:a16="http://schemas.microsoft.com/office/drawing/2014/main" id="{B3352B14-64EE-4008-BAAE-957C7FDEE608}"/>
                    </a:ext>
                  </a:extLst>
                </p:cNvPr>
                <p:cNvSpPr/>
                <p:nvPr/>
              </p:nvSpPr>
              <p:spPr>
                <a:xfrm>
                  <a:off x="2732820" y="5646705"/>
                  <a:ext cx="655129" cy="36766"/>
                </a:xfrm>
                <a:custGeom>
                  <a:avLst/>
                  <a:gdLst>
                    <a:gd name="connsiteX0" fmla="*/ 655129 w 655129"/>
                    <a:gd name="connsiteY0" fmla="*/ 18383 h 36766"/>
                    <a:gd name="connsiteX1" fmla="*/ 327565 w 655129"/>
                    <a:gd name="connsiteY1" fmla="*/ 36767 h 36766"/>
                    <a:gd name="connsiteX2" fmla="*/ 0 w 655129"/>
                    <a:gd name="connsiteY2" fmla="*/ 18383 h 36766"/>
                    <a:gd name="connsiteX3" fmla="*/ 327565 w 655129"/>
                    <a:gd name="connsiteY3" fmla="*/ 0 h 36766"/>
                    <a:gd name="connsiteX4" fmla="*/ 655129 w 655129"/>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29" h="36766">
                      <a:moveTo>
                        <a:pt x="655129" y="18383"/>
                      </a:moveTo>
                      <a:cubicBezTo>
                        <a:pt x="655129" y="28536"/>
                        <a:pt x="508474" y="36767"/>
                        <a:pt x="327565" y="36767"/>
                      </a:cubicBezTo>
                      <a:cubicBezTo>
                        <a:pt x="146656" y="36767"/>
                        <a:pt x="0" y="28536"/>
                        <a:pt x="0" y="18383"/>
                      </a:cubicBezTo>
                      <a:cubicBezTo>
                        <a:pt x="0" y="8230"/>
                        <a:pt x="146656" y="0"/>
                        <a:pt x="327565" y="0"/>
                      </a:cubicBezTo>
                      <a:cubicBezTo>
                        <a:pt x="508474" y="0"/>
                        <a:pt x="655129" y="8231"/>
                        <a:pt x="655129" y="18383"/>
                      </a:cubicBezTo>
                      <a:close/>
                    </a:path>
                  </a:pathLst>
                </a:custGeom>
                <a:solidFill>
                  <a:srgbClr val="9F9F9F">
                    <a:alpha val="80000"/>
                  </a:srgbClr>
                </a:solidFill>
                <a:ln w="9525" cap="flat">
                  <a:noFill/>
                  <a:prstDash val="solid"/>
                  <a:miter/>
                </a:ln>
              </p:spPr>
              <p:txBody>
                <a:bodyPr rtlCol="0" anchor="ctr"/>
                <a:lstStyle/>
                <a:p>
                  <a:endParaRPr lang="en-ID"/>
                </a:p>
              </p:txBody>
            </p:sp>
            <p:sp>
              <p:nvSpPr>
                <p:cNvPr id="284" name="Freeform: Shape 283">
                  <a:extLst>
                    <a:ext uri="{FF2B5EF4-FFF2-40B4-BE49-F238E27FC236}">
                      <a16:creationId xmlns:a16="http://schemas.microsoft.com/office/drawing/2014/main" id="{4F585C7F-8ECB-4A5B-9CA0-E473DF94716D}"/>
                    </a:ext>
                  </a:extLst>
                </p:cNvPr>
                <p:cNvSpPr/>
                <p:nvPr/>
              </p:nvSpPr>
              <p:spPr>
                <a:xfrm>
                  <a:off x="2738630" y="5646991"/>
                  <a:ext cx="643509" cy="36194"/>
                </a:xfrm>
                <a:custGeom>
                  <a:avLst/>
                  <a:gdLst>
                    <a:gd name="connsiteX0" fmla="*/ 643509 w 643509"/>
                    <a:gd name="connsiteY0" fmla="*/ 18098 h 36194"/>
                    <a:gd name="connsiteX1" fmla="*/ 321755 w 643509"/>
                    <a:gd name="connsiteY1" fmla="*/ 36195 h 36194"/>
                    <a:gd name="connsiteX2" fmla="*/ 0 w 643509"/>
                    <a:gd name="connsiteY2" fmla="*/ 18098 h 36194"/>
                    <a:gd name="connsiteX3" fmla="*/ 321755 w 643509"/>
                    <a:gd name="connsiteY3" fmla="*/ 0 h 36194"/>
                    <a:gd name="connsiteX4" fmla="*/ 643509 w 643509"/>
                    <a:gd name="connsiteY4" fmla="*/ 18098 h 3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09" h="36194">
                      <a:moveTo>
                        <a:pt x="643509" y="18098"/>
                      </a:moveTo>
                      <a:cubicBezTo>
                        <a:pt x="643509" y="28093"/>
                        <a:pt x="499455" y="36195"/>
                        <a:pt x="321755" y="36195"/>
                      </a:cubicBezTo>
                      <a:cubicBezTo>
                        <a:pt x="144054" y="36195"/>
                        <a:pt x="0" y="28093"/>
                        <a:pt x="0" y="18098"/>
                      </a:cubicBezTo>
                      <a:cubicBezTo>
                        <a:pt x="0" y="8103"/>
                        <a:pt x="144054" y="0"/>
                        <a:pt x="321755" y="0"/>
                      </a:cubicBezTo>
                      <a:cubicBezTo>
                        <a:pt x="499455" y="0"/>
                        <a:pt x="643509" y="8103"/>
                        <a:pt x="643509" y="18098"/>
                      </a:cubicBezTo>
                      <a:close/>
                    </a:path>
                  </a:pathLst>
                </a:custGeom>
                <a:solidFill>
                  <a:srgbClr val="9F9F9F">
                    <a:alpha val="80000"/>
                  </a:srgbClr>
                </a:solidFill>
                <a:ln w="9525" cap="flat">
                  <a:noFill/>
                  <a:prstDash val="solid"/>
                  <a:miter/>
                </a:ln>
              </p:spPr>
              <p:txBody>
                <a:bodyPr rtlCol="0" anchor="ctr"/>
                <a:lstStyle/>
                <a:p>
                  <a:endParaRPr lang="en-ID"/>
                </a:p>
              </p:txBody>
            </p:sp>
            <p:sp>
              <p:nvSpPr>
                <p:cNvPr id="285" name="Freeform: Shape 284">
                  <a:extLst>
                    <a:ext uri="{FF2B5EF4-FFF2-40B4-BE49-F238E27FC236}">
                      <a16:creationId xmlns:a16="http://schemas.microsoft.com/office/drawing/2014/main" id="{A1959484-C91C-4583-BBD7-0820555CA193}"/>
                    </a:ext>
                  </a:extLst>
                </p:cNvPr>
                <p:cNvSpPr/>
                <p:nvPr/>
              </p:nvSpPr>
              <p:spPr>
                <a:xfrm>
                  <a:off x="2744250" y="5647371"/>
                  <a:ext cx="632078" cy="35433"/>
                </a:xfrm>
                <a:custGeom>
                  <a:avLst/>
                  <a:gdLst>
                    <a:gd name="connsiteX0" fmla="*/ 632079 w 632078"/>
                    <a:gd name="connsiteY0" fmla="*/ 17717 h 35433"/>
                    <a:gd name="connsiteX1" fmla="*/ 316039 w 632078"/>
                    <a:gd name="connsiteY1" fmla="*/ 35434 h 35433"/>
                    <a:gd name="connsiteX2" fmla="*/ 0 w 632078"/>
                    <a:gd name="connsiteY2" fmla="*/ 17717 h 35433"/>
                    <a:gd name="connsiteX3" fmla="*/ 316039 w 632078"/>
                    <a:gd name="connsiteY3" fmla="*/ 1 h 35433"/>
                    <a:gd name="connsiteX4" fmla="*/ 632079 w 632078"/>
                    <a:gd name="connsiteY4" fmla="*/ 17717 h 3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078" h="35433">
                      <a:moveTo>
                        <a:pt x="632079" y="17717"/>
                      </a:moveTo>
                      <a:cubicBezTo>
                        <a:pt x="632079" y="27528"/>
                        <a:pt x="490633" y="35434"/>
                        <a:pt x="316039" y="35434"/>
                      </a:cubicBezTo>
                      <a:cubicBezTo>
                        <a:pt x="141542" y="35434"/>
                        <a:pt x="0" y="27528"/>
                        <a:pt x="0" y="17717"/>
                      </a:cubicBezTo>
                      <a:cubicBezTo>
                        <a:pt x="0" y="7907"/>
                        <a:pt x="141446" y="1"/>
                        <a:pt x="316039" y="1"/>
                      </a:cubicBezTo>
                      <a:cubicBezTo>
                        <a:pt x="490633" y="-94"/>
                        <a:pt x="632079" y="7907"/>
                        <a:pt x="632079" y="17717"/>
                      </a:cubicBezTo>
                      <a:close/>
                    </a:path>
                  </a:pathLst>
                </a:custGeom>
                <a:solidFill>
                  <a:srgbClr val="9E9E9E">
                    <a:alpha val="81000"/>
                  </a:srgbClr>
                </a:solidFill>
                <a:ln w="9525" cap="flat">
                  <a:noFill/>
                  <a:prstDash val="solid"/>
                  <a:miter/>
                </a:ln>
              </p:spPr>
              <p:txBody>
                <a:bodyPr rtlCol="0" anchor="ctr"/>
                <a:lstStyle/>
                <a:p>
                  <a:endParaRPr lang="en-ID"/>
                </a:p>
              </p:txBody>
            </p:sp>
            <p:sp>
              <p:nvSpPr>
                <p:cNvPr id="286" name="Freeform: Shape 285">
                  <a:extLst>
                    <a:ext uri="{FF2B5EF4-FFF2-40B4-BE49-F238E27FC236}">
                      <a16:creationId xmlns:a16="http://schemas.microsoft.com/office/drawing/2014/main" id="{93697EBF-B465-45A4-A97F-113E426CF385}"/>
                    </a:ext>
                  </a:extLst>
                </p:cNvPr>
                <p:cNvSpPr/>
                <p:nvPr/>
              </p:nvSpPr>
              <p:spPr>
                <a:xfrm>
                  <a:off x="2750155" y="5647658"/>
                  <a:ext cx="620458" cy="34861"/>
                </a:xfrm>
                <a:custGeom>
                  <a:avLst/>
                  <a:gdLst>
                    <a:gd name="connsiteX0" fmla="*/ 620459 w 620458"/>
                    <a:gd name="connsiteY0" fmla="*/ 17431 h 34861"/>
                    <a:gd name="connsiteX1" fmla="*/ 310229 w 620458"/>
                    <a:gd name="connsiteY1" fmla="*/ 34861 h 34861"/>
                    <a:gd name="connsiteX2" fmla="*/ 0 w 620458"/>
                    <a:gd name="connsiteY2" fmla="*/ 17431 h 34861"/>
                    <a:gd name="connsiteX3" fmla="*/ 310229 w 620458"/>
                    <a:gd name="connsiteY3" fmla="*/ 0 h 34861"/>
                    <a:gd name="connsiteX4" fmla="*/ 620459 w 620458"/>
                    <a:gd name="connsiteY4" fmla="*/ 17431 h 3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58" h="34861">
                      <a:moveTo>
                        <a:pt x="620459" y="17431"/>
                      </a:moveTo>
                      <a:cubicBezTo>
                        <a:pt x="620459" y="27058"/>
                        <a:pt x="481564" y="34861"/>
                        <a:pt x="310229" y="34861"/>
                      </a:cubicBezTo>
                      <a:cubicBezTo>
                        <a:pt x="138894" y="34861"/>
                        <a:pt x="0" y="27058"/>
                        <a:pt x="0" y="17431"/>
                      </a:cubicBezTo>
                      <a:cubicBezTo>
                        <a:pt x="0" y="7804"/>
                        <a:pt x="138894" y="0"/>
                        <a:pt x="310229" y="0"/>
                      </a:cubicBezTo>
                      <a:cubicBezTo>
                        <a:pt x="481564" y="0"/>
                        <a:pt x="620459" y="7804"/>
                        <a:pt x="620459" y="17431"/>
                      </a:cubicBezTo>
                      <a:close/>
                    </a:path>
                  </a:pathLst>
                </a:custGeom>
                <a:solidFill>
                  <a:srgbClr val="9E9E9E">
                    <a:alpha val="81000"/>
                  </a:srgbClr>
                </a:solidFill>
                <a:ln w="9525" cap="flat">
                  <a:noFill/>
                  <a:prstDash val="solid"/>
                  <a:miter/>
                </a:ln>
              </p:spPr>
              <p:txBody>
                <a:bodyPr rtlCol="0" anchor="ctr"/>
                <a:lstStyle/>
                <a:p>
                  <a:endParaRPr lang="en-ID"/>
                </a:p>
              </p:txBody>
            </p:sp>
            <p:sp>
              <p:nvSpPr>
                <p:cNvPr id="287" name="Freeform: Shape 286">
                  <a:extLst>
                    <a:ext uri="{FF2B5EF4-FFF2-40B4-BE49-F238E27FC236}">
                      <a16:creationId xmlns:a16="http://schemas.microsoft.com/office/drawing/2014/main" id="{75B4F247-D27B-4A7F-8A74-1CC7DD0D2004}"/>
                    </a:ext>
                  </a:extLst>
                </p:cNvPr>
                <p:cNvSpPr/>
                <p:nvPr/>
              </p:nvSpPr>
              <p:spPr>
                <a:xfrm>
                  <a:off x="2755965" y="5648039"/>
                  <a:ext cx="608838" cy="34099"/>
                </a:xfrm>
                <a:custGeom>
                  <a:avLst/>
                  <a:gdLst>
                    <a:gd name="connsiteX0" fmla="*/ 608838 w 608838"/>
                    <a:gd name="connsiteY0" fmla="*/ 17050 h 34099"/>
                    <a:gd name="connsiteX1" fmla="*/ 304419 w 608838"/>
                    <a:gd name="connsiteY1" fmla="*/ 34100 h 34099"/>
                    <a:gd name="connsiteX2" fmla="*/ 0 w 608838"/>
                    <a:gd name="connsiteY2" fmla="*/ 17050 h 34099"/>
                    <a:gd name="connsiteX3" fmla="*/ 304419 w 608838"/>
                    <a:gd name="connsiteY3" fmla="*/ 0 h 34099"/>
                    <a:gd name="connsiteX4" fmla="*/ 608838 w 608838"/>
                    <a:gd name="connsiteY4" fmla="*/ 17050 h 3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38" h="34099">
                      <a:moveTo>
                        <a:pt x="608838" y="17050"/>
                      </a:moveTo>
                      <a:cubicBezTo>
                        <a:pt x="608838" y="26466"/>
                        <a:pt x="472545" y="34100"/>
                        <a:pt x="304419" y="34100"/>
                      </a:cubicBezTo>
                      <a:cubicBezTo>
                        <a:pt x="136293" y="34100"/>
                        <a:pt x="0" y="26466"/>
                        <a:pt x="0" y="17050"/>
                      </a:cubicBezTo>
                      <a:cubicBezTo>
                        <a:pt x="0" y="7634"/>
                        <a:pt x="136293" y="0"/>
                        <a:pt x="304419" y="0"/>
                      </a:cubicBezTo>
                      <a:cubicBezTo>
                        <a:pt x="472545" y="0"/>
                        <a:pt x="608838" y="7634"/>
                        <a:pt x="608838" y="17050"/>
                      </a:cubicBezTo>
                      <a:close/>
                    </a:path>
                  </a:pathLst>
                </a:custGeom>
                <a:solidFill>
                  <a:srgbClr val="9D9D9D">
                    <a:alpha val="81000"/>
                  </a:srgbClr>
                </a:solidFill>
                <a:ln w="9525" cap="flat">
                  <a:noFill/>
                  <a:prstDash val="solid"/>
                  <a:miter/>
                </a:ln>
              </p:spPr>
              <p:txBody>
                <a:bodyPr rtlCol="0" anchor="ctr"/>
                <a:lstStyle/>
                <a:p>
                  <a:endParaRPr lang="en-ID"/>
                </a:p>
              </p:txBody>
            </p:sp>
            <p:sp>
              <p:nvSpPr>
                <p:cNvPr id="288" name="Freeform: Shape 287">
                  <a:extLst>
                    <a:ext uri="{FF2B5EF4-FFF2-40B4-BE49-F238E27FC236}">
                      <a16:creationId xmlns:a16="http://schemas.microsoft.com/office/drawing/2014/main" id="{F1CF9CDA-4368-4C3E-A9C5-54D9C0671DE5}"/>
                    </a:ext>
                  </a:extLst>
                </p:cNvPr>
                <p:cNvSpPr/>
                <p:nvPr/>
              </p:nvSpPr>
              <p:spPr>
                <a:xfrm>
                  <a:off x="2761775" y="5648325"/>
                  <a:ext cx="597217" cy="33527"/>
                </a:xfrm>
                <a:custGeom>
                  <a:avLst/>
                  <a:gdLst>
                    <a:gd name="connsiteX0" fmla="*/ 597218 w 597217"/>
                    <a:gd name="connsiteY0" fmla="*/ 16764 h 33527"/>
                    <a:gd name="connsiteX1" fmla="*/ 298609 w 597217"/>
                    <a:gd name="connsiteY1" fmla="*/ 33528 h 33527"/>
                    <a:gd name="connsiteX2" fmla="*/ 0 w 597217"/>
                    <a:gd name="connsiteY2" fmla="*/ 16764 h 33527"/>
                    <a:gd name="connsiteX3" fmla="*/ 298609 w 597217"/>
                    <a:gd name="connsiteY3" fmla="*/ 0 h 33527"/>
                    <a:gd name="connsiteX4" fmla="*/ 597218 w 597217"/>
                    <a:gd name="connsiteY4" fmla="*/ 16764 h 33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217" h="33527">
                      <a:moveTo>
                        <a:pt x="597218" y="16764"/>
                      </a:moveTo>
                      <a:cubicBezTo>
                        <a:pt x="597218" y="26003"/>
                        <a:pt x="463487" y="33528"/>
                        <a:pt x="298609" y="33528"/>
                      </a:cubicBezTo>
                      <a:cubicBezTo>
                        <a:pt x="133731" y="33528"/>
                        <a:pt x="0" y="26003"/>
                        <a:pt x="0" y="16764"/>
                      </a:cubicBezTo>
                      <a:cubicBezTo>
                        <a:pt x="0" y="7525"/>
                        <a:pt x="133731" y="0"/>
                        <a:pt x="298609" y="0"/>
                      </a:cubicBezTo>
                      <a:cubicBezTo>
                        <a:pt x="463487" y="0"/>
                        <a:pt x="597218" y="7429"/>
                        <a:pt x="597218" y="16764"/>
                      </a:cubicBezTo>
                      <a:close/>
                    </a:path>
                  </a:pathLst>
                </a:custGeom>
                <a:solidFill>
                  <a:srgbClr val="9D9D9D">
                    <a:alpha val="82000"/>
                  </a:srgbClr>
                </a:solidFill>
                <a:ln w="9525" cap="flat">
                  <a:noFill/>
                  <a:prstDash val="solid"/>
                  <a:miter/>
                </a:ln>
              </p:spPr>
              <p:txBody>
                <a:bodyPr rtlCol="0" anchor="ctr"/>
                <a:lstStyle/>
                <a:p>
                  <a:endParaRPr lang="en-ID"/>
                </a:p>
              </p:txBody>
            </p:sp>
            <p:sp>
              <p:nvSpPr>
                <p:cNvPr id="289" name="Freeform: Shape 288">
                  <a:extLst>
                    <a:ext uri="{FF2B5EF4-FFF2-40B4-BE49-F238E27FC236}">
                      <a16:creationId xmlns:a16="http://schemas.microsoft.com/office/drawing/2014/main" id="{E35D364D-C300-4D76-95E7-E3EB7616323D}"/>
                    </a:ext>
                  </a:extLst>
                </p:cNvPr>
                <p:cNvSpPr/>
                <p:nvPr/>
              </p:nvSpPr>
              <p:spPr>
                <a:xfrm>
                  <a:off x="2767395" y="5648705"/>
                  <a:ext cx="585787" cy="32766"/>
                </a:xfrm>
                <a:custGeom>
                  <a:avLst/>
                  <a:gdLst>
                    <a:gd name="connsiteX0" fmla="*/ 585788 w 585787"/>
                    <a:gd name="connsiteY0" fmla="*/ 16384 h 32766"/>
                    <a:gd name="connsiteX1" fmla="*/ 292894 w 585787"/>
                    <a:gd name="connsiteY1" fmla="*/ 32767 h 32766"/>
                    <a:gd name="connsiteX2" fmla="*/ 0 w 585787"/>
                    <a:gd name="connsiteY2" fmla="*/ 16384 h 32766"/>
                    <a:gd name="connsiteX3" fmla="*/ 292894 w 585787"/>
                    <a:gd name="connsiteY3" fmla="*/ 1 h 32766"/>
                    <a:gd name="connsiteX4" fmla="*/ 585788 w 585787"/>
                    <a:gd name="connsiteY4" fmla="*/ 16384 h 3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787" h="32766">
                      <a:moveTo>
                        <a:pt x="585788" y="16384"/>
                      </a:moveTo>
                      <a:cubicBezTo>
                        <a:pt x="585788" y="25433"/>
                        <a:pt x="454628" y="32767"/>
                        <a:pt x="292894" y="32767"/>
                      </a:cubicBezTo>
                      <a:cubicBezTo>
                        <a:pt x="131159" y="32767"/>
                        <a:pt x="0" y="25433"/>
                        <a:pt x="0" y="16384"/>
                      </a:cubicBezTo>
                      <a:cubicBezTo>
                        <a:pt x="0" y="7335"/>
                        <a:pt x="131159" y="1"/>
                        <a:pt x="292894" y="1"/>
                      </a:cubicBezTo>
                      <a:cubicBezTo>
                        <a:pt x="454724" y="-94"/>
                        <a:pt x="585788" y="7240"/>
                        <a:pt x="585788" y="16384"/>
                      </a:cubicBezTo>
                      <a:close/>
                    </a:path>
                  </a:pathLst>
                </a:custGeom>
                <a:solidFill>
                  <a:srgbClr val="9C9C9C">
                    <a:alpha val="82000"/>
                  </a:srgbClr>
                </a:solidFill>
                <a:ln w="9525" cap="flat">
                  <a:noFill/>
                  <a:prstDash val="solid"/>
                  <a:miter/>
                </a:ln>
              </p:spPr>
              <p:txBody>
                <a:bodyPr rtlCol="0" anchor="ctr"/>
                <a:lstStyle/>
                <a:p>
                  <a:endParaRPr lang="en-ID"/>
                </a:p>
              </p:txBody>
            </p:sp>
            <p:sp>
              <p:nvSpPr>
                <p:cNvPr id="290" name="Freeform: Shape 289">
                  <a:extLst>
                    <a:ext uri="{FF2B5EF4-FFF2-40B4-BE49-F238E27FC236}">
                      <a16:creationId xmlns:a16="http://schemas.microsoft.com/office/drawing/2014/main" id="{A10E13B0-E0C8-49D8-AF49-75AD070EC741}"/>
                    </a:ext>
                  </a:extLst>
                </p:cNvPr>
                <p:cNvSpPr/>
                <p:nvPr/>
              </p:nvSpPr>
              <p:spPr>
                <a:xfrm>
                  <a:off x="2773301" y="5648991"/>
                  <a:ext cx="574167" cy="32194"/>
                </a:xfrm>
                <a:custGeom>
                  <a:avLst/>
                  <a:gdLst>
                    <a:gd name="connsiteX0" fmla="*/ 574167 w 574167"/>
                    <a:gd name="connsiteY0" fmla="*/ 16097 h 32194"/>
                    <a:gd name="connsiteX1" fmla="*/ 287083 w 574167"/>
                    <a:gd name="connsiteY1" fmla="*/ 32195 h 32194"/>
                    <a:gd name="connsiteX2" fmla="*/ 0 w 574167"/>
                    <a:gd name="connsiteY2" fmla="*/ 16097 h 32194"/>
                    <a:gd name="connsiteX3" fmla="*/ 287083 w 574167"/>
                    <a:gd name="connsiteY3" fmla="*/ 0 h 32194"/>
                    <a:gd name="connsiteX4" fmla="*/ 574167 w 574167"/>
                    <a:gd name="connsiteY4" fmla="*/ 16097 h 3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167" h="32194">
                      <a:moveTo>
                        <a:pt x="574167" y="16097"/>
                      </a:moveTo>
                      <a:cubicBezTo>
                        <a:pt x="574167" y="24987"/>
                        <a:pt x="445635" y="32195"/>
                        <a:pt x="287083" y="32195"/>
                      </a:cubicBezTo>
                      <a:cubicBezTo>
                        <a:pt x="128532" y="32195"/>
                        <a:pt x="0" y="24987"/>
                        <a:pt x="0" y="16097"/>
                      </a:cubicBezTo>
                      <a:cubicBezTo>
                        <a:pt x="0" y="7207"/>
                        <a:pt x="128532" y="0"/>
                        <a:pt x="287083" y="0"/>
                      </a:cubicBezTo>
                      <a:cubicBezTo>
                        <a:pt x="445635" y="0"/>
                        <a:pt x="574167" y="7207"/>
                        <a:pt x="574167" y="16097"/>
                      </a:cubicBezTo>
                      <a:close/>
                    </a:path>
                  </a:pathLst>
                </a:custGeom>
                <a:solidFill>
                  <a:srgbClr val="9C9C9C">
                    <a:alpha val="83000"/>
                  </a:srgbClr>
                </a:solidFill>
                <a:ln w="9525" cap="flat">
                  <a:noFill/>
                  <a:prstDash val="solid"/>
                  <a:miter/>
                </a:ln>
              </p:spPr>
              <p:txBody>
                <a:bodyPr rtlCol="0" anchor="ctr"/>
                <a:lstStyle/>
                <a:p>
                  <a:endParaRPr lang="en-ID"/>
                </a:p>
              </p:txBody>
            </p:sp>
            <p:sp>
              <p:nvSpPr>
                <p:cNvPr id="291" name="Freeform: Shape 290">
                  <a:extLst>
                    <a:ext uri="{FF2B5EF4-FFF2-40B4-BE49-F238E27FC236}">
                      <a16:creationId xmlns:a16="http://schemas.microsoft.com/office/drawing/2014/main" id="{7BF7A91F-B129-4186-A4D3-EB41B400B06C}"/>
                    </a:ext>
                  </a:extLst>
                </p:cNvPr>
                <p:cNvSpPr/>
                <p:nvPr/>
              </p:nvSpPr>
              <p:spPr>
                <a:xfrm>
                  <a:off x="2779111" y="5649277"/>
                  <a:ext cx="562546" cy="31623"/>
                </a:xfrm>
                <a:custGeom>
                  <a:avLst/>
                  <a:gdLst>
                    <a:gd name="connsiteX0" fmla="*/ 562547 w 562546"/>
                    <a:gd name="connsiteY0" fmla="*/ 15812 h 31623"/>
                    <a:gd name="connsiteX1" fmla="*/ 281273 w 562546"/>
                    <a:gd name="connsiteY1" fmla="*/ 31623 h 31623"/>
                    <a:gd name="connsiteX2" fmla="*/ 0 w 562546"/>
                    <a:gd name="connsiteY2" fmla="*/ 15812 h 31623"/>
                    <a:gd name="connsiteX3" fmla="*/ 281273 w 562546"/>
                    <a:gd name="connsiteY3" fmla="*/ 0 h 31623"/>
                    <a:gd name="connsiteX4" fmla="*/ 562547 w 562546"/>
                    <a:gd name="connsiteY4" fmla="*/ 15812 h 3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46" h="31623">
                      <a:moveTo>
                        <a:pt x="562547" y="15812"/>
                      </a:moveTo>
                      <a:cubicBezTo>
                        <a:pt x="562547" y="24544"/>
                        <a:pt x="436616" y="31623"/>
                        <a:pt x="281273" y="31623"/>
                      </a:cubicBezTo>
                      <a:cubicBezTo>
                        <a:pt x="125930" y="31623"/>
                        <a:pt x="0" y="24544"/>
                        <a:pt x="0" y="15812"/>
                      </a:cubicBezTo>
                      <a:cubicBezTo>
                        <a:pt x="0" y="7079"/>
                        <a:pt x="125930" y="0"/>
                        <a:pt x="281273" y="0"/>
                      </a:cubicBezTo>
                      <a:cubicBezTo>
                        <a:pt x="436616" y="0"/>
                        <a:pt x="562547" y="7079"/>
                        <a:pt x="562547" y="15812"/>
                      </a:cubicBezTo>
                      <a:close/>
                    </a:path>
                  </a:pathLst>
                </a:custGeom>
                <a:solidFill>
                  <a:srgbClr val="9B9B9B">
                    <a:alpha val="83000"/>
                  </a:srgbClr>
                </a:solidFill>
                <a:ln w="9525" cap="flat">
                  <a:noFill/>
                  <a:prstDash val="solid"/>
                  <a:miter/>
                </a:ln>
              </p:spPr>
              <p:txBody>
                <a:bodyPr rtlCol="0" anchor="ctr"/>
                <a:lstStyle/>
                <a:p>
                  <a:endParaRPr lang="en-ID"/>
                </a:p>
              </p:txBody>
            </p:sp>
            <p:sp>
              <p:nvSpPr>
                <p:cNvPr id="292" name="Freeform: Shape 291">
                  <a:extLst>
                    <a:ext uri="{FF2B5EF4-FFF2-40B4-BE49-F238E27FC236}">
                      <a16:creationId xmlns:a16="http://schemas.microsoft.com/office/drawing/2014/main" id="{3D91A414-F9FE-4B46-9B8F-C3E84482BF1C}"/>
                    </a:ext>
                  </a:extLst>
                </p:cNvPr>
                <p:cNvSpPr/>
                <p:nvPr/>
              </p:nvSpPr>
              <p:spPr>
                <a:xfrm>
                  <a:off x="2784921" y="5649657"/>
                  <a:ext cx="550925" cy="30861"/>
                </a:xfrm>
                <a:custGeom>
                  <a:avLst/>
                  <a:gdLst>
                    <a:gd name="connsiteX0" fmla="*/ 550926 w 550925"/>
                    <a:gd name="connsiteY0" fmla="*/ 15431 h 30861"/>
                    <a:gd name="connsiteX1" fmla="*/ 275463 w 550925"/>
                    <a:gd name="connsiteY1" fmla="*/ 30862 h 30861"/>
                    <a:gd name="connsiteX2" fmla="*/ 0 w 550925"/>
                    <a:gd name="connsiteY2" fmla="*/ 15431 h 30861"/>
                    <a:gd name="connsiteX3" fmla="*/ 275463 w 550925"/>
                    <a:gd name="connsiteY3" fmla="*/ 1 h 30861"/>
                    <a:gd name="connsiteX4" fmla="*/ 550926 w 550925"/>
                    <a:gd name="connsiteY4" fmla="*/ 15431 h 30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25" h="30861">
                      <a:moveTo>
                        <a:pt x="550926" y="15431"/>
                      </a:moveTo>
                      <a:cubicBezTo>
                        <a:pt x="550926" y="24004"/>
                        <a:pt x="427577" y="30862"/>
                        <a:pt x="275463" y="30862"/>
                      </a:cubicBezTo>
                      <a:cubicBezTo>
                        <a:pt x="123349" y="30862"/>
                        <a:pt x="0" y="23909"/>
                        <a:pt x="0" y="15431"/>
                      </a:cubicBezTo>
                      <a:cubicBezTo>
                        <a:pt x="0" y="6859"/>
                        <a:pt x="123349" y="1"/>
                        <a:pt x="275463" y="1"/>
                      </a:cubicBezTo>
                      <a:cubicBezTo>
                        <a:pt x="427577" y="-94"/>
                        <a:pt x="550926" y="6859"/>
                        <a:pt x="550926" y="15431"/>
                      </a:cubicBezTo>
                      <a:close/>
                    </a:path>
                  </a:pathLst>
                </a:custGeom>
                <a:solidFill>
                  <a:srgbClr val="9B9B9B">
                    <a:alpha val="84000"/>
                  </a:srgbClr>
                </a:solidFill>
                <a:ln w="9525" cap="flat">
                  <a:noFill/>
                  <a:prstDash val="solid"/>
                  <a:miter/>
                </a:ln>
              </p:spPr>
              <p:txBody>
                <a:bodyPr rtlCol="0" anchor="ctr"/>
                <a:lstStyle/>
                <a:p>
                  <a:endParaRPr lang="en-ID"/>
                </a:p>
              </p:txBody>
            </p:sp>
            <p:sp>
              <p:nvSpPr>
                <p:cNvPr id="293" name="Freeform: Shape 292">
                  <a:extLst>
                    <a:ext uri="{FF2B5EF4-FFF2-40B4-BE49-F238E27FC236}">
                      <a16:creationId xmlns:a16="http://schemas.microsoft.com/office/drawing/2014/main" id="{4DD090F7-E4B7-4496-974F-6902253A039B}"/>
                    </a:ext>
                  </a:extLst>
                </p:cNvPr>
                <p:cNvSpPr/>
                <p:nvPr/>
              </p:nvSpPr>
              <p:spPr>
                <a:xfrm>
                  <a:off x="2790636" y="5649944"/>
                  <a:ext cx="539496" cy="30289"/>
                </a:xfrm>
                <a:custGeom>
                  <a:avLst/>
                  <a:gdLst>
                    <a:gd name="connsiteX0" fmla="*/ 539496 w 539496"/>
                    <a:gd name="connsiteY0" fmla="*/ 15145 h 30289"/>
                    <a:gd name="connsiteX1" fmla="*/ 269748 w 539496"/>
                    <a:gd name="connsiteY1" fmla="*/ 30290 h 30289"/>
                    <a:gd name="connsiteX2" fmla="*/ 0 w 539496"/>
                    <a:gd name="connsiteY2" fmla="*/ 15145 h 30289"/>
                    <a:gd name="connsiteX3" fmla="*/ 269748 w 539496"/>
                    <a:gd name="connsiteY3" fmla="*/ 0 h 30289"/>
                    <a:gd name="connsiteX4" fmla="*/ 539496 w 539496"/>
                    <a:gd name="connsiteY4" fmla="*/ 15145 h 3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496" h="30289">
                      <a:moveTo>
                        <a:pt x="539496" y="15145"/>
                      </a:moveTo>
                      <a:cubicBezTo>
                        <a:pt x="539496" y="23509"/>
                        <a:pt x="418726" y="30290"/>
                        <a:pt x="269748" y="30290"/>
                      </a:cubicBezTo>
                      <a:cubicBezTo>
                        <a:pt x="120770" y="30290"/>
                        <a:pt x="0" y="23509"/>
                        <a:pt x="0" y="15145"/>
                      </a:cubicBezTo>
                      <a:cubicBezTo>
                        <a:pt x="0" y="6781"/>
                        <a:pt x="120770" y="0"/>
                        <a:pt x="269748" y="0"/>
                      </a:cubicBezTo>
                      <a:cubicBezTo>
                        <a:pt x="418726" y="0"/>
                        <a:pt x="539496" y="6781"/>
                        <a:pt x="539496" y="15145"/>
                      </a:cubicBezTo>
                      <a:close/>
                    </a:path>
                  </a:pathLst>
                </a:custGeom>
                <a:solidFill>
                  <a:srgbClr val="9A9A9A">
                    <a:alpha val="84000"/>
                  </a:srgbClr>
                </a:solidFill>
                <a:ln w="9525" cap="flat">
                  <a:noFill/>
                  <a:prstDash val="solid"/>
                  <a:miter/>
                </a:ln>
              </p:spPr>
              <p:txBody>
                <a:bodyPr rtlCol="0" anchor="ctr"/>
                <a:lstStyle/>
                <a:p>
                  <a:endParaRPr lang="en-ID"/>
                </a:p>
              </p:txBody>
            </p:sp>
            <p:sp>
              <p:nvSpPr>
                <p:cNvPr id="294" name="Freeform: Shape 293">
                  <a:extLst>
                    <a:ext uri="{FF2B5EF4-FFF2-40B4-BE49-F238E27FC236}">
                      <a16:creationId xmlns:a16="http://schemas.microsoft.com/office/drawing/2014/main" id="{DC8B6D65-C934-439A-95A4-017D28BA873C}"/>
                    </a:ext>
                  </a:extLst>
                </p:cNvPr>
                <p:cNvSpPr/>
                <p:nvPr/>
              </p:nvSpPr>
              <p:spPr>
                <a:xfrm>
                  <a:off x="2796447" y="5650325"/>
                  <a:ext cx="527875" cy="29527"/>
                </a:xfrm>
                <a:custGeom>
                  <a:avLst/>
                  <a:gdLst>
                    <a:gd name="connsiteX0" fmla="*/ 527875 w 527875"/>
                    <a:gd name="connsiteY0" fmla="*/ 14764 h 29527"/>
                    <a:gd name="connsiteX1" fmla="*/ 263938 w 527875"/>
                    <a:gd name="connsiteY1" fmla="*/ 29527 h 29527"/>
                    <a:gd name="connsiteX2" fmla="*/ 0 w 527875"/>
                    <a:gd name="connsiteY2" fmla="*/ 14764 h 29527"/>
                    <a:gd name="connsiteX3" fmla="*/ 263938 w 527875"/>
                    <a:gd name="connsiteY3" fmla="*/ 0 h 29527"/>
                    <a:gd name="connsiteX4" fmla="*/ 527875 w 527875"/>
                    <a:gd name="connsiteY4" fmla="*/ 14764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875" h="29527">
                      <a:moveTo>
                        <a:pt x="527875" y="14764"/>
                      </a:moveTo>
                      <a:cubicBezTo>
                        <a:pt x="527875" y="22918"/>
                        <a:pt x="409707" y="29527"/>
                        <a:pt x="263938" y="29527"/>
                      </a:cubicBezTo>
                      <a:cubicBezTo>
                        <a:pt x="118169" y="29527"/>
                        <a:pt x="0" y="22917"/>
                        <a:pt x="0" y="14764"/>
                      </a:cubicBezTo>
                      <a:cubicBezTo>
                        <a:pt x="0" y="6610"/>
                        <a:pt x="118169" y="0"/>
                        <a:pt x="263938" y="0"/>
                      </a:cubicBezTo>
                      <a:cubicBezTo>
                        <a:pt x="409707" y="0"/>
                        <a:pt x="527875" y="6610"/>
                        <a:pt x="527875" y="14764"/>
                      </a:cubicBezTo>
                      <a:close/>
                    </a:path>
                  </a:pathLst>
                </a:custGeom>
                <a:solidFill>
                  <a:srgbClr val="999999">
                    <a:alpha val="85000"/>
                  </a:srgbClr>
                </a:solidFill>
                <a:ln w="9525" cap="flat">
                  <a:noFill/>
                  <a:prstDash val="solid"/>
                  <a:miter/>
                </a:ln>
              </p:spPr>
              <p:txBody>
                <a:bodyPr rtlCol="0" anchor="ctr"/>
                <a:lstStyle/>
                <a:p>
                  <a:endParaRPr lang="en-ID"/>
                </a:p>
              </p:txBody>
            </p:sp>
            <p:sp>
              <p:nvSpPr>
                <p:cNvPr id="295" name="Freeform: Shape 294">
                  <a:extLst>
                    <a:ext uri="{FF2B5EF4-FFF2-40B4-BE49-F238E27FC236}">
                      <a16:creationId xmlns:a16="http://schemas.microsoft.com/office/drawing/2014/main" id="{BA503B0A-D7C5-4258-8402-5BCE9FC1EFD5}"/>
                    </a:ext>
                  </a:extLst>
                </p:cNvPr>
                <p:cNvSpPr/>
                <p:nvPr/>
              </p:nvSpPr>
              <p:spPr>
                <a:xfrm>
                  <a:off x="2802257" y="5650609"/>
                  <a:ext cx="516255" cy="28957"/>
                </a:xfrm>
                <a:custGeom>
                  <a:avLst/>
                  <a:gdLst>
                    <a:gd name="connsiteX0" fmla="*/ 516255 w 516255"/>
                    <a:gd name="connsiteY0" fmla="*/ 14479 h 28957"/>
                    <a:gd name="connsiteX1" fmla="*/ 258128 w 516255"/>
                    <a:gd name="connsiteY1" fmla="*/ 28957 h 28957"/>
                    <a:gd name="connsiteX2" fmla="*/ 0 w 516255"/>
                    <a:gd name="connsiteY2" fmla="*/ 14479 h 28957"/>
                    <a:gd name="connsiteX3" fmla="*/ 258128 w 516255"/>
                    <a:gd name="connsiteY3" fmla="*/ 1 h 28957"/>
                    <a:gd name="connsiteX4" fmla="*/ 516255 w 516255"/>
                    <a:gd name="connsiteY4" fmla="*/ 14479 h 2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255" h="28957">
                      <a:moveTo>
                        <a:pt x="516255" y="14479"/>
                      </a:moveTo>
                      <a:cubicBezTo>
                        <a:pt x="516255" y="22480"/>
                        <a:pt x="400717" y="28957"/>
                        <a:pt x="258128" y="28957"/>
                      </a:cubicBezTo>
                      <a:cubicBezTo>
                        <a:pt x="115538" y="28957"/>
                        <a:pt x="0" y="22480"/>
                        <a:pt x="0" y="14479"/>
                      </a:cubicBezTo>
                      <a:cubicBezTo>
                        <a:pt x="0" y="6478"/>
                        <a:pt x="115538" y="1"/>
                        <a:pt x="258128" y="1"/>
                      </a:cubicBezTo>
                      <a:cubicBezTo>
                        <a:pt x="400717" y="-94"/>
                        <a:pt x="516255" y="6478"/>
                        <a:pt x="516255" y="14479"/>
                      </a:cubicBezTo>
                      <a:close/>
                    </a:path>
                  </a:pathLst>
                </a:custGeom>
                <a:solidFill>
                  <a:srgbClr val="999999">
                    <a:alpha val="85000"/>
                  </a:srgbClr>
                </a:solidFill>
                <a:ln w="9525" cap="flat">
                  <a:noFill/>
                  <a:prstDash val="solid"/>
                  <a:miter/>
                </a:ln>
              </p:spPr>
              <p:txBody>
                <a:bodyPr rtlCol="0" anchor="ctr"/>
                <a:lstStyle/>
                <a:p>
                  <a:endParaRPr lang="en-ID"/>
                </a:p>
              </p:txBody>
            </p:sp>
            <p:sp>
              <p:nvSpPr>
                <p:cNvPr id="296" name="Freeform: Shape 295">
                  <a:extLst>
                    <a:ext uri="{FF2B5EF4-FFF2-40B4-BE49-F238E27FC236}">
                      <a16:creationId xmlns:a16="http://schemas.microsoft.com/office/drawing/2014/main" id="{713C58FC-1221-4299-B3FB-C1FA099EE356}"/>
                    </a:ext>
                  </a:extLst>
                </p:cNvPr>
                <p:cNvSpPr/>
                <p:nvPr/>
              </p:nvSpPr>
              <p:spPr>
                <a:xfrm>
                  <a:off x="2807972" y="5650896"/>
                  <a:ext cx="504824" cy="28384"/>
                </a:xfrm>
                <a:custGeom>
                  <a:avLst/>
                  <a:gdLst>
                    <a:gd name="connsiteX0" fmla="*/ 504825 w 504824"/>
                    <a:gd name="connsiteY0" fmla="*/ 14192 h 28384"/>
                    <a:gd name="connsiteX1" fmla="*/ 252413 w 504824"/>
                    <a:gd name="connsiteY1" fmla="*/ 28385 h 28384"/>
                    <a:gd name="connsiteX2" fmla="*/ 0 w 504824"/>
                    <a:gd name="connsiteY2" fmla="*/ 14192 h 28384"/>
                    <a:gd name="connsiteX3" fmla="*/ 252413 w 504824"/>
                    <a:gd name="connsiteY3" fmla="*/ 0 h 28384"/>
                    <a:gd name="connsiteX4" fmla="*/ 504825 w 504824"/>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4" h="28384">
                      <a:moveTo>
                        <a:pt x="504825" y="14192"/>
                      </a:moveTo>
                      <a:cubicBezTo>
                        <a:pt x="504825" y="22031"/>
                        <a:pt x="391816" y="28385"/>
                        <a:pt x="252413" y="28385"/>
                      </a:cubicBezTo>
                      <a:cubicBezTo>
                        <a:pt x="113009" y="28385"/>
                        <a:pt x="0" y="22031"/>
                        <a:pt x="0" y="14192"/>
                      </a:cubicBezTo>
                      <a:cubicBezTo>
                        <a:pt x="0" y="6354"/>
                        <a:pt x="113009" y="0"/>
                        <a:pt x="252413" y="0"/>
                      </a:cubicBezTo>
                      <a:cubicBezTo>
                        <a:pt x="391816" y="0"/>
                        <a:pt x="504825" y="6354"/>
                        <a:pt x="504825" y="14192"/>
                      </a:cubicBezTo>
                      <a:close/>
                    </a:path>
                  </a:pathLst>
                </a:custGeom>
                <a:solidFill>
                  <a:srgbClr val="989898">
                    <a:alpha val="86000"/>
                  </a:srgbClr>
                </a:solidFill>
                <a:ln w="9525" cap="flat">
                  <a:noFill/>
                  <a:prstDash val="solid"/>
                  <a:miter/>
                </a:ln>
              </p:spPr>
              <p:txBody>
                <a:bodyPr rtlCol="0" anchor="ctr"/>
                <a:lstStyle/>
                <a:p>
                  <a:endParaRPr lang="en-ID"/>
                </a:p>
              </p:txBody>
            </p:sp>
            <p:sp>
              <p:nvSpPr>
                <p:cNvPr id="297" name="Freeform: Shape 296">
                  <a:extLst>
                    <a:ext uri="{FF2B5EF4-FFF2-40B4-BE49-F238E27FC236}">
                      <a16:creationId xmlns:a16="http://schemas.microsoft.com/office/drawing/2014/main" id="{9CA3C0D5-9479-4F2E-B717-4CADE05B31A5}"/>
                    </a:ext>
                  </a:extLst>
                </p:cNvPr>
                <p:cNvSpPr/>
                <p:nvPr/>
              </p:nvSpPr>
              <p:spPr>
                <a:xfrm>
                  <a:off x="2813782" y="5651277"/>
                  <a:ext cx="493204" cy="27622"/>
                </a:xfrm>
                <a:custGeom>
                  <a:avLst/>
                  <a:gdLst>
                    <a:gd name="connsiteX0" fmla="*/ 493204 w 493204"/>
                    <a:gd name="connsiteY0" fmla="*/ 13811 h 27622"/>
                    <a:gd name="connsiteX1" fmla="*/ 246602 w 493204"/>
                    <a:gd name="connsiteY1" fmla="*/ 27623 h 27622"/>
                    <a:gd name="connsiteX2" fmla="*/ 0 w 493204"/>
                    <a:gd name="connsiteY2" fmla="*/ 13811 h 27622"/>
                    <a:gd name="connsiteX3" fmla="*/ 246602 w 493204"/>
                    <a:gd name="connsiteY3" fmla="*/ 0 h 27622"/>
                    <a:gd name="connsiteX4" fmla="*/ 493204 w 493204"/>
                    <a:gd name="connsiteY4" fmla="*/ 13811 h 2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04" h="27622">
                      <a:moveTo>
                        <a:pt x="493204" y="13811"/>
                      </a:moveTo>
                      <a:cubicBezTo>
                        <a:pt x="493204" y="21439"/>
                        <a:pt x="382797" y="27623"/>
                        <a:pt x="246602" y="27623"/>
                      </a:cubicBezTo>
                      <a:cubicBezTo>
                        <a:pt x="110408" y="27623"/>
                        <a:pt x="0" y="21439"/>
                        <a:pt x="0" y="13811"/>
                      </a:cubicBezTo>
                      <a:cubicBezTo>
                        <a:pt x="0" y="6184"/>
                        <a:pt x="110408" y="0"/>
                        <a:pt x="246602" y="0"/>
                      </a:cubicBezTo>
                      <a:cubicBezTo>
                        <a:pt x="382797" y="0"/>
                        <a:pt x="493204" y="6184"/>
                        <a:pt x="493204" y="13811"/>
                      </a:cubicBezTo>
                      <a:close/>
                    </a:path>
                  </a:pathLst>
                </a:custGeom>
                <a:solidFill>
                  <a:srgbClr val="989898">
                    <a:alpha val="86000"/>
                  </a:srgbClr>
                </a:solidFill>
                <a:ln w="9525" cap="flat">
                  <a:noFill/>
                  <a:prstDash val="solid"/>
                  <a:miter/>
                </a:ln>
              </p:spPr>
              <p:txBody>
                <a:bodyPr rtlCol="0" anchor="ctr"/>
                <a:lstStyle/>
                <a:p>
                  <a:endParaRPr lang="en-ID"/>
                </a:p>
              </p:txBody>
            </p:sp>
            <p:sp>
              <p:nvSpPr>
                <p:cNvPr id="298" name="Freeform: Shape 297">
                  <a:extLst>
                    <a:ext uri="{FF2B5EF4-FFF2-40B4-BE49-F238E27FC236}">
                      <a16:creationId xmlns:a16="http://schemas.microsoft.com/office/drawing/2014/main" id="{AFBE3224-16EC-4BDA-9962-C676F1EB1840}"/>
                    </a:ext>
                  </a:extLst>
                </p:cNvPr>
                <p:cNvSpPr/>
                <p:nvPr/>
              </p:nvSpPr>
              <p:spPr>
                <a:xfrm>
                  <a:off x="2819592" y="5651563"/>
                  <a:ext cx="481583" cy="27050"/>
                </a:xfrm>
                <a:custGeom>
                  <a:avLst/>
                  <a:gdLst>
                    <a:gd name="connsiteX0" fmla="*/ 481584 w 481583"/>
                    <a:gd name="connsiteY0" fmla="*/ 13526 h 27050"/>
                    <a:gd name="connsiteX1" fmla="*/ 240792 w 481583"/>
                    <a:gd name="connsiteY1" fmla="*/ 27051 h 27050"/>
                    <a:gd name="connsiteX2" fmla="*/ 0 w 481583"/>
                    <a:gd name="connsiteY2" fmla="*/ 13526 h 27050"/>
                    <a:gd name="connsiteX3" fmla="*/ 240792 w 481583"/>
                    <a:gd name="connsiteY3" fmla="*/ 0 h 27050"/>
                    <a:gd name="connsiteX4" fmla="*/ 481584 w 481583"/>
                    <a:gd name="connsiteY4" fmla="*/ 13526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583" h="27050">
                      <a:moveTo>
                        <a:pt x="481584" y="13526"/>
                      </a:moveTo>
                      <a:cubicBezTo>
                        <a:pt x="481584" y="20955"/>
                        <a:pt x="373761" y="27051"/>
                        <a:pt x="240792" y="27051"/>
                      </a:cubicBezTo>
                      <a:cubicBezTo>
                        <a:pt x="107823" y="27051"/>
                        <a:pt x="0" y="20955"/>
                        <a:pt x="0" y="13526"/>
                      </a:cubicBezTo>
                      <a:cubicBezTo>
                        <a:pt x="0" y="6096"/>
                        <a:pt x="107823" y="0"/>
                        <a:pt x="240792" y="0"/>
                      </a:cubicBezTo>
                      <a:cubicBezTo>
                        <a:pt x="373761" y="0"/>
                        <a:pt x="481584" y="6001"/>
                        <a:pt x="481584" y="13526"/>
                      </a:cubicBezTo>
                      <a:close/>
                    </a:path>
                  </a:pathLst>
                </a:custGeom>
                <a:solidFill>
                  <a:srgbClr val="979797">
                    <a:alpha val="86000"/>
                  </a:srgbClr>
                </a:solidFill>
                <a:ln w="9525" cap="flat">
                  <a:noFill/>
                  <a:prstDash val="solid"/>
                  <a:miter/>
                </a:ln>
              </p:spPr>
              <p:txBody>
                <a:bodyPr rtlCol="0" anchor="ctr"/>
                <a:lstStyle/>
                <a:p>
                  <a:endParaRPr lang="en-ID"/>
                </a:p>
              </p:txBody>
            </p:sp>
            <p:sp>
              <p:nvSpPr>
                <p:cNvPr id="299" name="Freeform: Shape 298">
                  <a:extLst>
                    <a:ext uri="{FF2B5EF4-FFF2-40B4-BE49-F238E27FC236}">
                      <a16:creationId xmlns:a16="http://schemas.microsoft.com/office/drawing/2014/main" id="{D292F2CA-4F2D-4212-8509-D9F5FF37E16C}"/>
                    </a:ext>
                  </a:extLst>
                </p:cNvPr>
                <p:cNvSpPr/>
                <p:nvPr/>
              </p:nvSpPr>
              <p:spPr>
                <a:xfrm>
                  <a:off x="2825403" y="5651944"/>
                  <a:ext cx="469963" cy="26288"/>
                </a:xfrm>
                <a:custGeom>
                  <a:avLst/>
                  <a:gdLst>
                    <a:gd name="connsiteX0" fmla="*/ 469963 w 469963"/>
                    <a:gd name="connsiteY0" fmla="*/ 13145 h 26288"/>
                    <a:gd name="connsiteX1" fmla="*/ 234982 w 469963"/>
                    <a:gd name="connsiteY1" fmla="*/ 26289 h 26288"/>
                    <a:gd name="connsiteX2" fmla="*/ 0 w 469963"/>
                    <a:gd name="connsiteY2" fmla="*/ 13145 h 26288"/>
                    <a:gd name="connsiteX3" fmla="*/ 234982 w 469963"/>
                    <a:gd name="connsiteY3" fmla="*/ 0 h 26288"/>
                    <a:gd name="connsiteX4" fmla="*/ 469963 w 469963"/>
                    <a:gd name="connsiteY4" fmla="*/ 13145 h 2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63" h="26288">
                      <a:moveTo>
                        <a:pt x="469963" y="13145"/>
                      </a:moveTo>
                      <a:cubicBezTo>
                        <a:pt x="469963" y="20404"/>
                        <a:pt x="364758" y="26289"/>
                        <a:pt x="234982" y="26289"/>
                      </a:cubicBezTo>
                      <a:cubicBezTo>
                        <a:pt x="105205" y="26289"/>
                        <a:pt x="0" y="20404"/>
                        <a:pt x="0" y="13145"/>
                      </a:cubicBezTo>
                      <a:cubicBezTo>
                        <a:pt x="0" y="5885"/>
                        <a:pt x="105205" y="0"/>
                        <a:pt x="234982" y="0"/>
                      </a:cubicBezTo>
                      <a:cubicBezTo>
                        <a:pt x="364758" y="0"/>
                        <a:pt x="469963" y="5885"/>
                        <a:pt x="469963" y="13145"/>
                      </a:cubicBezTo>
                      <a:close/>
                    </a:path>
                  </a:pathLst>
                </a:custGeom>
                <a:solidFill>
                  <a:srgbClr val="979797">
                    <a:alpha val="87000"/>
                  </a:srgbClr>
                </a:solidFill>
                <a:ln w="9525" cap="flat">
                  <a:noFill/>
                  <a:prstDash val="solid"/>
                  <a:miter/>
                </a:ln>
              </p:spPr>
              <p:txBody>
                <a:bodyPr rtlCol="0" anchor="ctr"/>
                <a:lstStyle/>
                <a:p>
                  <a:endParaRPr lang="en-ID"/>
                </a:p>
              </p:txBody>
            </p:sp>
            <p:sp>
              <p:nvSpPr>
                <p:cNvPr id="300" name="Freeform: Shape 299">
                  <a:extLst>
                    <a:ext uri="{FF2B5EF4-FFF2-40B4-BE49-F238E27FC236}">
                      <a16:creationId xmlns:a16="http://schemas.microsoft.com/office/drawing/2014/main" id="{5D89E5F1-212A-4D9D-B094-365DB26EA7EE}"/>
                    </a:ext>
                  </a:extLst>
                </p:cNvPr>
                <p:cNvSpPr/>
                <p:nvPr/>
              </p:nvSpPr>
              <p:spPr>
                <a:xfrm>
                  <a:off x="2831118" y="5652230"/>
                  <a:ext cx="458533" cy="25717"/>
                </a:xfrm>
                <a:custGeom>
                  <a:avLst/>
                  <a:gdLst>
                    <a:gd name="connsiteX0" fmla="*/ 458534 w 458533"/>
                    <a:gd name="connsiteY0" fmla="*/ 12859 h 25717"/>
                    <a:gd name="connsiteX1" fmla="*/ 229267 w 458533"/>
                    <a:gd name="connsiteY1" fmla="*/ 25718 h 25717"/>
                    <a:gd name="connsiteX2" fmla="*/ 0 w 458533"/>
                    <a:gd name="connsiteY2" fmla="*/ 12859 h 25717"/>
                    <a:gd name="connsiteX3" fmla="*/ 229267 w 458533"/>
                    <a:gd name="connsiteY3" fmla="*/ 0 h 25717"/>
                    <a:gd name="connsiteX4" fmla="*/ 458534 w 458533"/>
                    <a:gd name="connsiteY4" fmla="*/ 12859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33" h="25717">
                      <a:moveTo>
                        <a:pt x="458534" y="12859"/>
                      </a:moveTo>
                      <a:cubicBezTo>
                        <a:pt x="458534" y="19960"/>
                        <a:pt x="355887" y="25718"/>
                        <a:pt x="229267" y="25718"/>
                      </a:cubicBezTo>
                      <a:cubicBezTo>
                        <a:pt x="102646" y="25718"/>
                        <a:pt x="0" y="19961"/>
                        <a:pt x="0" y="12859"/>
                      </a:cubicBezTo>
                      <a:cubicBezTo>
                        <a:pt x="0" y="5757"/>
                        <a:pt x="102646" y="0"/>
                        <a:pt x="229267" y="0"/>
                      </a:cubicBezTo>
                      <a:cubicBezTo>
                        <a:pt x="355887" y="0"/>
                        <a:pt x="458534" y="5757"/>
                        <a:pt x="458534" y="12859"/>
                      </a:cubicBezTo>
                      <a:close/>
                    </a:path>
                  </a:pathLst>
                </a:custGeom>
                <a:solidFill>
                  <a:srgbClr val="969696">
                    <a:alpha val="87000"/>
                  </a:srgbClr>
                </a:solidFill>
                <a:ln w="9525" cap="flat">
                  <a:noFill/>
                  <a:prstDash val="solid"/>
                  <a:miter/>
                </a:ln>
              </p:spPr>
              <p:txBody>
                <a:bodyPr rtlCol="0" anchor="ctr"/>
                <a:lstStyle/>
                <a:p>
                  <a:endParaRPr lang="en-ID"/>
                </a:p>
              </p:txBody>
            </p:sp>
            <p:sp>
              <p:nvSpPr>
                <p:cNvPr id="301" name="Freeform: Shape 300">
                  <a:extLst>
                    <a:ext uri="{FF2B5EF4-FFF2-40B4-BE49-F238E27FC236}">
                      <a16:creationId xmlns:a16="http://schemas.microsoft.com/office/drawing/2014/main" id="{14EEB78D-AB92-436E-8E2E-85C8D5E786E9}"/>
                    </a:ext>
                  </a:extLst>
                </p:cNvPr>
                <p:cNvSpPr/>
                <p:nvPr/>
              </p:nvSpPr>
              <p:spPr>
                <a:xfrm>
                  <a:off x="2836928" y="5652516"/>
                  <a:ext cx="446912" cy="25145"/>
                </a:xfrm>
                <a:custGeom>
                  <a:avLst/>
                  <a:gdLst>
                    <a:gd name="connsiteX0" fmla="*/ 446913 w 446912"/>
                    <a:gd name="connsiteY0" fmla="*/ 12573 h 25145"/>
                    <a:gd name="connsiteX1" fmla="*/ 223457 w 446912"/>
                    <a:gd name="connsiteY1" fmla="*/ 25146 h 25145"/>
                    <a:gd name="connsiteX2" fmla="*/ 0 w 446912"/>
                    <a:gd name="connsiteY2" fmla="*/ 12573 h 25145"/>
                    <a:gd name="connsiteX3" fmla="*/ 223457 w 446912"/>
                    <a:gd name="connsiteY3" fmla="*/ 0 h 25145"/>
                    <a:gd name="connsiteX4" fmla="*/ 446913 w 446912"/>
                    <a:gd name="connsiteY4" fmla="*/ 12573 h 2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912" h="25145">
                      <a:moveTo>
                        <a:pt x="446913" y="12573"/>
                      </a:moveTo>
                      <a:cubicBezTo>
                        <a:pt x="446913" y="19526"/>
                        <a:pt x="346900" y="25146"/>
                        <a:pt x="223457" y="25146"/>
                      </a:cubicBezTo>
                      <a:cubicBezTo>
                        <a:pt x="100013" y="25146"/>
                        <a:pt x="0" y="19526"/>
                        <a:pt x="0" y="12573"/>
                      </a:cubicBezTo>
                      <a:cubicBezTo>
                        <a:pt x="0" y="5620"/>
                        <a:pt x="100013" y="0"/>
                        <a:pt x="223457" y="0"/>
                      </a:cubicBezTo>
                      <a:cubicBezTo>
                        <a:pt x="346805" y="0"/>
                        <a:pt x="446913" y="5620"/>
                        <a:pt x="446913" y="12573"/>
                      </a:cubicBezTo>
                      <a:close/>
                    </a:path>
                  </a:pathLst>
                </a:custGeom>
                <a:solidFill>
                  <a:srgbClr val="969696">
                    <a:alpha val="88000"/>
                  </a:srgbClr>
                </a:solidFill>
                <a:ln w="9525" cap="flat">
                  <a:noFill/>
                  <a:prstDash val="solid"/>
                  <a:miter/>
                </a:ln>
              </p:spPr>
              <p:txBody>
                <a:bodyPr rtlCol="0" anchor="ctr"/>
                <a:lstStyle/>
                <a:p>
                  <a:endParaRPr lang="en-ID"/>
                </a:p>
              </p:txBody>
            </p:sp>
            <p:sp>
              <p:nvSpPr>
                <p:cNvPr id="302" name="Freeform: Shape 301">
                  <a:extLst>
                    <a:ext uri="{FF2B5EF4-FFF2-40B4-BE49-F238E27FC236}">
                      <a16:creationId xmlns:a16="http://schemas.microsoft.com/office/drawing/2014/main" id="{D9FF3438-EA0D-40C1-A3D0-311B9F985486}"/>
                    </a:ext>
                  </a:extLst>
                </p:cNvPr>
                <p:cNvSpPr/>
                <p:nvPr/>
              </p:nvSpPr>
              <p:spPr>
                <a:xfrm>
                  <a:off x="2842738" y="5652897"/>
                  <a:ext cx="435292" cy="24383"/>
                </a:xfrm>
                <a:custGeom>
                  <a:avLst/>
                  <a:gdLst>
                    <a:gd name="connsiteX0" fmla="*/ 435293 w 435292"/>
                    <a:gd name="connsiteY0" fmla="*/ 12192 h 24383"/>
                    <a:gd name="connsiteX1" fmla="*/ 217646 w 435292"/>
                    <a:gd name="connsiteY1" fmla="*/ 24384 h 24383"/>
                    <a:gd name="connsiteX2" fmla="*/ 0 w 435292"/>
                    <a:gd name="connsiteY2" fmla="*/ 12192 h 24383"/>
                    <a:gd name="connsiteX3" fmla="*/ 217646 w 435292"/>
                    <a:gd name="connsiteY3" fmla="*/ 0 h 24383"/>
                    <a:gd name="connsiteX4" fmla="*/ 435293 w 435292"/>
                    <a:gd name="connsiteY4" fmla="*/ 12192 h 2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92" h="24383">
                      <a:moveTo>
                        <a:pt x="435293" y="12192"/>
                      </a:moveTo>
                      <a:cubicBezTo>
                        <a:pt x="435293" y="18926"/>
                        <a:pt x="337849" y="24384"/>
                        <a:pt x="217646" y="24384"/>
                      </a:cubicBezTo>
                      <a:cubicBezTo>
                        <a:pt x="97444" y="24384"/>
                        <a:pt x="0" y="18925"/>
                        <a:pt x="0" y="12192"/>
                      </a:cubicBezTo>
                      <a:cubicBezTo>
                        <a:pt x="0" y="5458"/>
                        <a:pt x="97444" y="0"/>
                        <a:pt x="217646" y="0"/>
                      </a:cubicBezTo>
                      <a:cubicBezTo>
                        <a:pt x="337849" y="0"/>
                        <a:pt x="435293" y="5459"/>
                        <a:pt x="435293" y="12192"/>
                      </a:cubicBezTo>
                      <a:close/>
                    </a:path>
                  </a:pathLst>
                </a:custGeom>
                <a:solidFill>
                  <a:srgbClr val="959595">
                    <a:alpha val="88000"/>
                  </a:srgbClr>
                </a:solidFill>
                <a:ln w="9525" cap="flat">
                  <a:noFill/>
                  <a:prstDash val="solid"/>
                  <a:miter/>
                </a:ln>
              </p:spPr>
              <p:txBody>
                <a:bodyPr rtlCol="0" anchor="ctr"/>
                <a:lstStyle/>
                <a:p>
                  <a:endParaRPr lang="en-ID"/>
                </a:p>
              </p:txBody>
            </p:sp>
            <p:sp>
              <p:nvSpPr>
                <p:cNvPr id="303" name="Freeform: Shape 302">
                  <a:extLst>
                    <a:ext uri="{FF2B5EF4-FFF2-40B4-BE49-F238E27FC236}">
                      <a16:creationId xmlns:a16="http://schemas.microsoft.com/office/drawing/2014/main" id="{211FFD49-7015-4FDD-A66B-72E6F851F259}"/>
                    </a:ext>
                  </a:extLst>
                </p:cNvPr>
                <p:cNvSpPr/>
                <p:nvPr/>
              </p:nvSpPr>
              <p:spPr>
                <a:xfrm>
                  <a:off x="2848548" y="5653182"/>
                  <a:ext cx="423671" cy="23812"/>
                </a:xfrm>
                <a:custGeom>
                  <a:avLst/>
                  <a:gdLst>
                    <a:gd name="connsiteX0" fmla="*/ 423672 w 423671"/>
                    <a:gd name="connsiteY0" fmla="*/ 11906 h 23812"/>
                    <a:gd name="connsiteX1" fmla="*/ 211836 w 423671"/>
                    <a:gd name="connsiteY1" fmla="*/ 23813 h 23812"/>
                    <a:gd name="connsiteX2" fmla="*/ 0 w 423671"/>
                    <a:gd name="connsiteY2" fmla="*/ 11906 h 23812"/>
                    <a:gd name="connsiteX3" fmla="*/ 211836 w 423671"/>
                    <a:gd name="connsiteY3" fmla="*/ 0 h 23812"/>
                    <a:gd name="connsiteX4" fmla="*/ 423672 w 423671"/>
                    <a:gd name="connsiteY4" fmla="*/ 11906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1" h="23812">
                      <a:moveTo>
                        <a:pt x="423672" y="11906"/>
                      </a:moveTo>
                      <a:cubicBezTo>
                        <a:pt x="423672" y="18482"/>
                        <a:pt x="328830" y="23813"/>
                        <a:pt x="211836" y="23813"/>
                      </a:cubicBezTo>
                      <a:cubicBezTo>
                        <a:pt x="94842" y="23813"/>
                        <a:pt x="0" y="18482"/>
                        <a:pt x="0" y="11906"/>
                      </a:cubicBezTo>
                      <a:cubicBezTo>
                        <a:pt x="0" y="5331"/>
                        <a:pt x="94842" y="0"/>
                        <a:pt x="211836" y="0"/>
                      </a:cubicBezTo>
                      <a:cubicBezTo>
                        <a:pt x="328830" y="0"/>
                        <a:pt x="423672" y="5331"/>
                        <a:pt x="423672" y="11906"/>
                      </a:cubicBezTo>
                      <a:close/>
                    </a:path>
                  </a:pathLst>
                </a:custGeom>
                <a:solidFill>
                  <a:srgbClr val="959595">
                    <a:alpha val="89000"/>
                  </a:srgbClr>
                </a:solidFill>
                <a:ln w="9525" cap="flat">
                  <a:noFill/>
                  <a:prstDash val="solid"/>
                  <a:miter/>
                </a:ln>
              </p:spPr>
              <p:txBody>
                <a:bodyPr rtlCol="0" anchor="ctr"/>
                <a:lstStyle/>
                <a:p>
                  <a:endParaRPr lang="en-ID"/>
                </a:p>
              </p:txBody>
            </p:sp>
            <p:sp>
              <p:nvSpPr>
                <p:cNvPr id="304" name="Freeform: Shape 303">
                  <a:extLst>
                    <a:ext uri="{FF2B5EF4-FFF2-40B4-BE49-F238E27FC236}">
                      <a16:creationId xmlns:a16="http://schemas.microsoft.com/office/drawing/2014/main" id="{EEE5BF3A-77D3-4E59-A510-53AB37908A68}"/>
                    </a:ext>
                  </a:extLst>
                </p:cNvPr>
                <p:cNvSpPr/>
                <p:nvPr/>
              </p:nvSpPr>
              <p:spPr>
                <a:xfrm>
                  <a:off x="2854263" y="5653562"/>
                  <a:ext cx="412241" cy="23051"/>
                </a:xfrm>
                <a:custGeom>
                  <a:avLst/>
                  <a:gdLst>
                    <a:gd name="connsiteX0" fmla="*/ 412242 w 412241"/>
                    <a:gd name="connsiteY0" fmla="*/ 11527 h 23051"/>
                    <a:gd name="connsiteX1" fmla="*/ 206121 w 412241"/>
                    <a:gd name="connsiteY1" fmla="*/ 23052 h 23051"/>
                    <a:gd name="connsiteX2" fmla="*/ 0 w 412241"/>
                    <a:gd name="connsiteY2" fmla="*/ 11527 h 23051"/>
                    <a:gd name="connsiteX3" fmla="*/ 206121 w 412241"/>
                    <a:gd name="connsiteY3" fmla="*/ 1 h 23051"/>
                    <a:gd name="connsiteX4" fmla="*/ 412242 w 412241"/>
                    <a:gd name="connsiteY4" fmla="*/ 11527 h 2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241" h="23051">
                      <a:moveTo>
                        <a:pt x="412242" y="11527"/>
                      </a:moveTo>
                      <a:cubicBezTo>
                        <a:pt x="412242" y="17908"/>
                        <a:pt x="319945" y="23052"/>
                        <a:pt x="206121" y="23052"/>
                      </a:cubicBezTo>
                      <a:cubicBezTo>
                        <a:pt x="92297" y="23052"/>
                        <a:pt x="0" y="17908"/>
                        <a:pt x="0" y="11527"/>
                      </a:cubicBezTo>
                      <a:cubicBezTo>
                        <a:pt x="0" y="5145"/>
                        <a:pt x="92297" y="1"/>
                        <a:pt x="206121" y="1"/>
                      </a:cubicBezTo>
                      <a:cubicBezTo>
                        <a:pt x="319945" y="-94"/>
                        <a:pt x="412242" y="5050"/>
                        <a:pt x="412242" y="11527"/>
                      </a:cubicBezTo>
                      <a:close/>
                    </a:path>
                  </a:pathLst>
                </a:custGeom>
                <a:solidFill>
                  <a:srgbClr val="949494">
                    <a:alpha val="89000"/>
                  </a:srgbClr>
                </a:solidFill>
                <a:ln w="9525" cap="flat">
                  <a:noFill/>
                  <a:prstDash val="solid"/>
                  <a:miter/>
                </a:ln>
              </p:spPr>
              <p:txBody>
                <a:bodyPr rtlCol="0" anchor="ctr"/>
                <a:lstStyle/>
                <a:p>
                  <a:endParaRPr lang="en-ID"/>
                </a:p>
              </p:txBody>
            </p:sp>
            <p:sp>
              <p:nvSpPr>
                <p:cNvPr id="305" name="Freeform: Shape 304">
                  <a:extLst>
                    <a:ext uri="{FF2B5EF4-FFF2-40B4-BE49-F238E27FC236}">
                      <a16:creationId xmlns:a16="http://schemas.microsoft.com/office/drawing/2014/main" id="{6D8EFF6E-4075-4829-AD2D-296D05C1CF56}"/>
                    </a:ext>
                  </a:extLst>
                </p:cNvPr>
                <p:cNvSpPr/>
                <p:nvPr/>
              </p:nvSpPr>
              <p:spPr>
                <a:xfrm>
                  <a:off x="2860074" y="5653849"/>
                  <a:ext cx="400621" cy="22479"/>
                </a:xfrm>
                <a:custGeom>
                  <a:avLst/>
                  <a:gdLst>
                    <a:gd name="connsiteX0" fmla="*/ 400621 w 400621"/>
                    <a:gd name="connsiteY0" fmla="*/ 11240 h 22479"/>
                    <a:gd name="connsiteX1" fmla="*/ 200311 w 400621"/>
                    <a:gd name="connsiteY1" fmla="*/ 22479 h 22479"/>
                    <a:gd name="connsiteX2" fmla="*/ 0 w 400621"/>
                    <a:gd name="connsiteY2" fmla="*/ 11240 h 22479"/>
                    <a:gd name="connsiteX3" fmla="*/ 200311 w 400621"/>
                    <a:gd name="connsiteY3" fmla="*/ 0 h 22479"/>
                    <a:gd name="connsiteX4" fmla="*/ 400621 w 400621"/>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21" h="22479">
                      <a:moveTo>
                        <a:pt x="400621" y="11240"/>
                      </a:moveTo>
                      <a:cubicBezTo>
                        <a:pt x="400621" y="17431"/>
                        <a:pt x="310896" y="22479"/>
                        <a:pt x="200311" y="22479"/>
                      </a:cubicBezTo>
                      <a:cubicBezTo>
                        <a:pt x="89725" y="22479"/>
                        <a:pt x="0" y="17431"/>
                        <a:pt x="0" y="11240"/>
                      </a:cubicBezTo>
                      <a:cubicBezTo>
                        <a:pt x="0" y="5048"/>
                        <a:pt x="89725" y="0"/>
                        <a:pt x="200311" y="0"/>
                      </a:cubicBezTo>
                      <a:cubicBezTo>
                        <a:pt x="310896" y="0"/>
                        <a:pt x="400621" y="4953"/>
                        <a:pt x="400621" y="11240"/>
                      </a:cubicBezTo>
                      <a:close/>
                    </a:path>
                  </a:pathLst>
                </a:custGeom>
                <a:solidFill>
                  <a:srgbClr val="939393">
                    <a:alpha val="90000"/>
                  </a:srgbClr>
                </a:solidFill>
                <a:ln w="9525" cap="flat">
                  <a:noFill/>
                  <a:prstDash val="solid"/>
                  <a:miter/>
                </a:ln>
              </p:spPr>
              <p:txBody>
                <a:bodyPr rtlCol="0" anchor="ctr"/>
                <a:lstStyle/>
                <a:p>
                  <a:endParaRPr lang="en-ID"/>
                </a:p>
              </p:txBody>
            </p:sp>
            <p:sp>
              <p:nvSpPr>
                <p:cNvPr id="306" name="Freeform: Shape 305">
                  <a:extLst>
                    <a:ext uri="{FF2B5EF4-FFF2-40B4-BE49-F238E27FC236}">
                      <a16:creationId xmlns:a16="http://schemas.microsoft.com/office/drawing/2014/main" id="{A6D109BA-7CC7-4E9C-AE1A-A5A30853A069}"/>
                    </a:ext>
                  </a:extLst>
                </p:cNvPr>
                <p:cNvSpPr/>
                <p:nvPr/>
              </p:nvSpPr>
              <p:spPr>
                <a:xfrm>
                  <a:off x="2865884" y="5654135"/>
                  <a:ext cx="389000" cy="21907"/>
                </a:xfrm>
                <a:custGeom>
                  <a:avLst/>
                  <a:gdLst>
                    <a:gd name="connsiteX0" fmla="*/ 389001 w 389000"/>
                    <a:gd name="connsiteY0" fmla="*/ 10954 h 21907"/>
                    <a:gd name="connsiteX1" fmla="*/ 194500 w 389000"/>
                    <a:gd name="connsiteY1" fmla="*/ 21908 h 21907"/>
                    <a:gd name="connsiteX2" fmla="*/ 0 w 389000"/>
                    <a:gd name="connsiteY2" fmla="*/ 10954 h 21907"/>
                    <a:gd name="connsiteX3" fmla="*/ 194500 w 389000"/>
                    <a:gd name="connsiteY3" fmla="*/ 0 h 21907"/>
                    <a:gd name="connsiteX4" fmla="*/ 389001 w 389000"/>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00" h="21907">
                      <a:moveTo>
                        <a:pt x="389001" y="10954"/>
                      </a:moveTo>
                      <a:cubicBezTo>
                        <a:pt x="389001" y="17003"/>
                        <a:pt x="301920" y="21908"/>
                        <a:pt x="194500" y="21908"/>
                      </a:cubicBezTo>
                      <a:cubicBezTo>
                        <a:pt x="87081" y="21908"/>
                        <a:pt x="0" y="17003"/>
                        <a:pt x="0" y="10954"/>
                      </a:cubicBezTo>
                      <a:cubicBezTo>
                        <a:pt x="0" y="4904"/>
                        <a:pt x="87081" y="0"/>
                        <a:pt x="194500" y="0"/>
                      </a:cubicBezTo>
                      <a:cubicBezTo>
                        <a:pt x="301920" y="0"/>
                        <a:pt x="389001" y="4904"/>
                        <a:pt x="389001" y="10954"/>
                      </a:cubicBezTo>
                      <a:close/>
                    </a:path>
                  </a:pathLst>
                </a:custGeom>
                <a:solidFill>
                  <a:srgbClr val="939393">
                    <a:alpha val="90000"/>
                  </a:srgbClr>
                </a:solidFill>
                <a:ln w="9525" cap="flat">
                  <a:noFill/>
                  <a:prstDash val="solid"/>
                  <a:miter/>
                </a:ln>
              </p:spPr>
              <p:txBody>
                <a:bodyPr rtlCol="0" anchor="ctr"/>
                <a:lstStyle/>
                <a:p>
                  <a:endParaRPr lang="en-ID"/>
                </a:p>
              </p:txBody>
            </p:sp>
            <p:sp>
              <p:nvSpPr>
                <p:cNvPr id="307" name="Freeform: Shape 306">
                  <a:extLst>
                    <a:ext uri="{FF2B5EF4-FFF2-40B4-BE49-F238E27FC236}">
                      <a16:creationId xmlns:a16="http://schemas.microsoft.com/office/drawing/2014/main" id="{BB3AD921-388D-47C4-B508-0D2E6F7DC419}"/>
                    </a:ext>
                  </a:extLst>
                </p:cNvPr>
                <p:cNvSpPr/>
                <p:nvPr/>
              </p:nvSpPr>
              <p:spPr>
                <a:xfrm>
                  <a:off x="2871599" y="5654516"/>
                  <a:ext cx="377571" cy="21145"/>
                </a:xfrm>
                <a:custGeom>
                  <a:avLst/>
                  <a:gdLst>
                    <a:gd name="connsiteX0" fmla="*/ 377571 w 377571"/>
                    <a:gd name="connsiteY0" fmla="*/ 10573 h 21145"/>
                    <a:gd name="connsiteX1" fmla="*/ 188786 w 377571"/>
                    <a:gd name="connsiteY1" fmla="*/ 21145 h 21145"/>
                    <a:gd name="connsiteX2" fmla="*/ 0 w 377571"/>
                    <a:gd name="connsiteY2" fmla="*/ 10573 h 21145"/>
                    <a:gd name="connsiteX3" fmla="*/ 188786 w 377571"/>
                    <a:gd name="connsiteY3" fmla="*/ 0 h 21145"/>
                    <a:gd name="connsiteX4" fmla="*/ 377571 w 377571"/>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71" h="21145">
                      <a:moveTo>
                        <a:pt x="377571" y="10573"/>
                      </a:moveTo>
                      <a:cubicBezTo>
                        <a:pt x="377571" y="16412"/>
                        <a:pt x="293049" y="21145"/>
                        <a:pt x="188786" y="21145"/>
                      </a:cubicBezTo>
                      <a:cubicBezTo>
                        <a:pt x="84522" y="21145"/>
                        <a:pt x="0" y="16412"/>
                        <a:pt x="0" y="10573"/>
                      </a:cubicBezTo>
                      <a:cubicBezTo>
                        <a:pt x="0" y="4734"/>
                        <a:pt x="84522" y="0"/>
                        <a:pt x="188786" y="0"/>
                      </a:cubicBezTo>
                      <a:cubicBezTo>
                        <a:pt x="293049" y="0"/>
                        <a:pt x="377571" y="4734"/>
                        <a:pt x="377571" y="10573"/>
                      </a:cubicBezTo>
                      <a:close/>
                    </a:path>
                  </a:pathLst>
                </a:custGeom>
                <a:solidFill>
                  <a:srgbClr val="929292">
                    <a:alpha val="91000"/>
                  </a:srgbClr>
                </a:solidFill>
                <a:ln w="9525" cap="flat">
                  <a:noFill/>
                  <a:prstDash val="solid"/>
                  <a:miter/>
                </a:ln>
              </p:spPr>
              <p:txBody>
                <a:bodyPr rtlCol="0" anchor="ctr"/>
                <a:lstStyle/>
                <a:p>
                  <a:endParaRPr lang="en-ID"/>
                </a:p>
              </p:txBody>
            </p:sp>
            <p:sp>
              <p:nvSpPr>
                <p:cNvPr id="308" name="Freeform: Shape 307">
                  <a:extLst>
                    <a:ext uri="{FF2B5EF4-FFF2-40B4-BE49-F238E27FC236}">
                      <a16:creationId xmlns:a16="http://schemas.microsoft.com/office/drawing/2014/main" id="{3E85CBFB-6051-49CC-93D0-2859AF92B20C}"/>
                    </a:ext>
                  </a:extLst>
                </p:cNvPr>
                <p:cNvSpPr/>
                <p:nvPr/>
              </p:nvSpPr>
              <p:spPr>
                <a:xfrm>
                  <a:off x="2877409" y="5654801"/>
                  <a:ext cx="365950" cy="20574"/>
                </a:xfrm>
                <a:custGeom>
                  <a:avLst/>
                  <a:gdLst>
                    <a:gd name="connsiteX0" fmla="*/ 365950 w 365950"/>
                    <a:gd name="connsiteY0" fmla="*/ 10287 h 20574"/>
                    <a:gd name="connsiteX1" fmla="*/ 182975 w 365950"/>
                    <a:gd name="connsiteY1" fmla="*/ 20574 h 20574"/>
                    <a:gd name="connsiteX2" fmla="*/ 0 w 365950"/>
                    <a:gd name="connsiteY2" fmla="*/ 10287 h 20574"/>
                    <a:gd name="connsiteX3" fmla="*/ 182975 w 365950"/>
                    <a:gd name="connsiteY3" fmla="*/ 0 h 20574"/>
                    <a:gd name="connsiteX4" fmla="*/ 365950 w 365950"/>
                    <a:gd name="connsiteY4" fmla="*/ 10287 h 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50" h="20574">
                      <a:moveTo>
                        <a:pt x="365950" y="10287"/>
                      </a:moveTo>
                      <a:cubicBezTo>
                        <a:pt x="365950" y="16002"/>
                        <a:pt x="284035" y="20574"/>
                        <a:pt x="182975" y="20574"/>
                      </a:cubicBezTo>
                      <a:cubicBezTo>
                        <a:pt x="81915" y="20574"/>
                        <a:pt x="0" y="16002"/>
                        <a:pt x="0" y="10287"/>
                      </a:cubicBezTo>
                      <a:cubicBezTo>
                        <a:pt x="0" y="4572"/>
                        <a:pt x="81915" y="0"/>
                        <a:pt x="182975" y="0"/>
                      </a:cubicBezTo>
                      <a:cubicBezTo>
                        <a:pt x="284035" y="0"/>
                        <a:pt x="365950" y="4572"/>
                        <a:pt x="365950" y="10287"/>
                      </a:cubicBezTo>
                      <a:close/>
                    </a:path>
                  </a:pathLst>
                </a:custGeom>
                <a:solidFill>
                  <a:srgbClr val="929292">
                    <a:alpha val="91000"/>
                  </a:srgbClr>
                </a:solidFill>
                <a:ln w="9525" cap="flat">
                  <a:noFill/>
                  <a:prstDash val="solid"/>
                  <a:miter/>
                </a:ln>
              </p:spPr>
              <p:txBody>
                <a:bodyPr rtlCol="0" anchor="ctr"/>
                <a:lstStyle/>
                <a:p>
                  <a:endParaRPr lang="en-ID"/>
                </a:p>
              </p:txBody>
            </p:sp>
            <p:sp>
              <p:nvSpPr>
                <p:cNvPr id="309" name="Freeform: Shape 308">
                  <a:extLst>
                    <a:ext uri="{FF2B5EF4-FFF2-40B4-BE49-F238E27FC236}">
                      <a16:creationId xmlns:a16="http://schemas.microsoft.com/office/drawing/2014/main" id="{A2001A2A-F648-4DBD-BBC9-6E7270F35576}"/>
                    </a:ext>
                  </a:extLst>
                </p:cNvPr>
                <p:cNvSpPr/>
                <p:nvPr/>
              </p:nvSpPr>
              <p:spPr>
                <a:xfrm>
                  <a:off x="2883219" y="5655183"/>
                  <a:ext cx="354329" cy="19812"/>
                </a:xfrm>
                <a:custGeom>
                  <a:avLst/>
                  <a:gdLst>
                    <a:gd name="connsiteX0" fmla="*/ 354330 w 354329"/>
                    <a:gd name="connsiteY0" fmla="*/ 9906 h 19812"/>
                    <a:gd name="connsiteX1" fmla="*/ 177165 w 354329"/>
                    <a:gd name="connsiteY1" fmla="*/ 19812 h 19812"/>
                    <a:gd name="connsiteX2" fmla="*/ 0 w 354329"/>
                    <a:gd name="connsiteY2" fmla="*/ 9906 h 19812"/>
                    <a:gd name="connsiteX3" fmla="*/ 177165 w 354329"/>
                    <a:gd name="connsiteY3" fmla="*/ 0 h 19812"/>
                    <a:gd name="connsiteX4" fmla="*/ 354330 w 354329"/>
                    <a:gd name="connsiteY4" fmla="*/ 9906 h 1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29" h="19812">
                      <a:moveTo>
                        <a:pt x="354330" y="9906"/>
                      </a:moveTo>
                      <a:cubicBezTo>
                        <a:pt x="354330" y="15377"/>
                        <a:pt x="275011" y="19812"/>
                        <a:pt x="177165" y="19812"/>
                      </a:cubicBezTo>
                      <a:cubicBezTo>
                        <a:pt x="79320" y="19812"/>
                        <a:pt x="0" y="15377"/>
                        <a:pt x="0" y="9906"/>
                      </a:cubicBezTo>
                      <a:cubicBezTo>
                        <a:pt x="0" y="4435"/>
                        <a:pt x="79319" y="0"/>
                        <a:pt x="177165" y="0"/>
                      </a:cubicBezTo>
                      <a:cubicBezTo>
                        <a:pt x="275011" y="0"/>
                        <a:pt x="354330" y="4435"/>
                        <a:pt x="354330" y="9906"/>
                      </a:cubicBezTo>
                      <a:close/>
                    </a:path>
                  </a:pathLst>
                </a:custGeom>
                <a:solidFill>
                  <a:srgbClr val="919191">
                    <a:alpha val="91000"/>
                  </a:srgbClr>
                </a:solidFill>
                <a:ln w="9525" cap="flat">
                  <a:noFill/>
                  <a:prstDash val="solid"/>
                  <a:miter/>
                </a:ln>
              </p:spPr>
              <p:txBody>
                <a:bodyPr rtlCol="0" anchor="ctr"/>
                <a:lstStyle/>
                <a:p>
                  <a:endParaRPr lang="en-ID"/>
                </a:p>
              </p:txBody>
            </p:sp>
            <p:sp>
              <p:nvSpPr>
                <p:cNvPr id="310" name="Freeform: Shape 309">
                  <a:extLst>
                    <a:ext uri="{FF2B5EF4-FFF2-40B4-BE49-F238E27FC236}">
                      <a16:creationId xmlns:a16="http://schemas.microsoft.com/office/drawing/2014/main" id="{FF51EE36-B182-4B46-80E0-C942C049F268}"/>
                    </a:ext>
                  </a:extLst>
                </p:cNvPr>
                <p:cNvSpPr/>
                <p:nvPr/>
              </p:nvSpPr>
              <p:spPr>
                <a:xfrm>
                  <a:off x="2889030" y="5655468"/>
                  <a:ext cx="342709" cy="19240"/>
                </a:xfrm>
                <a:custGeom>
                  <a:avLst/>
                  <a:gdLst>
                    <a:gd name="connsiteX0" fmla="*/ 342709 w 342709"/>
                    <a:gd name="connsiteY0" fmla="*/ 9620 h 19240"/>
                    <a:gd name="connsiteX1" fmla="*/ 171355 w 342709"/>
                    <a:gd name="connsiteY1" fmla="*/ 19241 h 19240"/>
                    <a:gd name="connsiteX2" fmla="*/ 0 w 342709"/>
                    <a:gd name="connsiteY2" fmla="*/ 9620 h 19240"/>
                    <a:gd name="connsiteX3" fmla="*/ 171355 w 342709"/>
                    <a:gd name="connsiteY3" fmla="*/ 0 h 19240"/>
                    <a:gd name="connsiteX4" fmla="*/ 342709 w 342709"/>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09" h="19240">
                      <a:moveTo>
                        <a:pt x="342709" y="9620"/>
                      </a:moveTo>
                      <a:cubicBezTo>
                        <a:pt x="342709" y="14933"/>
                        <a:pt x="265991" y="19241"/>
                        <a:pt x="171355" y="19241"/>
                      </a:cubicBezTo>
                      <a:cubicBezTo>
                        <a:pt x="76718" y="19241"/>
                        <a:pt x="0" y="14934"/>
                        <a:pt x="0" y="9620"/>
                      </a:cubicBezTo>
                      <a:cubicBezTo>
                        <a:pt x="0" y="4307"/>
                        <a:pt x="76718" y="0"/>
                        <a:pt x="171355" y="0"/>
                      </a:cubicBezTo>
                      <a:cubicBezTo>
                        <a:pt x="265991" y="0"/>
                        <a:pt x="342709" y="4307"/>
                        <a:pt x="342709" y="9620"/>
                      </a:cubicBezTo>
                      <a:close/>
                    </a:path>
                  </a:pathLst>
                </a:custGeom>
                <a:solidFill>
                  <a:srgbClr val="919191">
                    <a:alpha val="92000"/>
                  </a:srgbClr>
                </a:solidFill>
                <a:ln w="9525" cap="flat">
                  <a:noFill/>
                  <a:prstDash val="solid"/>
                  <a:miter/>
                </a:ln>
              </p:spPr>
              <p:txBody>
                <a:bodyPr rtlCol="0" anchor="ctr"/>
                <a:lstStyle/>
                <a:p>
                  <a:endParaRPr lang="en-ID"/>
                </a:p>
              </p:txBody>
            </p:sp>
            <p:sp>
              <p:nvSpPr>
                <p:cNvPr id="311" name="Freeform: Shape 310">
                  <a:extLst>
                    <a:ext uri="{FF2B5EF4-FFF2-40B4-BE49-F238E27FC236}">
                      <a16:creationId xmlns:a16="http://schemas.microsoft.com/office/drawing/2014/main" id="{2FDFF0C1-5D2B-4C0D-9BF4-2ED3FA5DA56E}"/>
                    </a:ext>
                  </a:extLst>
                </p:cNvPr>
                <p:cNvSpPr/>
                <p:nvPr/>
              </p:nvSpPr>
              <p:spPr>
                <a:xfrm>
                  <a:off x="2894649" y="5655754"/>
                  <a:ext cx="331279" cy="18668"/>
                </a:xfrm>
                <a:custGeom>
                  <a:avLst/>
                  <a:gdLst>
                    <a:gd name="connsiteX0" fmla="*/ 331280 w 331279"/>
                    <a:gd name="connsiteY0" fmla="*/ 9335 h 18668"/>
                    <a:gd name="connsiteX1" fmla="*/ 165640 w 331279"/>
                    <a:gd name="connsiteY1" fmla="*/ 18669 h 18668"/>
                    <a:gd name="connsiteX2" fmla="*/ 0 w 331279"/>
                    <a:gd name="connsiteY2" fmla="*/ 9335 h 18668"/>
                    <a:gd name="connsiteX3" fmla="*/ 165640 w 331279"/>
                    <a:gd name="connsiteY3" fmla="*/ 0 h 18668"/>
                    <a:gd name="connsiteX4" fmla="*/ 331280 w 331279"/>
                    <a:gd name="connsiteY4" fmla="*/ 9335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79" h="18668">
                      <a:moveTo>
                        <a:pt x="331280" y="9335"/>
                      </a:moveTo>
                      <a:cubicBezTo>
                        <a:pt x="331280" y="14478"/>
                        <a:pt x="257175" y="18669"/>
                        <a:pt x="165640" y="18669"/>
                      </a:cubicBezTo>
                      <a:cubicBezTo>
                        <a:pt x="74200" y="18669"/>
                        <a:pt x="0" y="14478"/>
                        <a:pt x="0" y="9335"/>
                      </a:cubicBezTo>
                      <a:cubicBezTo>
                        <a:pt x="0" y="4191"/>
                        <a:pt x="74104" y="0"/>
                        <a:pt x="165640" y="0"/>
                      </a:cubicBezTo>
                      <a:cubicBezTo>
                        <a:pt x="257175" y="0"/>
                        <a:pt x="331280" y="4191"/>
                        <a:pt x="331280" y="9335"/>
                      </a:cubicBezTo>
                      <a:close/>
                    </a:path>
                  </a:pathLst>
                </a:custGeom>
                <a:solidFill>
                  <a:srgbClr val="909090">
                    <a:alpha val="92000"/>
                  </a:srgbClr>
                </a:solidFill>
                <a:ln w="9525" cap="flat">
                  <a:noFill/>
                  <a:prstDash val="solid"/>
                  <a:miter/>
                </a:ln>
              </p:spPr>
              <p:txBody>
                <a:bodyPr rtlCol="0" anchor="ctr"/>
                <a:lstStyle/>
                <a:p>
                  <a:endParaRPr lang="en-ID"/>
                </a:p>
              </p:txBody>
            </p:sp>
            <p:sp>
              <p:nvSpPr>
                <p:cNvPr id="312" name="Freeform: Shape 311">
                  <a:extLst>
                    <a:ext uri="{FF2B5EF4-FFF2-40B4-BE49-F238E27FC236}">
                      <a16:creationId xmlns:a16="http://schemas.microsoft.com/office/drawing/2014/main" id="{0121436B-9017-4FC6-96C1-55F785493EB9}"/>
                    </a:ext>
                  </a:extLst>
                </p:cNvPr>
                <p:cNvSpPr/>
                <p:nvPr/>
              </p:nvSpPr>
              <p:spPr>
                <a:xfrm>
                  <a:off x="2900555" y="5656135"/>
                  <a:ext cx="319659" cy="17906"/>
                </a:xfrm>
                <a:custGeom>
                  <a:avLst/>
                  <a:gdLst>
                    <a:gd name="connsiteX0" fmla="*/ 319659 w 319659"/>
                    <a:gd name="connsiteY0" fmla="*/ 8954 h 17906"/>
                    <a:gd name="connsiteX1" fmla="*/ 159830 w 319659"/>
                    <a:gd name="connsiteY1" fmla="*/ 17907 h 17906"/>
                    <a:gd name="connsiteX2" fmla="*/ 0 w 319659"/>
                    <a:gd name="connsiteY2" fmla="*/ 8954 h 17906"/>
                    <a:gd name="connsiteX3" fmla="*/ 159830 w 319659"/>
                    <a:gd name="connsiteY3" fmla="*/ 0 h 17906"/>
                    <a:gd name="connsiteX4" fmla="*/ 319659 w 319659"/>
                    <a:gd name="connsiteY4" fmla="*/ 8954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659" h="17906">
                      <a:moveTo>
                        <a:pt x="319659" y="8954"/>
                      </a:moveTo>
                      <a:cubicBezTo>
                        <a:pt x="319659" y="13898"/>
                        <a:pt x="248101" y="17907"/>
                        <a:pt x="159830" y="17907"/>
                      </a:cubicBezTo>
                      <a:cubicBezTo>
                        <a:pt x="71558" y="17907"/>
                        <a:pt x="0" y="13899"/>
                        <a:pt x="0" y="8954"/>
                      </a:cubicBezTo>
                      <a:cubicBezTo>
                        <a:pt x="0" y="4009"/>
                        <a:pt x="71558" y="0"/>
                        <a:pt x="159830" y="0"/>
                      </a:cubicBezTo>
                      <a:cubicBezTo>
                        <a:pt x="248101" y="0"/>
                        <a:pt x="319659" y="4009"/>
                        <a:pt x="319659" y="8954"/>
                      </a:cubicBezTo>
                      <a:close/>
                    </a:path>
                  </a:pathLst>
                </a:custGeom>
                <a:solidFill>
                  <a:srgbClr val="909090">
                    <a:alpha val="93000"/>
                  </a:srgbClr>
                </a:solidFill>
                <a:ln w="9525" cap="flat">
                  <a:noFill/>
                  <a:prstDash val="solid"/>
                  <a:miter/>
                </a:ln>
              </p:spPr>
              <p:txBody>
                <a:bodyPr rtlCol="0" anchor="ctr"/>
                <a:lstStyle/>
                <a:p>
                  <a:endParaRPr lang="en-ID"/>
                </a:p>
              </p:txBody>
            </p:sp>
            <p:sp>
              <p:nvSpPr>
                <p:cNvPr id="313" name="Freeform: Shape 312">
                  <a:extLst>
                    <a:ext uri="{FF2B5EF4-FFF2-40B4-BE49-F238E27FC236}">
                      <a16:creationId xmlns:a16="http://schemas.microsoft.com/office/drawing/2014/main" id="{4FCCD5E2-DDBC-4FE3-ACE1-EDB096B498E7}"/>
                    </a:ext>
                  </a:extLst>
                </p:cNvPr>
                <p:cNvSpPr/>
                <p:nvPr/>
              </p:nvSpPr>
              <p:spPr>
                <a:xfrm>
                  <a:off x="2906365" y="5656421"/>
                  <a:ext cx="308038" cy="17335"/>
                </a:xfrm>
                <a:custGeom>
                  <a:avLst/>
                  <a:gdLst>
                    <a:gd name="connsiteX0" fmla="*/ 308038 w 308038"/>
                    <a:gd name="connsiteY0" fmla="*/ 8668 h 17335"/>
                    <a:gd name="connsiteX1" fmla="*/ 154019 w 308038"/>
                    <a:gd name="connsiteY1" fmla="*/ 17336 h 17335"/>
                    <a:gd name="connsiteX2" fmla="*/ 0 w 308038"/>
                    <a:gd name="connsiteY2" fmla="*/ 8668 h 17335"/>
                    <a:gd name="connsiteX3" fmla="*/ 154019 w 308038"/>
                    <a:gd name="connsiteY3" fmla="*/ 0 h 17335"/>
                    <a:gd name="connsiteX4" fmla="*/ 308038 w 308038"/>
                    <a:gd name="connsiteY4" fmla="*/ 8668 h 1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38" h="17335">
                      <a:moveTo>
                        <a:pt x="308038" y="8668"/>
                      </a:moveTo>
                      <a:cubicBezTo>
                        <a:pt x="308038" y="13455"/>
                        <a:pt x="239082" y="17336"/>
                        <a:pt x="154019" y="17336"/>
                      </a:cubicBezTo>
                      <a:cubicBezTo>
                        <a:pt x="68957" y="17336"/>
                        <a:pt x="0" y="13455"/>
                        <a:pt x="0" y="8668"/>
                      </a:cubicBezTo>
                      <a:cubicBezTo>
                        <a:pt x="0" y="3881"/>
                        <a:pt x="68957" y="0"/>
                        <a:pt x="154019" y="0"/>
                      </a:cubicBezTo>
                      <a:cubicBezTo>
                        <a:pt x="239082" y="0"/>
                        <a:pt x="308038" y="3881"/>
                        <a:pt x="308038" y="8668"/>
                      </a:cubicBezTo>
                      <a:close/>
                    </a:path>
                  </a:pathLst>
                </a:custGeom>
                <a:solidFill>
                  <a:srgbClr val="8F8F8F">
                    <a:alpha val="93000"/>
                  </a:srgbClr>
                </a:solidFill>
                <a:ln w="9525" cap="flat">
                  <a:noFill/>
                  <a:prstDash val="solid"/>
                  <a:miter/>
                </a:ln>
              </p:spPr>
              <p:txBody>
                <a:bodyPr rtlCol="0" anchor="ctr"/>
                <a:lstStyle/>
                <a:p>
                  <a:endParaRPr lang="en-ID"/>
                </a:p>
              </p:txBody>
            </p:sp>
            <p:sp>
              <p:nvSpPr>
                <p:cNvPr id="314" name="Freeform: Shape 313">
                  <a:extLst>
                    <a:ext uri="{FF2B5EF4-FFF2-40B4-BE49-F238E27FC236}">
                      <a16:creationId xmlns:a16="http://schemas.microsoft.com/office/drawing/2014/main" id="{5AAAA67F-12A8-45CA-83F8-A618EF474BFE}"/>
                    </a:ext>
                  </a:extLst>
                </p:cNvPr>
                <p:cNvSpPr/>
                <p:nvPr/>
              </p:nvSpPr>
              <p:spPr>
                <a:xfrm>
                  <a:off x="2912175" y="5656800"/>
                  <a:ext cx="296417" cy="16575"/>
                </a:xfrm>
                <a:custGeom>
                  <a:avLst/>
                  <a:gdLst>
                    <a:gd name="connsiteX0" fmla="*/ 296418 w 296417"/>
                    <a:gd name="connsiteY0" fmla="*/ 8288 h 16575"/>
                    <a:gd name="connsiteX1" fmla="*/ 148209 w 296417"/>
                    <a:gd name="connsiteY1" fmla="*/ 16575 h 16575"/>
                    <a:gd name="connsiteX2" fmla="*/ 0 w 296417"/>
                    <a:gd name="connsiteY2" fmla="*/ 8288 h 16575"/>
                    <a:gd name="connsiteX3" fmla="*/ 148209 w 296417"/>
                    <a:gd name="connsiteY3" fmla="*/ 2 h 16575"/>
                    <a:gd name="connsiteX4" fmla="*/ 296418 w 296417"/>
                    <a:gd name="connsiteY4" fmla="*/ 8288 h 1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17" h="16575">
                      <a:moveTo>
                        <a:pt x="296418" y="8288"/>
                      </a:moveTo>
                      <a:cubicBezTo>
                        <a:pt x="296418" y="12860"/>
                        <a:pt x="230029" y="16575"/>
                        <a:pt x="148209" y="16575"/>
                      </a:cubicBezTo>
                      <a:cubicBezTo>
                        <a:pt x="66294" y="16575"/>
                        <a:pt x="0" y="12860"/>
                        <a:pt x="0" y="8288"/>
                      </a:cubicBezTo>
                      <a:cubicBezTo>
                        <a:pt x="0" y="3716"/>
                        <a:pt x="66389" y="2"/>
                        <a:pt x="148209" y="2"/>
                      </a:cubicBezTo>
                      <a:cubicBezTo>
                        <a:pt x="230029" y="-94"/>
                        <a:pt x="296418" y="3621"/>
                        <a:pt x="296418" y="8288"/>
                      </a:cubicBezTo>
                      <a:close/>
                    </a:path>
                  </a:pathLst>
                </a:custGeom>
                <a:solidFill>
                  <a:srgbClr val="8F8F8F">
                    <a:alpha val="94000"/>
                  </a:srgbClr>
                </a:solidFill>
                <a:ln w="9525" cap="flat">
                  <a:noFill/>
                  <a:prstDash val="solid"/>
                  <a:miter/>
                </a:ln>
              </p:spPr>
              <p:txBody>
                <a:bodyPr rtlCol="0" anchor="ctr"/>
                <a:lstStyle/>
                <a:p>
                  <a:endParaRPr lang="en-ID"/>
                </a:p>
              </p:txBody>
            </p:sp>
            <p:sp>
              <p:nvSpPr>
                <p:cNvPr id="315" name="Freeform: Shape 314">
                  <a:extLst>
                    <a:ext uri="{FF2B5EF4-FFF2-40B4-BE49-F238E27FC236}">
                      <a16:creationId xmlns:a16="http://schemas.microsoft.com/office/drawing/2014/main" id="{D85CBC27-759F-49C3-B3D4-5DB5998A44D7}"/>
                    </a:ext>
                  </a:extLst>
                </p:cNvPr>
                <p:cNvSpPr/>
                <p:nvPr/>
              </p:nvSpPr>
              <p:spPr>
                <a:xfrm>
                  <a:off x="2917890" y="5657088"/>
                  <a:ext cx="284988" cy="16001"/>
                </a:xfrm>
                <a:custGeom>
                  <a:avLst/>
                  <a:gdLst>
                    <a:gd name="connsiteX0" fmla="*/ 284988 w 284988"/>
                    <a:gd name="connsiteY0" fmla="*/ 8001 h 16001"/>
                    <a:gd name="connsiteX1" fmla="*/ 142494 w 284988"/>
                    <a:gd name="connsiteY1" fmla="*/ 16002 h 16001"/>
                    <a:gd name="connsiteX2" fmla="*/ 0 w 284988"/>
                    <a:gd name="connsiteY2" fmla="*/ 8001 h 16001"/>
                    <a:gd name="connsiteX3" fmla="*/ 142494 w 284988"/>
                    <a:gd name="connsiteY3" fmla="*/ 0 h 16001"/>
                    <a:gd name="connsiteX4" fmla="*/ 284988 w 284988"/>
                    <a:gd name="connsiteY4" fmla="*/ 8001 h 1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88" h="16001">
                      <a:moveTo>
                        <a:pt x="284988" y="8001"/>
                      </a:moveTo>
                      <a:cubicBezTo>
                        <a:pt x="284988" y="12420"/>
                        <a:pt x="221191" y="16002"/>
                        <a:pt x="142494" y="16002"/>
                      </a:cubicBezTo>
                      <a:cubicBezTo>
                        <a:pt x="63797" y="16002"/>
                        <a:pt x="0" y="12420"/>
                        <a:pt x="0" y="8001"/>
                      </a:cubicBezTo>
                      <a:cubicBezTo>
                        <a:pt x="0" y="3582"/>
                        <a:pt x="63797" y="0"/>
                        <a:pt x="142494" y="0"/>
                      </a:cubicBezTo>
                      <a:cubicBezTo>
                        <a:pt x="221191" y="0"/>
                        <a:pt x="284988" y="3582"/>
                        <a:pt x="284988" y="8001"/>
                      </a:cubicBezTo>
                      <a:close/>
                    </a:path>
                  </a:pathLst>
                </a:custGeom>
                <a:solidFill>
                  <a:srgbClr val="8E8E8E">
                    <a:alpha val="94000"/>
                  </a:srgbClr>
                </a:solidFill>
                <a:ln w="9525" cap="flat">
                  <a:noFill/>
                  <a:prstDash val="solid"/>
                  <a:miter/>
                </a:ln>
              </p:spPr>
              <p:txBody>
                <a:bodyPr rtlCol="0" anchor="ctr"/>
                <a:lstStyle/>
                <a:p>
                  <a:endParaRPr lang="en-ID"/>
                </a:p>
              </p:txBody>
            </p:sp>
            <p:sp>
              <p:nvSpPr>
                <p:cNvPr id="316" name="Freeform: Shape 315">
                  <a:extLst>
                    <a:ext uri="{FF2B5EF4-FFF2-40B4-BE49-F238E27FC236}">
                      <a16:creationId xmlns:a16="http://schemas.microsoft.com/office/drawing/2014/main" id="{18ED970B-3445-43A3-B39D-613F5C9584A3}"/>
                    </a:ext>
                  </a:extLst>
                </p:cNvPr>
                <p:cNvSpPr/>
                <p:nvPr/>
              </p:nvSpPr>
              <p:spPr>
                <a:xfrm>
                  <a:off x="2923701" y="5657373"/>
                  <a:ext cx="273367" cy="15430"/>
                </a:xfrm>
                <a:custGeom>
                  <a:avLst/>
                  <a:gdLst>
                    <a:gd name="connsiteX0" fmla="*/ 273368 w 273367"/>
                    <a:gd name="connsiteY0" fmla="*/ 7715 h 15430"/>
                    <a:gd name="connsiteX1" fmla="*/ 136684 w 273367"/>
                    <a:gd name="connsiteY1" fmla="*/ 15431 h 15430"/>
                    <a:gd name="connsiteX2" fmla="*/ 0 w 273367"/>
                    <a:gd name="connsiteY2" fmla="*/ 7715 h 15430"/>
                    <a:gd name="connsiteX3" fmla="*/ 136684 w 273367"/>
                    <a:gd name="connsiteY3" fmla="*/ 0 h 15430"/>
                    <a:gd name="connsiteX4" fmla="*/ 273368 w 273367"/>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7" h="15430">
                      <a:moveTo>
                        <a:pt x="273368" y="7715"/>
                      </a:moveTo>
                      <a:cubicBezTo>
                        <a:pt x="273368" y="11976"/>
                        <a:pt x="212172" y="15431"/>
                        <a:pt x="136684" y="15431"/>
                      </a:cubicBezTo>
                      <a:cubicBezTo>
                        <a:pt x="61195" y="15431"/>
                        <a:pt x="0" y="11976"/>
                        <a:pt x="0" y="7715"/>
                      </a:cubicBezTo>
                      <a:cubicBezTo>
                        <a:pt x="0" y="3454"/>
                        <a:pt x="61195" y="0"/>
                        <a:pt x="136684" y="0"/>
                      </a:cubicBezTo>
                      <a:cubicBezTo>
                        <a:pt x="212172" y="0"/>
                        <a:pt x="273368" y="3454"/>
                        <a:pt x="273368" y="7715"/>
                      </a:cubicBezTo>
                      <a:close/>
                    </a:path>
                  </a:pathLst>
                </a:custGeom>
                <a:solidFill>
                  <a:srgbClr val="8E8E8E">
                    <a:alpha val="95000"/>
                  </a:srgbClr>
                </a:solidFill>
                <a:ln w="9525" cap="flat">
                  <a:noFill/>
                  <a:prstDash val="solid"/>
                  <a:miter/>
                </a:ln>
              </p:spPr>
              <p:txBody>
                <a:bodyPr rtlCol="0" anchor="ctr"/>
                <a:lstStyle/>
                <a:p>
                  <a:endParaRPr lang="en-ID"/>
                </a:p>
              </p:txBody>
            </p:sp>
            <p:sp>
              <p:nvSpPr>
                <p:cNvPr id="317" name="Freeform: Shape 316">
                  <a:extLst>
                    <a:ext uri="{FF2B5EF4-FFF2-40B4-BE49-F238E27FC236}">
                      <a16:creationId xmlns:a16="http://schemas.microsoft.com/office/drawing/2014/main" id="{0EC1CC29-5059-4266-80E6-B5671F337895}"/>
                    </a:ext>
                  </a:extLst>
                </p:cNvPr>
                <p:cNvSpPr/>
                <p:nvPr/>
              </p:nvSpPr>
              <p:spPr>
                <a:xfrm>
                  <a:off x="2929511" y="5657752"/>
                  <a:ext cx="261746" cy="14670"/>
                </a:xfrm>
                <a:custGeom>
                  <a:avLst/>
                  <a:gdLst>
                    <a:gd name="connsiteX0" fmla="*/ 261747 w 261746"/>
                    <a:gd name="connsiteY0" fmla="*/ 7336 h 14670"/>
                    <a:gd name="connsiteX1" fmla="*/ 130874 w 261746"/>
                    <a:gd name="connsiteY1" fmla="*/ 14671 h 14670"/>
                    <a:gd name="connsiteX2" fmla="*/ 0 w 261746"/>
                    <a:gd name="connsiteY2" fmla="*/ 7336 h 14670"/>
                    <a:gd name="connsiteX3" fmla="*/ 130874 w 261746"/>
                    <a:gd name="connsiteY3" fmla="*/ 2 h 14670"/>
                    <a:gd name="connsiteX4" fmla="*/ 261747 w 261746"/>
                    <a:gd name="connsiteY4" fmla="*/ 7336 h 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46" h="14670">
                      <a:moveTo>
                        <a:pt x="261747" y="7336"/>
                      </a:moveTo>
                      <a:cubicBezTo>
                        <a:pt x="261747" y="11432"/>
                        <a:pt x="203168" y="14671"/>
                        <a:pt x="130874" y="14671"/>
                      </a:cubicBezTo>
                      <a:cubicBezTo>
                        <a:pt x="58579" y="14671"/>
                        <a:pt x="0" y="11337"/>
                        <a:pt x="0" y="7336"/>
                      </a:cubicBezTo>
                      <a:cubicBezTo>
                        <a:pt x="0" y="3240"/>
                        <a:pt x="58579" y="2"/>
                        <a:pt x="130874" y="2"/>
                      </a:cubicBezTo>
                      <a:cubicBezTo>
                        <a:pt x="203168" y="-93"/>
                        <a:pt x="261747" y="3240"/>
                        <a:pt x="261747" y="7336"/>
                      </a:cubicBezTo>
                      <a:close/>
                    </a:path>
                  </a:pathLst>
                </a:custGeom>
                <a:solidFill>
                  <a:srgbClr val="8D8D8D">
                    <a:alpha val="95000"/>
                  </a:srgbClr>
                </a:solidFill>
                <a:ln w="9525" cap="flat">
                  <a:noFill/>
                  <a:prstDash val="solid"/>
                  <a:miter/>
                </a:ln>
              </p:spPr>
              <p:txBody>
                <a:bodyPr rtlCol="0" anchor="ctr"/>
                <a:lstStyle/>
                <a:p>
                  <a:endParaRPr lang="en-ID"/>
                </a:p>
              </p:txBody>
            </p:sp>
            <p:sp>
              <p:nvSpPr>
                <p:cNvPr id="318" name="Freeform: Shape 317">
                  <a:extLst>
                    <a:ext uri="{FF2B5EF4-FFF2-40B4-BE49-F238E27FC236}">
                      <a16:creationId xmlns:a16="http://schemas.microsoft.com/office/drawing/2014/main" id="{97FC68C5-CED9-4895-8FD2-46BD6B1A55B6}"/>
                    </a:ext>
                  </a:extLst>
                </p:cNvPr>
                <p:cNvSpPr/>
                <p:nvPr/>
              </p:nvSpPr>
              <p:spPr>
                <a:xfrm>
                  <a:off x="2935130" y="5658040"/>
                  <a:ext cx="250317" cy="14097"/>
                </a:xfrm>
                <a:custGeom>
                  <a:avLst/>
                  <a:gdLst>
                    <a:gd name="connsiteX0" fmla="*/ 250317 w 250317"/>
                    <a:gd name="connsiteY0" fmla="*/ 7049 h 14097"/>
                    <a:gd name="connsiteX1" fmla="*/ 125158 w 250317"/>
                    <a:gd name="connsiteY1" fmla="*/ 14097 h 14097"/>
                    <a:gd name="connsiteX2" fmla="*/ 0 w 250317"/>
                    <a:gd name="connsiteY2" fmla="*/ 7049 h 14097"/>
                    <a:gd name="connsiteX3" fmla="*/ 125158 w 250317"/>
                    <a:gd name="connsiteY3" fmla="*/ 0 h 14097"/>
                    <a:gd name="connsiteX4" fmla="*/ 250317 w 25031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7" h="14097">
                      <a:moveTo>
                        <a:pt x="250317" y="7049"/>
                      </a:moveTo>
                      <a:cubicBezTo>
                        <a:pt x="250317" y="10954"/>
                        <a:pt x="194310" y="14097"/>
                        <a:pt x="125158" y="14097"/>
                      </a:cubicBezTo>
                      <a:cubicBezTo>
                        <a:pt x="56102" y="14097"/>
                        <a:pt x="0" y="10954"/>
                        <a:pt x="0" y="7049"/>
                      </a:cubicBezTo>
                      <a:cubicBezTo>
                        <a:pt x="0" y="3143"/>
                        <a:pt x="56007" y="0"/>
                        <a:pt x="125158" y="0"/>
                      </a:cubicBezTo>
                      <a:cubicBezTo>
                        <a:pt x="194310" y="0"/>
                        <a:pt x="250317" y="3143"/>
                        <a:pt x="250317" y="7049"/>
                      </a:cubicBezTo>
                      <a:close/>
                    </a:path>
                  </a:pathLst>
                </a:custGeom>
                <a:solidFill>
                  <a:srgbClr val="8C8C8C">
                    <a:alpha val="95000"/>
                  </a:srgbClr>
                </a:solidFill>
                <a:ln w="9525" cap="flat">
                  <a:noFill/>
                  <a:prstDash val="solid"/>
                  <a:miter/>
                </a:ln>
              </p:spPr>
              <p:txBody>
                <a:bodyPr rtlCol="0" anchor="ctr"/>
                <a:lstStyle/>
                <a:p>
                  <a:endParaRPr lang="en-ID"/>
                </a:p>
              </p:txBody>
            </p:sp>
            <p:sp>
              <p:nvSpPr>
                <p:cNvPr id="319" name="Freeform: Shape 318">
                  <a:extLst>
                    <a:ext uri="{FF2B5EF4-FFF2-40B4-BE49-F238E27FC236}">
                      <a16:creationId xmlns:a16="http://schemas.microsoft.com/office/drawing/2014/main" id="{BE1AAEE8-FD05-4828-856B-4851B0498891}"/>
                    </a:ext>
                  </a:extLst>
                </p:cNvPr>
                <p:cNvSpPr/>
                <p:nvPr/>
              </p:nvSpPr>
              <p:spPr>
                <a:xfrm>
                  <a:off x="2941036" y="5658421"/>
                  <a:ext cx="238696" cy="13334"/>
                </a:xfrm>
                <a:custGeom>
                  <a:avLst/>
                  <a:gdLst>
                    <a:gd name="connsiteX0" fmla="*/ 238697 w 238696"/>
                    <a:gd name="connsiteY0" fmla="*/ 6668 h 13334"/>
                    <a:gd name="connsiteX1" fmla="*/ 119348 w 238696"/>
                    <a:gd name="connsiteY1" fmla="*/ 13335 h 13334"/>
                    <a:gd name="connsiteX2" fmla="*/ 0 w 238696"/>
                    <a:gd name="connsiteY2" fmla="*/ 6668 h 13334"/>
                    <a:gd name="connsiteX3" fmla="*/ 119348 w 238696"/>
                    <a:gd name="connsiteY3" fmla="*/ 0 h 13334"/>
                    <a:gd name="connsiteX4" fmla="*/ 238697 w 238696"/>
                    <a:gd name="connsiteY4" fmla="*/ 6668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96" h="13334">
                      <a:moveTo>
                        <a:pt x="238697" y="6668"/>
                      </a:moveTo>
                      <a:cubicBezTo>
                        <a:pt x="238697" y="10350"/>
                        <a:pt x="185263" y="13335"/>
                        <a:pt x="119348" y="13335"/>
                      </a:cubicBezTo>
                      <a:cubicBezTo>
                        <a:pt x="53434" y="13335"/>
                        <a:pt x="0" y="10350"/>
                        <a:pt x="0" y="6668"/>
                      </a:cubicBezTo>
                      <a:cubicBezTo>
                        <a:pt x="0" y="2985"/>
                        <a:pt x="53434" y="0"/>
                        <a:pt x="119348" y="0"/>
                      </a:cubicBezTo>
                      <a:cubicBezTo>
                        <a:pt x="185263" y="0"/>
                        <a:pt x="238697" y="2985"/>
                        <a:pt x="238697" y="6668"/>
                      </a:cubicBezTo>
                      <a:close/>
                    </a:path>
                  </a:pathLst>
                </a:custGeom>
                <a:solidFill>
                  <a:srgbClr val="8C8C8C">
                    <a:alpha val="96000"/>
                  </a:srgbClr>
                </a:solidFill>
                <a:ln w="9525" cap="flat">
                  <a:noFill/>
                  <a:prstDash val="solid"/>
                  <a:miter/>
                </a:ln>
              </p:spPr>
              <p:txBody>
                <a:bodyPr rtlCol="0" anchor="ctr"/>
                <a:lstStyle/>
                <a:p>
                  <a:endParaRPr lang="en-ID"/>
                </a:p>
              </p:txBody>
            </p:sp>
            <p:sp>
              <p:nvSpPr>
                <p:cNvPr id="320" name="Freeform: Shape 319">
                  <a:extLst>
                    <a:ext uri="{FF2B5EF4-FFF2-40B4-BE49-F238E27FC236}">
                      <a16:creationId xmlns:a16="http://schemas.microsoft.com/office/drawing/2014/main" id="{EFEFDE64-BA0B-4AF6-89BC-C38800181655}"/>
                    </a:ext>
                  </a:extLst>
                </p:cNvPr>
                <p:cNvSpPr/>
                <p:nvPr/>
              </p:nvSpPr>
              <p:spPr>
                <a:xfrm>
                  <a:off x="2946846" y="5658707"/>
                  <a:ext cx="227075" cy="12763"/>
                </a:xfrm>
                <a:custGeom>
                  <a:avLst/>
                  <a:gdLst>
                    <a:gd name="connsiteX0" fmla="*/ 227076 w 227075"/>
                    <a:gd name="connsiteY0" fmla="*/ 6382 h 12763"/>
                    <a:gd name="connsiteX1" fmla="*/ 113538 w 227075"/>
                    <a:gd name="connsiteY1" fmla="*/ 12764 h 12763"/>
                    <a:gd name="connsiteX2" fmla="*/ 0 w 227075"/>
                    <a:gd name="connsiteY2" fmla="*/ 6382 h 12763"/>
                    <a:gd name="connsiteX3" fmla="*/ 113538 w 227075"/>
                    <a:gd name="connsiteY3" fmla="*/ 0 h 12763"/>
                    <a:gd name="connsiteX4" fmla="*/ 227076 w 227075"/>
                    <a:gd name="connsiteY4" fmla="*/ 6382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75" h="12763">
                      <a:moveTo>
                        <a:pt x="227076" y="6382"/>
                      </a:moveTo>
                      <a:cubicBezTo>
                        <a:pt x="227076" y="9906"/>
                        <a:pt x="176243" y="12764"/>
                        <a:pt x="113538" y="12764"/>
                      </a:cubicBezTo>
                      <a:cubicBezTo>
                        <a:pt x="50833" y="12764"/>
                        <a:pt x="0" y="9907"/>
                        <a:pt x="0" y="6382"/>
                      </a:cubicBezTo>
                      <a:cubicBezTo>
                        <a:pt x="0" y="2857"/>
                        <a:pt x="50833" y="0"/>
                        <a:pt x="113538" y="0"/>
                      </a:cubicBezTo>
                      <a:cubicBezTo>
                        <a:pt x="176243" y="0"/>
                        <a:pt x="227076" y="2857"/>
                        <a:pt x="227076" y="6382"/>
                      </a:cubicBezTo>
                      <a:close/>
                    </a:path>
                  </a:pathLst>
                </a:custGeom>
                <a:solidFill>
                  <a:srgbClr val="8B8B8B">
                    <a:alpha val="96000"/>
                  </a:srgbClr>
                </a:solidFill>
                <a:ln w="9525" cap="flat">
                  <a:noFill/>
                  <a:prstDash val="solid"/>
                  <a:miter/>
                </a:ln>
              </p:spPr>
              <p:txBody>
                <a:bodyPr rtlCol="0" anchor="ctr"/>
                <a:lstStyle/>
                <a:p>
                  <a:endParaRPr lang="en-ID"/>
                </a:p>
              </p:txBody>
            </p:sp>
            <p:sp>
              <p:nvSpPr>
                <p:cNvPr id="321" name="Freeform: Shape 320">
                  <a:extLst>
                    <a:ext uri="{FF2B5EF4-FFF2-40B4-BE49-F238E27FC236}">
                      <a16:creationId xmlns:a16="http://schemas.microsoft.com/office/drawing/2014/main" id="{9B37FD4D-03F4-4227-9930-2BCE6B4B2644}"/>
                    </a:ext>
                  </a:extLst>
                </p:cNvPr>
                <p:cNvSpPr/>
                <p:nvPr/>
              </p:nvSpPr>
              <p:spPr>
                <a:xfrm>
                  <a:off x="2952657" y="5659085"/>
                  <a:ext cx="215455" cy="12004"/>
                </a:xfrm>
                <a:custGeom>
                  <a:avLst/>
                  <a:gdLst>
                    <a:gd name="connsiteX0" fmla="*/ 215455 w 215455"/>
                    <a:gd name="connsiteY0" fmla="*/ 6003 h 12004"/>
                    <a:gd name="connsiteX1" fmla="*/ 107728 w 215455"/>
                    <a:gd name="connsiteY1" fmla="*/ 12004 h 12004"/>
                    <a:gd name="connsiteX2" fmla="*/ 0 w 215455"/>
                    <a:gd name="connsiteY2" fmla="*/ 6003 h 12004"/>
                    <a:gd name="connsiteX3" fmla="*/ 107728 w 215455"/>
                    <a:gd name="connsiteY3" fmla="*/ 2 h 12004"/>
                    <a:gd name="connsiteX4" fmla="*/ 215455 w 215455"/>
                    <a:gd name="connsiteY4" fmla="*/ 6003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55" h="12004">
                      <a:moveTo>
                        <a:pt x="215455" y="6003"/>
                      </a:moveTo>
                      <a:cubicBezTo>
                        <a:pt x="215455" y="9337"/>
                        <a:pt x="167164" y="12004"/>
                        <a:pt x="107728" y="12004"/>
                      </a:cubicBezTo>
                      <a:cubicBezTo>
                        <a:pt x="48196" y="12004"/>
                        <a:pt x="0" y="9337"/>
                        <a:pt x="0" y="6003"/>
                      </a:cubicBezTo>
                      <a:cubicBezTo>
                        <a:pt x="0" y="2669"/>
                        <a:pt x="48292" y="2"/>
                        <a:pt x="107728" y="2"/>
                      </a:cubicBezTo>
                      <a:cubicBezTo>
                        <a:pt x="167259" y="-93"/>
                        <a:pt x="215455" y="2574"/>
                        <a:pt x="215455" y="6003"/>
                      </a:cubicBezTo>
                      <a:close/>
                    </a:path>
                  </a:pathLst>
                </a:custGeom>
                <a:solidFill>
                  <a:srgbClr val="8B8B8B">
                    <a:alpha val="97000"/>
                  </a:srgbClr>
                </a:solidFill>
                <a:ln w="9525" cap="flat">
                  <a:noFill/>
                  <a:prstDash val="solid"/>
                  <a:miter/>
                </a:ln>
              </p:spPr>
              <p:txBody>
                <a:bodyPr rtlCol="0" anchor="ctr"/>
                <a:lstStyle/>
                <a:p>
                  <a:endParaRPr lang="en-ID"/>
                </a:p>
              </p:txBody>
            </p:sp>
            <p:sp>
              <p:nvSpPr>
                <p:cNvPr id="322" name="Freeform: Shape 321">
                  <a:extLst>
                    <a:ext uri="{FF2B5EF4-FFF2-40B4-BE49-F238E27FC236}">
                      <a16:creationId xmlns:a16="http://schemas.microsoft.com/office/drawing/2014/main" id="{EF0A2EE2-9695-4006-8674-3199CECDCA06}"/>
                    </a:ext>
                  </a:extLst>
                </p:cNvPr>
                <p:cNvSpPr/>
                <p:nvPr/>
              </p:nvSpPr>
              <p:spPr>
                <a:xfrm>
                  <a:off x="2958372" y="5659374"/>
                  <a:ext cx="204025" cy="11430"/>
                </a:xfrm>
                <a:custGeom>
                  <a:avLst/>
                  <a:gdLst>
                    <a:gd name="connsiteX0" fmla="*/ 204025 w 204025"/>
                    <a:gd name="connsiteY0" fmla="*/ 5715 h 11430"/>
                    <a:gd name="connsiteX1" fmla="*/ 102013 w 204025"/>
                    <a:gd name="connsiteY1" fmla="*/ 11430 h 11430"/>
                    <a:gd name="connsiteX2" fmla="*/ 0 w 204025"/>
                    <a:gd name="connsiteY2" fmla="*/ 5715 h 11430"/>
                    <a:gd name="connsiteX3" fmla="*/ 102013 w 204025"/>
                    <a:gd name="connsiteY3" fmla="*/ 0 h 11430"/>
                    <a:gd name="connsiteX4" fmla="*/ 204025 w 204025"/>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25" h="11430">
                      <a:moveTo>
                        <a:pt x="204025" y="5715"/>
                      </a:moveTo>
                      <a:cubicBezTo>
                        <a:pt x="204025" y="8871"/>
                        <a:pt x="158353" y="11430"/>
                        <a:pt x="102013" y="11430"/>
                      </a:cubicBezTo>
                      <a:cubicBezTo>
                        <a:pt x="45673" y="11430"/>
                        <a:pt x="0" y="8872"/>
                        <a:pt x="0" y="5715"/>
                      </a:cubicBezTo>
                      <a:cubicBezTo>
                        <a:pt x="0" y="2559"/>
                        <a:pt x="45672" y="0"/>
                        <a:pt x="102013" y="0"/>
                      </a:cubicBezTo>
                      <a:cubicBezTo>
                        <a:pt x="158353" y="0"/>
                        <a:pt x="204025" y="2559"/>
                        <a:pt x="204025" y="5715"/>
                      </a:cubicBezTo>
                      <a:close/>
                    </a:path>
                  </a:pathLst>
                </a:custGeom>
                <a:solidFill>
                  <a:srgbClr val="8A8A8A">
                    <a:alpha val="97000"/>
                  </a:srgbClr>
                </a:solidFill>
                <a:ln w="9525" cap="flat">
                  <a:noFill/>
                  <a:prstDash val="solid"/>
                  <a:miter/>
                </a:ln>
              </p:spPr>
              <p:txBody>
                <a:bodyPr rtlCol="0" anchor="ctr"/>
                <a:lstStyle/>
                <a:p>
                  <a:endParaRPr lang="en-ID"/>
                </a:p>
              </p:txBody>
            </p:sp>
            <p:sp>
              <p:nvSpPr>
                <p:cNvPr id="323" name="Freeform: Shape 322">
                  <a:extLst>
                    <a:ext uri="{FF2B5EF4-FFF2-40B4-BE49-F238E27FC236}">
                      <a16:creationId xmlns:a16="http://schemas.microsoft.com/office/drawing/2014/main" id="{1CBC3127-7A1C-4B61-94FC-ED07AA7DA55B}"/>
                    </a:ext>
                  </a:extLst>
                </p:cNvPr>
                <p:cNvSpPr/>
                <p:nvPr/>
              </p:nvSpPr>
              <p:spPr>
                <a:xfrm>
                  <a:off x="2964182" y="5659659"/>
                  <a:ext cx="192404" cy="10858"/>
                </a:xfrm>
                <a:custGeom>
                  <a:avLst/>
                  <a:gdLst>
                    <a:gd name="connsiteX0" fmla="*/ 192405 w 192404"/>
                    <a:gd name="connsiteY0" fmla="*/ 5429 h 10858"/>
                    <a:gd name="connsiteX1" fmla="*/ 96203 w 192404"/>
                    <a:gd name="connsiteY1" fmla="*/ 10859 h 10858"/>
                    <a:gd name="connsiteX2" fmla="*/ 0 w 192404"/>
                    <a:gd name="connsiteY2" fmla="*/ 5429 h 10858"/>
                    <a:gd name="connsiteX3" fmla="*/ 96203 w 192404"/>
                    <a:gd name="connsiteY3" fmla="*/ 0 h 10858"/>
                    <a:gd name="connsiteX4" fmla="*/ 192405 w 192404"/>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4" h="10858">
                      <a:moveTo>
                        <a:pt x="192405" y="5429"/>
                      </a:moveTo>
                      <a:cubicBezTo>
                        <a:pt x="192405" y="8428"/>
                        <a:pt x="149334" y="10859"/>
                        <a:pt x="96203" y="10859"/>
                      </a:cubicBezTo>
                      <a:cubicBezTo>
                        <a:pt x="43071" y="10859"/>
                        <a:pt x="0" y="8428"/>
                        <a:pt x="0" y="5429"/>
                      </a:cubicBezTo>
                      <a:cubicBezTo>
                        <a:pt x="0" y="2431"/>
                        <a:pt x="43071" y="0"/>
                        <a:pt x="96203" y="0"/>
                      </a:cubicBezTo>
                      <a:cubicBezTo>
                        <a:pt x="149334" y="0"/>
                        <a:pt x="192405" y="2431"/>
                        <a:pt x="192405" y="5429"/>
                      </a:cubicBezTo>
                      <a:close/>
                    </a:path>
                  </a:pathLst>
                </a:custGeom>
                <a:solidFill>
                  <a:srgbClr val="8A8A8A">
                    <a:alpha val="98000"/>
                  </a:srgbClr>
                </a:solidFill>
                <a:ln w="9525" cap="flat">
                  <a:noFill/>
                  <a:prstDash val="solid"/>
                  <a:miter/>
                </a:ln>
              </p:spPr>
              <p:txBody>
                <a:bodyPr rtlCol="0" anchor="ctr"/>
                <a:lstStyle/>
                <a:p>
                  <a:endParaRPr lang="en-ID"/>
                </a:p>
              </p:txBody>
            </p:sp>
            <p:sp>
              <p:nvSpPr>
                <p:cNvPr id="324" name="Freeform: Shape 323">
                  <a:extLst>
                    <a:ext uri="{FF2B5EF4-FFF2-40B4-BE49-F238E27FC236}">
                      <a16:creationId xmlns:a16="http://schemas.microsoft.com/office/drawing/2014/main" id="{9D8A2AD3-49EA-41BE-89C2-C3DB182A95F2}"/>
                    </a:ext>
                  </a:extLst>
                </p:cNvPr>
                <p:cNvSpPr/>
                <p:nvPr/>
              </p:nvSpPr>
              <p:spPr>
                <a:xfrm>
                  <a:off x="2969992" y="5660037"/>
                  <a:ext cx="180784" cy="10099"/>
                </a:xfrm>
                <a:custGeom>
                  <a:avLst/>
                  <a:gdLst>
                    <a:gd name="connsiteX0" fmla="*/ 180784 w 180784"/>
                    <a:gd name="connsiteY0" fmla="*/ 5051 h 10099"/>
                    <a:gd name="connsiteX1" fmla="*/ 90392 w 180784"/>
                    <a:gd name="connsiteY1" fmla="*/ 10099 h 10099"/>
                    <a:gd name="connsiteX2" fmla="*/ 0 w 180784"/>
                    <a:gd name="connsiteY2" fmla="*/ 5051 h 10099"/>
                    <a:gd name="connsiteX3" fmla="*/ 90392 w 180784"/>
                    <a:gd name="connsiteY3" fmla="*/ 3 h 10099"/>
                    <a:gd name="connsiteX4" fmla="*/ 180784 w 180784"/>
                    <a:gd name="connsiteY4" fmla="*/ 5051 h 1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84" h="10099">
                      <a:moveTo>
                        <a:pt x="180784" y="5051"/>
                      </a:moveTo>
                      <a:cubicBezTo>
                        <a:pt x="180784" y="7813"/>
                        <a:pt x="140303" y="10099"/>
                        <a:pt x="90392" y="10099"/>
                      </a:cubicBezTo>
                      <a:cubicBezTo>
                        <a:pt x="40481" y="10099"/>
                        <a:pt x="0" y="7813"/>
                        <a:pt x="0" y="5051"/>
                      </a:cubicBezTo>
                      <a:cubicBezTo>
                        <a:pt x="0" y="2289"/>
                        <a:pt x="40481" y="3"/>
                        <a:pt x="90392" y="3"/>
                      </a:cubicBezTo>
                      <a:cubicBezTo>
                        <a:pt x="140303" y="-92"/>
                        <a:pt x="180784" y="2193"/>
                        <a:pt x="180784" y="5051"/>
                      </a:cubicBezTo>
                      <a:close/>
                    </a:path>
                  </a:pathLst>
                </a:custGeom>
                <a:solidFill>
                  <a:srgbClr val="898989">
                    <a:alpha val="98000"/>
                  </a:srgbClr>
                </a:solidFill>
                <a:ln w="9525" cap="flat">
                  <a:noFill/>
                  <a:prstDash val="solid"/>
                  <a:miter/>
                </a:ln>
              </p:spPr>
              <p:txBody>
                <a:bodyPr rtlCol="0" anchor="ctr"/>
                <a:lstStyle/>
                <a:p>
                  <a:endParaRPr lang="en-ID"/>
                </a:p>
              </p:txBody>
            </p:sp>
            <p:sp>
              <p:nvSpPr>
                <p:cNvPr id="325" name="Freeform: Shape 324">
                  <a:extLst>
                    <a:ext uri="{FF2B5EF4-FFF2-40B4-BE49-F238E27FC236}">
                      <a16:creationId xmlns:a16="http://schemas.microsoft.com/office/drawing/2014/main" id="{2C9AA0A3-424A-4ADD-8A6D-79CF9E3F7FB0}"/>
                    </a:ext>
                  </a:extLst>
                </p:cNvPr>
                <p:cNvSpPr/>
                <p:nvPr/>
              </p:nvSpPr>
              <p:spPr>
                <a:xfrm>
                  <a:off x="2975707" y="5660326"/>
                  <a:ext cx="169354" cy="9525"/>
                </a:xfrm>
                <a:custGeom>
                  <a:avLst/>
                  <a:gdLst>
                    <a:gd name="connsiteX0" fmla="*/ 169354 w 169354"/>
                    <a:gd name="connsiteY0" fmla="*/ 4763 h 9525"/>
                    <a:gd name="connsiteX1" fmla="*/ 84677 w 169354"/>
                    <a:gd name="connsiteY1" fmla="*/ 9525 h 9525"/>
                    <a:gd name="connsiteX2" fmla="*/ 0 w 169354"/>
                    <a:gd name="connsiteY2" fmla="*/ 4763 h 9525"/>
                    <a:gd name="connsiteX3" fmla="*/ 84677 w 169354"/>
                    <a:gd name="connsiteY3" fmla="*/ 0 h 9525"/>
                    <a:gd name="connsiteX4" fmla="*/ 169354 w 169354"/>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4" h="9525">
                      <a:moveTo>
                        <a:pt x="169354" y="4763"/>
                      </a:moveTo>
                      <a:cubicBezTo>
                        <a:pt x="169354" y="7393"/>
                        <a:pt x="131443" y="9525"/>
                        <a:pt x="84677" y="9525"/>
                      </a:cubicBezTo>
                      <a:cubicBezTo>
                        <a:pt x="37911" y="9525"/>
                        <a:pt x="0" y="7393"/>
                        <a:pt x="0" y="4763"/>
                      </a:cubicBezTo>
                      <a:cubicBezTo>
                        <a:pt x="0" y="2132"/>
                        <a:pt x="37911" y="0"/>
                        <a:pt x="84677" y="0"/>
                      </a:cubicBezTo>
                      <a:cubicBezTo>
                        <a:pt x="131443" y="0"/>
                        <a:pt x="169354" y="2132"/>
                        <a:pt x="169354" y="4763"/>
                      </a:cubicBezTo>
                      <a:close/>
                    </a:path>
                  </a:pathLst>
                </a:custGeom>
                <a:solidFill>
                  <a:srgbClr val="898989">
                    <a:alpha val="99000"/>
                  </a:srgbClr>
                </a:solidFill>
                <a:ln w="9525" cap="flat">
                  <a:noFill/>
                  <a:prstDash val="solid"/>
                  <a:miter/>
                </a:ln>
              </p:spPr>
              <p:txBody>
                <a:bodyPr rtlCol="0" anchor="ctr"/>
                <a:lstStyle/>
                <a:p>
                  <a:endParaRPr lang="en-ID"/>
                </a:p>
              </p:txBody>
            </p:sp>
            <p:sp>
              <p:nvSpPr>
                <p:cNvPr id="326" name="Freeform: Shape 325">
                  <a:extLst>
                    <a:ext uri="{FF2B5EF4-FFF2-40B4-BE49-F238E27FC236}">
                      <a16:creationId xmlns:a16="http://schemas.microsoft.com/office/drawing/2014/main" id="{53E1B255-CFEF-4DD2-ABAC-E35FA7040CC6}"/>
                    </a:ext>
                  </a:extLst>
                </p:cNvPr>
                <p:cNvSpPr/>
                <p:nvPr/>
              </p:nvSpPr>
              <p:spPr>
                <a:xfrm>
                  <a:off x="2981517" y="5660707"/>
                  <a:ext cx="157734" cy="8762"/>
                </a:xfrm>
                <a:custGeom>
                  <a:avLst/>
                  <a:gdLst>
                    <a:gd name="connsiteX0" fmla="*/ 157734 w 157734"/>
                    <a:gd name="connsiteY0" fmla="*/ 4382 h 8762"/>
                    <a:gd name="connsiteX1" fmla="*/ 78867 w 157734"/>
                    <a:gd name="connsiteY1" fmla="*/ 8763 h 8762"/>
                    <a:gd name="connsiteX2" fmla="*/ 0 w 157734"/>
                    <a:gd name="connsiteY2" fmla="*/ 4382 h 8762"/>
                    <a:gd name="connsiteX3" fmla="*/ 78867 w 157734"/>
                    <a:gd name="connsiteY3" fmla="*/ 0 h 8762"/>
                    <a:gd name="connsiteX4" fmla="*/ 157734 w 157734"/>
                    <a:gd name="connsiteY4" fmla="*/ 4382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4" h="8762">
                      <a:moveTo>
                        <a:pt x="157734" y="4382"/>
                      </a:moveTo>
                      <a:cubicBezTo>
                        <a:pt x="157734" y="6802"/>
                        <a:pt x="122424" y="8763"/>
                        <a:pt x="78867" y="8763"/>
                      </a:cubicBezTo>
                      <a:cubicBezTo>
                        <a:pt x="35310" y="8763"/>
                        <a:pt x="0" y="6801"/>
                        <a:pt x="0" y="4382"/>
                      </a:cubicBezTo>
                      <a:cubicBezTo>
                        <a:pt x="0" y="1962"/>
                        <a:pt x="35310" y="0"/>
                        <a:pt x="78867" y="0"/>
                      </a:cubicBezTo>
                      <a:cubicBezTo>
                        <a:pt x="122424" y="0"/>
                        <a:pt x="157734" y="1962"/>
                        <a:pt x="157734" y="4382"/>
                      </a:cubicBezTo>
                      <a:close/>
                    </a:path>
                  </a:pathLst>
                </a:custGeom>
                <a:solidFill>
                  <a:srgbClr val="888888">
                    <a:alpha val="99000"/>
                  </a:srgbClr>
                </a:solidFill>
                <a:ln w="9525" cap="flat">
                  <a:noFill/>
                  <a:prstDash val="solid"/>
                  <a:miter/>
                </a:ln>
              </p:spPr>
              <p:txBody>
                <a:bodyPr rtlCol="0" anchor="ctr"/>
                <a:lstStyle/>
                <a:p>
                  <a:endParaRPr lang="en-ID"/>
                </a:p>
              </p:txBody>
            </p:sp>
            <p:sp>
              <p:nvSpPr>
                <p:cNvPr id="327" name="Freeform: Shape 326">
                  <a:extLst>
                    <a:ext uri="{FF2B5EF4-FFF2-40B4-BE49-F238E27FC236}">
                      <a16:creationId xmlns:a16="http://schemas.microsoft.com/office/drawing/2014/main" id="{89533D29-7F07-4033-8ACA-20B59ACA8A74}"/>
                    </a:ext>
                  </a:extLst>
                </p:cNvPr>
                <p:cNvSpPr/>
                <p:nvPr/>
              </p:nvSpPr>
              <p:spPr>
                <a:xfrm>
                  <a:off x="2987328" y="5660993"/>
                  <a:ext cx="146113" cy="8191"/>
                </a:xfrm>
                <a:custGeom>
                  <a:avLst/>
                  <a:gdLst>
                    <a:gd name="connsiteX0" fmla="*/ 146113 w 146113"/>
                    <a:gd name="connsiteY0" fmla="*/ 4096 h 8191"/>
                    <a:gd name="connsiteX1" fmla="*/ 73057 w 146113"/>
                    <a:gd name="connsiteY1" fmla="*/ 8192 h 8191"/>
                    <a:gd name="connsiteX2" fmla="*/ 0 w 146113"/>
                    <a:gd name="connsiteY2" fmla="*/ 4096 h 8191"/>
                    <a:gd name="connsiteX3" fmla="*/ 73057 w 146113"/>
                    <a:gd name="connsiteY3" fmla="*/ 0 h 8191"/>
                    <a:gd name="connsiteX4" fmla="*/ 146113 w 14611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13" h="8191">
                      <a:moveTo>
                        <a:pt x="146113" y="4096"/>
                      </a:moveTo>
                      <a:cubicBezTo>
                        <a:pt x="146113" y="6382"/>
                        <a:pt x="113443" y="8192"/>
                        <a:pt x="73057" y="8192"/>
                      </a:cubicBezTo>
                      <a:cubicBezTo>
                        <a:pt x="32671" y="8192"/>
                        <a:pt x="0" y="6382"/>
                        <a:pt x="0" y="4096"/>
                      </a:cubicBezTo>
                      <a:cubicBezTo>
                        <a:pt x="0" y="1810"/>
                        <a:pt x="32671" y="0"/>
                        <a:pt x="73057" y="0"/>
                      </a:cubicBezTo>
                      <a:cubicBezTo>
                        <a:pt x="113347" y="0"/>
                        <a:pt x="146113" y="1810"/>
                        <a:pt x="146113" y="4096"/>
                      </a:cubicBezTo>
                      <a:close/>
                    </a:path>
                  </a:pathLst>
                </a:custGeom>
                <a:solidFill>
                  <a:srgbClr val="888888"/>
                </a:solidFill>
                <a:ln w="9525" cap="flat">
                  <a:noFill/>
                  <a:prstDash val="solid"/>
                  <a:miter/>
                </a:ln>
              </p:spPr>
              <p:txBody>
                <a:bodyPr rtlCol="0" anchor="ctr"/>
                <a:lstStyle/>
                <a:p>
                  <a:endParaRPr lang="en-ID"/>
                </a:p>
              </p:txBody>
            </p:sp>
            <p:sp>
              <p:nvSpPr>
                <p:cNvPr id="328" name="Freeform: Shape 327">
                  <a:extLst>
                    <a:ext uri="{FF2B5EF4-FFF2-40B4-BE49-F238E27FC236}">
                      <a16:creationId xmlns:a16="http://schemas.microsoft.com/office/drawing/2014/main" id="{64EE1598-EECA-4F32-97E6-323E4D24973C}"/>
                    </a:ext>
                  </a:extLst>
                </p:cNvPr>
                <p:cNvSpPr/>
                <p:nvPr/>
              </p:nvSpPr>
              <p:spPr>
                <a:xfrm>
                  <a:off x="2993138" y="5661279"/>
                  <a:ext cx="134492" cy="7619"/>
                </a:xfrm>
                <a:custGeom>
                  <a:avLst/>
                  <a:gdLst>
                    <a:gd name="connsiteX0" fmla="*/ 134493 w 134492"/>
                    <a:gd name="connsiteY0" fmla="*/ 3810 h 7619"/>
                    <a:gd name="connsiteX1" fmla="*/ 67247 w 134492"/>
                    <a:gd name="connsiteY1" fmla="*/ 7620 h 7619"/>
                    <a:gd name="connsiteX2" fmla="*/ 0 w 134492"/>
                    <a:gd name="connsiteY2" fmla="*/ 3810 h 7619"/>
                    <a:gd name="connsiteX3" fmla="*/ 67247 w 134492"/>
                    <a:gd name="connsiteY3" fmla="*/ 0 h 7619"/>
                    <a:gd name="connsiteX4" fmla="*/ 134493 w 134492"/>
                    <a:gd name="connsiteY4" fmla="*/ 381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2" h="7619">
                      <a:moveTo>
                        <a:pt x="134493" y="3810"/>
                      </a:moveTo>
                      <a:cubicBezTo>
                        <a:pt x="134493" y="5914"/>
                        <a:pt x="104386" y="7620"/>
                        <a:pt x="67247" y="7620"/>
                      </a:cubicBezTo>
                      <a:cubicBezTo>
                        <a:pt x="30107" y="7620"/>
                        <a:pt x="0" y="5914"/>
                        <a:pt x="0" y="3810"/>
                      </a:cubicBezTo>
                      <a:cubicBezTo>
                        <a:pt x="0" y="1706"/>
                        <a:pt x="30107" y="0"/>
                        <a:pt x="67247" y="0"/>
                      </a:cubicBezTo>
                      <a:cubicBezTo>
                        <a:pt x="104386" y="0"/>
                        <a:pt x="134493" y="1706"/>
                        <a:pt x="134493" y="3810"/>
                      </a:cubicBezTo>
                      <a:close/>
                    </a:path>
                  </a:pathLst>
                </a:custGeom>
                <a:solidFill>
                  <a:srgbClr val="878787"/>
                </a:solidFill>
                <a:ln w="9525" cap="flat">
                  <a:noFill/>
                  <a:prstDash val="solid"/>
                  <a:miter/>
                </a:ln>
              </p:spPr>
              <p:txBody>
                <a:bodyPr rtlCol="0" anchor="ctr"/>
                <a:lstStyle/>
                <a:p>
                  <a:endParaRPr lang="en-ID"/>
                </a:p>
              </p:txBody>
            </p:sp>
          </p:grpSp>
          <p:sp>
            <p:nvSpPr>
              <p:cNvPr id="62" name="Freeform: Shape 61">
                <a:extLst>
                  <a:ext uri="{FF2B5EF4-FFF2-40B4-BE49-F238E27FC236}">
                    <a16:creationId xmlns:a16="http://schemas.microsoft.com/office/drawing/2014/main" id="{45AF0C08-DE87-4EC7-988B-73CBF4409F8D}"/>
                  </a:ext>
                </a:extLst>
              </p:cNvPr>
              <p:cNvSpPr/>
              <p:nvPr/>
            </p:nvSpPr>
            <p:spPr>
              <a:xfrm>
                <a:off x="2063117" y="1377314"/>
                <a:ext cx="1994535" cy="4092035"/>
              </a:xfrm>
              <a:custGeom>
                <a:avLst/>
                <a:gdLst>
                  <a:gd name="connsiteX0" fmla="*/ 326231 w 1994535"/>
                  <a:gd name="connsiteY0" fmla="*/ 96489 h 4092035"/>
                  <a:gd name="connsiteX1" fmla="*/ 97155 w 1994535"/>
                  <a:gd name="connsiteY1" fmla="*/ 325565 h 4092035"/>
                  <a:gd name="connsiteX2" fmla="*/ 97155 w 1994535"/>
                  <a:gd name="connsiteY2" fmla="*/ 3766376 h 4092035"/>
                  <a:gd name="connsiteX3" fmla="*/ 326231 w 1994535"/>
                  <a:gd name="connsiteY3" fmla="*/ 3995453 h 4092035"/>
                  <a:gd name="connsiteX4" fmla="*/ 1668209 w 1994535"/>
                  <a:gd name="connsiteY4" fmla="*/ 3995453 h 4092035"/>
                  <a:gd name="connsiteX5" fmla="*/ 1897285 w 1994535"/>
                  <a:gd name="connsiteY5" fmla="*/ 3766376 h 4092035"/>
                  <a:gd name="connsiteX6" fmla="*/ 1897285 w 1994535"/>
                  <a:gd name="connsiteY6" fmla="*/ 325565 h 4092035"/>
                  <a:gd name="connsiteX7" fmla="*/ 1668209 w 1994535"/>
                  <a:gd name="connsiteY7" fmla="*/ 96489 h 4092035"/>
                  <a:gd name="connsiteX8" fmla="*/ 1512475 w 1994535"/>
                  <a:gd name="connsiteY8" fmla="*/ 96489 h 4092035"/>
                  <a:gd name="connsiteX9" fmla="*/ 480155 w 1994535"/>
                  <a:gd name="connsiteY9" fmla="*/ 96489 h 4092035"/>
                  <a:gd name="connsiteX10" fmla="*/ 326231 w 1994535"/>
                  <a:gd name="connsiteY10" fmla="*/ 96489 h 4092035"/>
                  <a:gd name="connsiteX11" fmla="*/ 319754 w 1994535"/>
                  <a:gd name="connsiteY11" fmla="*/ 0 h 4092035"/>
                  <a:gd name="connsiteX12" fmla="*/ 1674781 w 1994535"/>
                  <a:gd name="connsiteY12" fmla="*/ 0 h 4092035"/>
                  <a:gd name="connsiteX13" fmla="*/ 1994535 w 1994535"/>
                  <a:gd name="connsiteY13" fmla="*/ 319754 h 4092035"/>
                  <a:gd name="connsiteX14" fmla="*/ 1994535 w 1994535"/>
                  <a:gd name="connsiteY14" fmla="*/ 3772281 h 4092035"/>
                  <a:gd name="connsiteX15" fmla="*/ 1674781 w 1994535"/>
                  <a:gd name="connsiteY15" fmla="*/ 4092035 h 4092035"/>
                  <a:gd name="connsiteX16" fmla="*/ 319754 w 1994535"/>
                  <a:gd name="connsiteY16" fmla="*/ 4092035 h 4092035"/>
                  <a:gd name="connsiteX17" fmla="*/ 0 w 1994535"/>
                  <a:gd name="connsiteY17" fmla="*/ 3772281 h 4092035"/>
                  <a:gd name="connsiteX18" fmla="*/ 0 w 1994535"/>
                  <a:gd name="connsiteY18" fmla="*/ 319754 h 4092035"/>
                  <a:gd name="connsiteX19" fmla="*/ 319754 w 1994535"/>
                  <a:gd name="connsiteY19" fmla="*/ 0 h 409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94535" h="4092035">
                    <a:moveTo>
                      <a:pt x="326231" y="96489"/>
                    </a:moveTo>
                    <a:cubicBezTo>
                      <a:pt x="199739" y="96489"/>
                      <a:pt x="97155" y="198978"/>
                      <a:pt x="97155" y="325565"/>
                    </a:cubicBezTo>
                    <a:lnTo>
                      <a:pt x="97155" y="3766376"/>
                    </a:lnTo>
                    <a:cubicBezTo>
                      <a:pt x="97155" y="3892868"/>
                      <a:pt x="199644" y="3995453"/>
                      <a:pt x="326231" y="3995453"/>
                    </a:cubicBezTo>
                    <a:lnTo>
                      <a:pt x="1668209" y="3995453"/>
                    </a:lnTo>
                    <a:cubicBezTo>
                      <a:pt x="1794701" y="3995453"/>
                      <a:pt x="1897285" y="3892964"/>
                      <a:pt x="1897285" y="3766376"/>
                    </a:cubicBezTo>
                    <a:lnTo>
                      <a:pt x="1897285" y="325565"/>
                    </a:lnTo>
                    <a:cubicBezTo>
                      <a:pt x="1897285" y="199073"/>
                      <a:pt x="1794796" y="96489"/>
                      <a:pt x="1668209" y="96489"/>
                    </a:cubicBezTo>
                    <a:lnTo>
                      <a:pt x="1512475" y="96489"/>
                    </a:lnTo>
                    <a:lnTo>
                      <a:pt x="480155" y="96489"/>
                    </a:lnTo>
                    <a:cubicBezTo>
                      <a:pt x="426910" y="96489"/>
                      <a:pt x="376428" y="96489"/>
                      <a:pt x="326231" y="96489"/>
                    </a:cubicBezTo>
                    <a:close/>
                    <a:moveTo>
                      <a:pt x="319754" y="0"/>
                    </a:moveTo>
                    <a:lnTo>
                      <a:pt x="1674781" y="0"/>
                    </a:lnTo>
                    <a:cubicBezTo>
                      <a:pt x="1851374" y="0"/>
                      <a:pt x="1994535" y="143161"/>
                      <a:pt x="1994535" y="319754"/>
                    </a:cubicBezTo>
                    <a:lnTo>
                      <a:pt x="1994535" y="3772281"/>
                    </a:lnTo>
                    <a:cubicBezTo>
                      <a:pt x="1994535" y="3948875"/>
                      <a:pt x="1851374" y="4092035"/>
                      <a:pt x="1674781" y="4092035"/>
                    </a:cubicBezTo>
                    <a:lnTo>
                      <a:pt x="319754" y="4092035"/>
                    </a:lnTo>
                    <a:cubicBezTo>
                      <a:pt x="143161" y="4092035"/>
                      <a:pt x="0" y="3948875"/>
                      <a:pt x="0" y="3772281"/>
                    </a:cubicBezTo>
                    <a:lnTo>
                      <a:pt x="0" y="319754"/>
                    </a:lnTo>
                    <a:cubicBezTo>
                      <a:pt x="0" y="143161"/>
                      <a:pt x="143161" y="0"/>
                      <a:pt x="319754" y="0"/>
                    </a:cubicBezTo>
                    <a:close/>
                  </a:path>
                </a:pathLst>
              </a:custGeom>
              <a:solidFill>
                <a:srgbClr val="5E465D"/>
              </a:solidFill>
              <a:ln w="9525" cap="flat">
                <a:noFill/>
                <a:prstDash val="solid"/>
                <a:miter/>
              </a:ln>
            </p:spPr>
            <p:txBody>
              <a:bodyPr rtlCol="0" anchor="ctr"/>
              <a:lstStyle/>
              <a:p>
                <a:endParaRPr lang="en-ID"/>
              </a:p>
            </p:txBody>
          </p:sp>
          <p:sp>
            <p:nvSpPr>
              <p:cNvPr id="66" name="Freeform: Shape 65">
                <a:extLst>
                  <a:ext uri="{FF2B5EF4-FFF2-40B4-BE49-F238E27FC236}">
                    <a16:creationId xmlns:a16="http://schemas.microsoft.com/office/drawing/2014/main" id="{2895FC49-6DD4-48EE-B047-066ED78C5254}"/>
                  </a:ext>
                </a:extLst>
              </p:cNvPr>
              <p:cNvSpPr/>
              <p:nvPr/>
            </p:nvSpPr>
            <p:spPr>
              <a:xfrm>
                <a:off x="2072642" y="1386839"/>
                <a:ext cx="1975484" cy="4072890"/>
              </a:xfrm>
              <a:custGeom>
                <a:avLst/>
                <a:gdLst>
                  <a:gd name="connsiteX0" fmla="*/ 1662779 w 1975484"/>
                  <a:gd name="connsiteY0" fmla="*/ 0 h 4072890"/>
                  <a:gd name="connsiteX1" fmla="*/ 312706 w 1975484"/>
                  <a:gd name="connsiteY1" fmla="*/ 0 h 4072890"/>
                  <a:gd name="connsiteX2" fmla="*/ 0 w 1975484"/>
                  <a:gd name="connsiteY2" fmla="*/ 312706 h 4072890"/>
                  <a:gd name="connsiteX3" fmla="*/ 0 w 1975484"/>
                  <a:gd name="connsiteY3" fmla="*/ 3760184 h 4072890"/>
                  <a:gd name="connsiteX4" fmla="*/ 312706 w 1975484"/>
                  <a:gd name="connsiteY4" fmla="*/ 4072890 h 4072890"/>
                  <a:gd name="connsiteX5" fmla="*/ 1662779 w 1975484"/>
                  <a:gd name="connsiteY5" fmla="*/ 4072890 h 4072890"/>
                  <a:gd name="connsiteX6" fmla="*/ 1975485 w 1975484"/>
                  <a:gd name="connsiteY6" fmla="*/ 3760184 h 4072890"/>
                  <a:gd name="connsiteX7" fmla="*/ 1975485 w 1975484"/>
                  <a:gd name="connsiteY7" fmla="*/ 312801 h 4072890"/>
                  <a:gd name="connsiteX8" fmla="*/ 1662779 w 1975484"/>
                  <a:gd name="connsiteY8" fmla="*/ 0 h 4072890"/>
                  <a:gd name="connsiteX9" fmla="*/ 1965960 w 1975484"/>
                  <a:gd name="connsiteY9" fmla="*/ 3757708 h 4072890"/>
                  <a:gd name="connsiteX10" fmla="*/ 1660208 w 1975484"/>
                  <a:gd name="connsiteY10" fmla="*/ 4063460 h 4072890"/>
                  <a:gd name="connsiteX11" fmla="*/ 315182 w 1975484"/>
                  <a:gd name="connsiteY11" fmla="*/ 4063460 h 4072890"/>
                  <a:gd name="connsiteX12" fmla="*/ 9430 w 1975484"/>
                  <a:gd name="connsiteY12" fmla="*/ 3757708 h 4072890"/>
                  <a:gd name="connsiteX13" fmla="*/ 9430 w 1975484"/>
                  <a:gd name="connsiteY13" fmla="*/ 315278 h 4072890"/>
                  <a:gd name="connsiteX14" fmla="*/ 315182 w 1975484"/>
                  <a:gd name="connsiteY14" fmla="*/ 9525 h 4072890"/>
                  <a:gd name="connsiteX15" fmla="*/ 1660208 w 1975484"/>
                  <a:gd name="connsiteY15" fmla="*/ 9525 h 4072890"/>
                  <a:gd name="connsiteX16" fmla="*/ 1965960 w 1975484"/>
                  <a:gd name="connsiteY16" fmla="*/ 315278 h 4072890"/>
                  <a:gd name="connsiteX17" fmla="*/ 1965960 w 1975484"/>
                  <a:gd name="connsiteY17" fmla="*/ 3757708 h 407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5484" h="4072890">
                    <a:moveTo>
                      <a:pt x="1662779" y="0"/>
                    </a:moveTo>
                    <a:lnTo>
                      <a:pt x="312706" y="0"/>
                    </a:lnTo>
                    <a:cubicBezTo>
                      <a:pt x="140017" y="0"/>
                      <a:pt x="0" y="140018"/>
                      <a:pt x="0" y="312706"/>
                    </a:cubicBezTo>
                    <a:lnTo>
                      <a:pt x="0" y="3760184"/>
                    </a:lnTo>
                    <a:cubicBezTo>
                      <a:pt x="0" y="3932873"/>
                      <a:pt x="140017" y="4072890"/>
                      <a:pt x="312706" y="4072890"/>
                    </a:cubicBezTo>
                    <a:lnTo>
                      <a:pt x="1662779" y="4072890"/>
                    </a:lnTo>
                    <a:cubicBezTo>
                      <a:pt x="1835468" y="4072890"/>
                      <a:pt x="1975485" y="3932873"/>
                      <a:pt x="1975485" y="3760184"/>
                    </a:cubicBezTo>
                    <a:lnTo>
                      <a:pt x="1975485" y="312801"/>
                    </a:lnTo>
                    <a:cubicBezTo>
                      <a:pt x="1975485" y="140018"/>
                      <a:pt x="1835468" y="0"/>
                      <a:pt x="1662779" y="0"/>
                    </a:cubicBezTo>
                    <a:close/>
                    <a:moveTo>
                      <a:pt x="1965960" y="3757708"/>
                    </a:moveTo>
                    <a:cubicBezTo>
                      <a:pt x="1965960" y="3926586"/>
                      <a:pt x="1829086" y="4063460"/>
                      <a:pt x="1660208" y="4063460"/>
                    </a:cubicBezTo>
                    <a:lnTo>
                      <a:pt x="315182" y="4063460"/>
                    </a:lnTo>
                    <a:cubicBezTo>
                      <a:pt x="146304" y="4063460"/>
                      <a:pt x="9430" y="3926586"/>
                      <a:pt x="9430" y="3757708"/>
                    </a:cubicBezTo>
                    <a:lnTo>
                      <a:pt x="9430" y="315278"/>
                    </a:lnTo>
                    <a:cubicBezTo>
                      <a:pt x="9430" y="146399"/>
                      <a:pt x="146304" y="9525"/>
                      <a:pt x="315182" y="9525"/>
                    </a:cubicBezTo>
                    <a:lnTo>
                      <a:pt x="1660208" y="9525"/>
                    </a:lnTo>
                    <a:cubicBezTo>
                      <a:pt x="1829086" y="9525"/>
                      <a:pt x="1965960" y="146399"/>
                      <a:pt x="1965960" y="315278"/>
                    </a:cubicBezTo>
                    <a:lnTo>
                      <a:pt x="1965960" y="3757708"/>
                    </a:lnTo>
                    <a:close/>
                  </a:path>
                </a:pathLst>
              </a:custGeom>
              <a:solidFill>
                <a:srgbClr val="706F6F"/>
              </a:solidFill>
              <a:ln w="9525" cap="flat">
                <a:noFill/>
                <a:prstDash val="solid"/>
                <a:miter/>
              </a:ln>
            </p:spPr>
            <p:txBody>
              <a:bodyPr rtlCol="0" anchor="ctr"/>
              <a:lstStyle/>
              <a:p>
                <a:endParaRPr lang="en-ID"/>
              </a:p>
            </p:txBody>
          </p:sp>
          <p:sp>
            <p:nvSpPr>
              <p:cNvPr id="67" name="Freeform: Shape 66">
                <a:extLst>
                  <a:ext uri="{FF2B5EF4-FFF2-40B4-BE49-F238E27FC236}">
                    <a16:creationId xmlns:a16="http://schemas.microsoft.com/office/drawing/2014/main" id="{3CC7C75A-EA0A-44A1-9C6A-176376CC0608}"/>
                  </a:ext>
                </a:extLst>
              </p:cNvPr>
              <p:cNvSpPr/>
              <p:nvPr/>
            </p:nvSpPr>
            <p:spPr>
              <a:xfrm>
                <a:off x="2096835" y="1408557"/>
                <a:ext cx="1927098" cy="4029551"/>
              </a:xfrm>
              <a:custGeom>
                <a:avLst/>
                <a:gdLst>
                  <a:gd name="connsiteX0" fmla="*/ 292513 w 1927098"/>
                  <a:gd name="connsiteY0" fmla="*/ 65246 h 4029551"/>
                  <a:gd name="connsiteX1" fmla="*/ 63437 w 1927098"/>
                  <a:gd name="connsiteY1" fmla="*/ 294322 h 4029551"/>
                  <a:gd name="connsiteX2" fmla="*/ 63437 w 1927098"/>
                  <a:gd name="connsiteY2" fmla="*/ 3735133 h 4029551"/>
                  <a:gd name="connsiteX3" fmla="*/ 292513 w 1927098"/>
                  <a:gd name="connsiteY3" fmla="*/ 3964210 h 4029551"/>
                  <a:gd name="connsiteX4" fmla="*/ 1634491 w 1927098"/>
                  <a:gd name="connsiteY4" fmla="*/ 3964210 h 4029551"/>
                  <a:gd name="connsiteX5" fmla="*/ 1863567 w 1927098"/>
                  <a:gd name="connsiteY5" fmla="*/ 3735133 h 4029551"/>
                  <a:gd name="connsiteX6" fmla="*/ 1863567 w 1927098"/>
                  <a:gd name="connsiteY6" fmla="*/ 294322 h 4029551"/>
                  <a:gd name="connsiteX7" fmla="*/ 1634491 w 1927098"/>
                  <a:gd name="connsiteY7" fmla="*/ 65246 h 4029551"/>
                  <a:gd name="connsiteX8" fmla="*/ 1478757 w 1927098"/>
                  <a:gd name="connsiteY8" fmla="*/ 65246 h 4029551"/>
                  <a:gd name="connsiteX9" fmla="*/ 446437 w 1927098"/>
                  <a:gd name="connsiteY9" fmla="*/ 65246 h 4029551"/>
                  <a:gd name="connsiteX10" fmla="*/ 292513 w 1927098"/>
                  <a:gd name="connsiteY10" fmla="*/ 65246 h 4029551"/>
                  <a:gd name="connsiteX11" fmla="*/ 294037 w 1927098"/>
                  <a:gd name="connsiteY11" fmla="*/ 0 h 4029551"/>
                  <a:gd name="connsiteX12" fmla="*/ 1633061 w 1927098"/>
                  <a:gd name="connsiteY12" fmla="*/ 0 h 4029551"/>
                  <a:gd name="connsiteX13" fmla="*/ 1927098 w 1927098"/>
                  <a:gd name="connsiteY13" fmla="*/ 294037 h 4029551"/>
                  <a:gd name="connsiteX14" fmla="*/ 1927098 w 1927098"/>
                  <a:gd name="connsiteY14" fmla="*/ 3735610 h 4029551"/>
                  <a:gd name="connsiteX15" fmla="*/ 1633061 w 1927098"/>
                  <a:gd name="connsiteY15" fmla="*/ 4029551 h 4029551"/>
                  <a:gd name="connsiteX16" fmla="*/ 294037 w 1927098"/>
                  <a:gd name="connsiteY16" fmla="*/ 4029551 h 4029551"/>
                  <a:gd name="connsiteX17" fmla="*/ 0 w 1927098"/>
                  <a:gd name="connsiteY17" fmla="*/ 3735515 h 4029551"/>
                  <a:gd name="connsiteX18" fmla="*/ 0 w 1927098"/>
                  <a:gd name="connsiteY18" fmla="*/ 294037 h 4029551"/>
                  <a:gd name="connsiteX19" fmla="*/ 294037 w 1927098"/>
                  <a:gd name="connsiteY19" fmla="*/ 0 h 402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7098" h="4029551">
                    <a:moveTo>
                      <a:pt x="292513" y="65246"/>
                    </a:moveTo>
                    <a:cubicBezTo>
                      <a:pt x="166021" y="65246"/>
                      <a:pt x="63437" y="167735"/>
                      <a:pt x="63437" y="294322"/>
                    </a:cubicBezTo>
                    <a:lnTo>
                      <a:pt x="63437" y="3735133"/>
                    </a:lnTo>
                    <a:cubicBezTo>
                      <a:pt x="63437" y="3861625"/>
                      <a:pt x="165926" y="3964210"/>
                      <a:pt x="292513" y="3964210"/>
                    </a:cubicBezTo>
                    <a:lnTo>
                      <a:pt x="1634491" y="3964210"/>
                    </a:lnTo>
                    <a:cubicBezTo>
                      <a:pt x="1760983" y="3964210"/>
                      <a:pt x="1863567" y="3861721"/>
                      <a:pt x="1863567" y="3735133"/>
                    </a:cubicBezTo>
                    <a:lnTo>
                      <a:pt x="1863567" y="294322"/>
                    </a:lnTo>
                    <a:cubicBezTo>
                      <a:pt x="1863567" y="167830"/>
                      <a:pt x="1761078" y="65246"/>
                      <a:pt x="1634491" y="65246"/>
                    </a:cubicBezTo>
                    <a:lnTo>
                      <a:pt x="1478757" y="65246"/>
                    </a:lnTo>
                    <a:lnTo>
                      <a:pt x="446437" y="65246"/>
                    </a:lnTo>
                    <a:cubicBezTo>
                      <a:pt x="393192" y="65246"/>
                      <a:pt x="342710" y="65246"/>
                      <a:pt x="292513" y="65246"/>
                    </a:cubicBezTo>
                    <a:close/>
                    <a:moveTo>
                      <a:pt x="294037" y="0"/>
                    </a:moveTo>
                    <a:lnTo>
                      <a:pt x="1633061" y="0"/>
                    </a:lnTo>
                    <a:cubicBezTo>
                      <a:pt x="1795463" y="0"/>
                      <a:pt x="1927098" y="131636"/>
                      <a:pt x="1927098" y="294037"/>
                    </a:cubicBezTo>
                    <a:lnTo>
                      <a:pt x="1927098" y="3735610"/>
                    </a:lnTo>
                    <a:cubicBezTo>
                      <a:pt x="1927003" y="3897916"/>
                      <a:pt x="1795367" y="4029551"/>
                      <a:pt x="1633061" y="4029551"/>
                    </a:cubicBezTo>
                    <a:lnTo>
                      <a:pt x="294037" y="4029551"/>
                    </a:lnTo>
                    <a:cubicBezTo>
                      <a:pt x="131636" y="4029551"/>
                      <a:pt x="0" y="3897916"/>
                      <a:pt x="0" y="3735515"/>
                    </a:cubicBezTo>
                    <a:lnTo>
                      <a:pt x="0" y="294037"/>
                    </a:lnTo>
                    <a:cubicBezTo>
                      <a:pt x="0" y="131636"/>
                      <a:pt x="131636" y="0"/>
                      <a:pt x="294037" y="0"/>
                    </a:cubicBezTo>
                    <a:close/>
                  </a:path>
                </a:pathLst>
              </a:custGeom>
              <a:solidFill>
                <a:srgbClr val="1D1D1B"/>
              </a:solidFill>
              <a:ln w="9525" cap="flat">
                <a:noFill/>
                <a:prstDash val="solid"/>
                <a:miter/>
              </a:ln>
            </p:spPr>
            <p:txBody>
              <a:bodyPr rtlCol="0" anchor="ctr"/>
              <a:lstStyle/>
              <a:p>
                <a:endParaRPr lang="en-ID"/>
              </a:p>
            </p:txBody>
          </p:sp>
          <p:grpSp>
            <p:nvGrpSpPr>
              <p:cNvPr id="68" name="Graphic 5">
                <a:extLst>
                  <a:ext uri="{FF2B5EF4-FFF2-40B4-BE49-F238E27FC236}">
                    <a16:creationId xmlns:a16="http://schemas.microsoft.com/office/drawing/2014/main" id="{13EE87F9-F95F-4BF1-88FD-15D2E0B7B34B}"/>
                  </a:ext>
                </a:extLst>
              </p:cNvPr>
              <p:cNvGrpSpPr/>
              <p:nvPr/>
            </p:nvGrpSpPr>
            <p:grpSpPr>
              <a:xfrm>
                <a:off x="2045972" y="2023872"/>
                <a:ext cx="2029110" cy="1000696"/>
                <a:chOff x="2045972" y="2023872"/>
                <a:chExt cx="2029110" cy="1000696"/>
              </a:xfrm>
              <a:solidFill>
                <a:schemeClr val="accent1"/>
              </a:solidFill>
            </p:grpSpPr>
            <p:grpSp>
              <p:nvGrpSpPr>
                <p:cNvPr id="92" name="Graphic 5">
                  <a:extLst>
                    <a:ext uri="{FF2B5EF4-FFF2-40B4-BE49-F238E27FC236}">
                      <a16:creationId xmlns:a16="http://schemas.microsoft.com/office/drawing/2014/main" id="{CF1CA74D-2F9E-4D34-9541-37DDAB623448}"/>
                    </a:ext>
                  </a:extLst>
                </p:cNvPr>
                <p:cNvGrpSpPr/>
                <p:nvPr/>
              </p:nvGrpSpPr>
              <p:grpSpPr>
                <a:xfrm>
                  <a:off x="4057652" y="2422874"/>
                  <a:ext cx="17430" cy="493204"/>
                  <a:chOff x="4057652" y="2422874"/>
                  <a:chExt cx="17430" cy="493204"/>
                </a:xfrm>
                <a:solidFill>
                  <a:schemeClr val="accent1"/>
                </a:solidFill>
              </p:grpSpPr>
              <p:sp>
                <p:nvSpPr>
                  <p:cNvPr id="105" name="Freeform: Shape 104">
                    <a:extLst>
                      <a:ext uri="{FF2B5EF4-FFF2-40B4-BE49-F238E27FC236}">
                        <a16:creationId xmlns:a16="http://schemas.microsoft.com/office/drawing/2014/main" id="{1F208366-95D5-4C3B-9C55-3D9EE6502FD5}"/>
                      </a:ext>
                    </a:extLst>
                  </p:cNvPr>
                  <p:cNvSpPr/>
                  <p:nvPr/>
                </p:nvSpPr>
                <p:spPr>
                  <a:xfrm>
                    <a:off x="4057652" y="2422874"/>
                    <a:ext cx="11715" cy="493204"/>
                  </a:xfrm>
                  <a:custGeom>
                    <a:avLst/>
                    <a:gdLst>
                      <a:gd name="connsiteX0" fmla="*/ 0 w 11715"/>
                      <a:gd name="connsiteY0" fmla="*/ 0 h 493204"/>
                      <a:gd name="connsiteX1" fmla="*/ 11716 w 11715"/>
                      <a:gd name="connsiteY1" fmla="*/ 0 h 493204"/>
                      <a:gd name="connsiteX2" fmla="*/ 11716 w 11715"/>
                      <a:gd name="connsiteY2" fmla="*/ 493204 h 493204"/>
                      <a:gd name="connsiteX3" fmla="*/ 0 w 11715"/>
                      <a:gd name="connsiteY3" fmla="*/ 493204 h 493204"/>
                    </a:gdLst>
                    <a:ahLst/>
                    <a:cxnLst>
                      <a:cxn ang="0">
                        <a:pos x="connsiteX0" y="connsiteY0"/>
                      </a:cxn>
                      <a:cxn ang="0">
                        <a:pos x="connsiteX1" y="connsiteY1"/>
                      </a:cxn>
                      <a:cxn ang="0">
                        <a:pos x="connsiteX2" y="connsiteY2"/>
                      </a:cxn>
                      <a:cxn ang="0">
                        <a:pos x="connsiteX3" y="connsiteY3"/>
                      </a:cxn>
                    </a:cxnLst>
                    <a:rect l="l" t="t" r="r" b="b"/>
                    <a:pathLst>
                      <a:path w="11715" h="493204">
                        <a:moveTo>
                          <a:pt x="0" y="0"/>
                        </a:moveTo>
                        <a:lnTo>
                          <a:pt x="11716" y="0"/>
                        </a:lnTo>
                        <a:lnTo>
                          <a:pt x="11716" y="493204"/>
                        </a:lnTo>
                        <a:lnTo>
                          <a:pt x="0" y="493204"/>
                        </a:lnTo>
                        <a:close/>
                      </a:path>
                    </a:pathLst>
                  </a:custGeom>
                  <a:solidFill>
                    <a:srgbClr val="68595F"/>
                  </a:solidFill>
                  <a:ln w="9525" cap="flat">
                    <a:noFill/>
                    <a:prstDash val="solid"/>
                    <a:miter/>
                  </a:ln>
                </p:spPr>
                <p:txBody>
                  <a:bodyPr rtlCol="0" anchor="ctr"/>
                  <a:lstStyle/>
                  <a:p>
                    <a:endParaRPr lang="en-ID"/>
                  </a:p>
                </p:txBody>
              </p:sp>
              <p:sp>
                <p:nvSpPr>
                  <p:cNvPr id="106" name="Freeform: Shape 105">
                    <a:extLst>
                      <a:ext uri="{FF2B5EF4-FFF2-40B4-BE49-F238E27FC236}">
                        <a16:creationId xmlns:a16="http://schemas.microsoft.com/office/drawing/2014/main" id="{A3FCBF0D-9B69-4761-999D-B1AF86749024}"/>
                      </a:ext>
                    </a:extLst>
                  </p:cNvPr>
                  <p:cNvSpPr/>
                  <p:nvPr/>
                </p:nvSpPr>
                <p:spPr>
                  <a:xfrm>
                    <a:off x="4069272" y="2422969"/>
                    <a:ext cx="5810" cy="493109"/>
                  </a:xfrm>
                  <a:custGeom>
                    <a:avLst/>
                    <a:gdLst>
                      <a:gd name="connsiteX0" fmla="*/ 0 w 5810"/>
                      <a:gd name="connsiteY0" fmla="*/ 493109 h 493109"/>
                      <a:gd name="connsiteX1" fmla="*/ 0 w 5810"/>
                      <a:gd name="connsiteY1" fmla="*/ 0 h 493109"/>
                      <a:gd name="connsiteX2" fmla="*/ 5810 w 5810"/>
                      <a:gd name="connsiteY2" fmla="*/ 6382 h 493109"/>
                      <a:gd name="connsiteX3" fmla="*/ 5810 w 5810"/>
                      <a:gd name="connsiteY3" fmla="*/ 486632 h 493109"/>
                      <a:gd name="connsiteX4" fmla="*/ 0 w 5810"/>
                      <a:gd name="connsiteY4" fmla="*/ 493109 h 49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493109">
                        <a:moveTo>
                          <a:pt x="0" y="493109"/>
                        </a:moveTo>
                        <a:lnTo>
                          <a:pt x="0" y="0"/>
                        </a:lnTo>
                        <a:lnTo>
                          <a:pt x="5810" y="6382"/>
                        </a:lnTo>
                        <a:cubicBezTo>
                          <a:pt x="2858" y="58864"/>
                          <a:pt x="3048" y="434245"/>
                          <a:pt x="5810" y="486632"/>
                        </a:cubicBezTo>
                        <a:lnTo>
                          <a:pt x="0" y="493109"/>
                        </a:lnTo>
                        <a:close/>
                      </a:path>
                    </a:pathLst>
                  </a:custGeom>
                  <a:solidFill>
                    <a:srgbClr val="676067"/>
                  </a:solidFill>
                  <a:ln w="9525" cap="flat">
                    <a:noFill/>
                    <a:prstDash val="solid"/>
                    <a:miter/>
                  </a:ln>
                </p:spPr>
                <p:txBody>
                  <a:bodyPr rtlCol="0" anchor="ctr"/>
                  <a:lstStyle/>
                  <a:p>
                    <a:endParaRPr lang="en-ID"/>
                  </a:p>
                </p:txBody>
              </p:sp>
            </p:grpSp>
            <p:grpSp>
              <p:nvGrpSpPr>
                <p:cNvPr id="93" name="Graphic 5">
                  <a:extLst>
                    <a:ext uri="{FF2B5EF4-FFF2-40B4-BE49-F238E27FC236}">
                      <a16:creationId xmlns:a16="http://schemas.microsoft.com/office/drawing/2014/main" id="{33F027AE-7DB7-4AC0-8CB6-68EC1180B942}"/>
                    </a:ext>
                  </a:extLst>
                </p:cNvPr>
                <p:cNvGrpSpPr/>
                <p:nvPr/>
              </p:nvGrpSpPr>
              <p:grpSpPr>
                <a:xfrm>
                  <a:off x="2045972" y="2319051"/>
                  <a:ext cx="17144" cy="312515"/>
                  <a:chOff x="2045972" y="2319051"/>
                  <a:chExt cx="17144" cy="312515"/>
                </a:xfrm>
                <a:solidFill>
                  <a:schemeClr val="accent1"/>
                </a:solidFill>
              </p:grpSpPr>
              <p:sp>
                <p:nvSpPr>
                  <p:cNvPr id="102" name="Freeform: Shape 101">
                    <a:extLst>
                      <a:ext uri="{FF2B5EF4-FFF2-40B4-BE49-F238E27FC236}">
                        <a16:creationId xmlns:a16="http://schemas.microsoft.com/office/drawing/2014/main" id="{1120F6AA-B518-4E8E-916A-C6BB72E655C1}"/>
                      </a:ext>
                    </a:extLst>
                  </p:cNvPr>
                  <p:cNvSpPr/>
                  <p:nvPr/>
                </p:nvSpPr>
                <p:spPr>
                  <a:xfrm>
                    <a:off x="2049306" y="2319051"/>
                    <a:ext cx="6667" cy="312419"/>
                  </a:xfrm>
                  <a:custGeom>
                    <a:avLst/>
                    <a:gdLst>
                      <a:gd name="connsiteX0" fmla="*/ 0 w 6667"/>
                      <a:gd name="connsiteY0" fmla="*/ 0 h 312419"/>
                      <a:gd name="connsiteX1" fmla="*/ 6667 w 6667"/>
                      <a:gd name="connsiteY1" fmla="*/ 0 h 312419"/>
                      <a:gd name="connsiteX2" fmla="*/ 6667 w 6667"/>
                      <a:gd name="connsiteY2" fmla="*/ 312420 h 312419"/>
                      <a:gd name="connsiteX3" fmla="*/ 0 w 6667"/>
                      <a:gd name="connsiteY3" fmla="*/ 312420 h 312419"/>
                    </a:gdLst>
                    <a:ahLst/>
                    <a:cxnLst>
                      <a:cxn ang="0">
                        <a:pos x="connsiteX0" y="connsiteY0"/>
                      </a:cxn>
                      <a:cxn ang="0">
                        <a:pos x="connsiteX1" y="connsiteY1"/>
                      </a:cxn>
                      <a:cxn ang="0">
                        <a:pos x="connsiteX2" y="connsiteY2"/>
                      </a:cxn>
                      <a:cxn ang="0">
                        <a:pos x="connsiteX3" y="connsiteY3"/>
                      </a:cxn>
                    </a:cxnLst>
                    <a:rect l="l" t="t" r="r" b="b"/>
                    <a:pathLst>
                      <a:path w="6667" h="312419">
                        <a:moveTo>
                          <a:pt x="0" y="0"/>
                        </a:moveTo>
                        <a:lnTo>
                          <a:pt x="6667" y="0"/>
                        </a:lnTo>
                        <a:lnTo>
                          <a:pt x="6667" y="312420"/>
                        </a:lnTo>
                        <a:lnTo>
                          <a:pt x="0" y="312420"/>
                        </a:lnTo>
                        <a:close/>
                      </a:path>
                    </a:pathLst>
                  </a:custGeom>
                  <a:solidFill>
                    <a:srgbClr val="68595F"/>
                  </a:solidFill>
                  <a:ln w="9525" cap="flat">
                    <a:noFill/>
                    <a:prstDash val="solid"/>
                    <a:miter/>
                  </a:ln>
                </p:spPr>
                <p:txBody>
                  <a:bodyPr rtlCol="0" anchor="ctr"/>
                  <a:lstStyle/>
                  <a:p>
                    <a:endParaRPr lang="en-ID"/>
                  </a:p>
                </p:txBody>
              </p:sp>
              <p:sp>
                <p:nvSpPr>
                  <p:cNvPr id="103" name="Freeform: Shape 102">
                    <a:extLst>
                      <a:ext uri="{FF2B5EF4-FFF2-40B4-BE49-F238E27FC236}">
                        <a16:creationId xmlns:a16="http://schemas.microsoft.com/office/drawing/2014/main" id="{892DFC2C-C389-4F3A-8EF0-352D80E01337}"/>
                      </a:ext>
                    </a:extLst>
                  </p:cNvPr>
                  <p:cNvSpPr/>
                  <p:nvPr/>
                </p:nvSpPr>
                <p:spPr>
                  <a:xfrm>
                    <a:off x="2045972" y="2319146"/>
                    <a:ext cx="3333" cy="312324"/>
                  </a:xfrm>
                  <a:custGeom>
                    <a:avLst/>
                    <a:gdLst>
                      <a:gd name="connsiteX0" fmla="*/ 3334 w 3333"/>
                      <a:gd name="connsiteY0" fmla="*/ 312325 h 312324"/>
                      <a:gd name="connsiteX1" fmla="*/ 3334 w 3333"/>
                      <a:gd name="connsiteY1" fmla="*/ 0 h 312324"/>
                      <a:gd name="connsiteX2" fmla="*/ 0 w 3333"/>
                      <a:gd name="connsiteY2" fmla="*/ 4096 h 312324"/>
                      <a:gd name="connsiteX3" fmla="*/ 0 w 3333"/>
                      <a:gd name="connsiteY3" fmla="*/ 308324 h 312324"/>
                      <a:gd name="connsiteX4" fmla="*/ 3334 w 3333"/>
                      <a:gd name="connsiteY4" fmla="*/ 312325 h 312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2324">
                        <a:moveTo>
                          <a:pt x="3334" y="312325"/>
                        </a:moveTo>
                        <a:lnTo>
                          <a:pt x="3334" y="0"/>
                        </a:lnTo>
                        <a:lnTo>
                          <a:pt x="0" y="4096"/>
                        </a:lnTo>
                        <a:cubicBezTo>
                          <a:pt x="1714" y="37338"/>
                          <a:pt x="1524" y="275177"/>
                          <a:pt x="0" y="308324"/>
                        </a:cubicBezTo>
                        <a:lnTo>
                          <a:pt x="3334" y="312325"/>
                        </a:lnTo>
                        <a:close/>
                      </a:path>
                    </a:pathLst>
                  </a:custGeom>
                  <a:solidFill>
                    <a:srgbClr val="676067"/>
                  </a:solidFill>
                  <a:ln w="9525" cap="flat">
                    <a:noFill/>
                    <a:prstDash val="solid"/>
                    <a:miter/>
                  </a:ln>
                </p:spPr>
                <p:txBody>
                  <a:bodyPr rtlCol="0" anchor="ctr"/>
                  <a:lstStyle/>
                  <a:p>
                    <a:endParaRPr lang="en-ID"/>
                  </a:p>
                </p:txBody>
              </p:sp>
              <p:sp>
                <p:nvSpPr>
                  <p:cNvPr id="104" name="Freeform: Shape 103">
                    <a:extLst>
                      <a:ext uri="{FF2B5EF4-FFF2-40B4-BE49-F238E27FC236}">
                        <a16:creationId xmlns:a16="http://schemas.microsoft.com/office/drawing/2014/main" id="{BE299887-8F2D-4E93-A395-E9AD85F855A4}"/>
                      </a:ext>
                    </a:extLst>
                  </p:cNvPr>
                  <p:cNvSpPr/>
                  <p:nvPr/>
                </p:nvSpPr>
                <p:spPr>
                  <a:xfrm>
                    <a:off x="2055973" y="2319147"/>
                    <a:ext cx="7143" cy="312419"/>
                  </a:xfrm>
                  <a:custGeom>
                    <a:avLst/>
                    <a:gdLst>
                      <a:gd name="connsiteX0" fmla="*/ 0 w 7143"/>
                      <a:gd name="connsiteY0" fmla="*/ 0 h 312419"/>
                      <a:gd name="connsiteX1" fmla="*/ 7144 w 7143"/>
                      <a:gd name="connsiteY1" fmla="*/ 0 h 312419"/>
                      <a:gd name="connsiteX2" fmla="*/ 7144 w 7143"/>
                      <a:gd name="connsiteY2" fmla="*/ 312420 h 312419"/>
                      <a:gd name="connsiteX3" fmla="*/ 0 w 7143"/>
                      <a:gd name="connsiteY3" fmla="*/ 312420 h 312419"/>
                    </a:gdLst>
                    <a:ahLst/>
                    <a:cxnLst>
                      <a:cxn ang="0">
                        <a:pos x="connsiteX0" y="connsiteY0"/>
                      </a:cxn>
                      <a:cxn ang="0">
                        <a:pos x="connsiteX1" y="connsiteY1"/>
                      </a:cxn>
                      <a:cxn ang="0">
                        <a:pos x="connsiteX2" y="connsiteY2"/>
                      </a:cxn>
                      <a:cxn ang="0">
                        <a:pos x="connsiteX3" y="connsiteY3"/>
                      </a:cxn>
                    </a:cxnLst>
                    <a:rect l="l" t="t" r="r" b="b"/>
                    <a:pathLst>
                      <a:path w="7143" h="312419">
                        <a:moveTo>
                          <a:pt x="0" y="0"/>
                        </a:moveTo>
                        <a:lnTo>
                          <a:pt x="7144" y="0"/>
                        </a:lnTo>
                        <a:lnTo>
                          <a:pt x="7144" y="312420"/>
                        </a:lnTo>
                        <a:lnTo>
                          <a:pt x="0" y="312420"/>
                        </a:lnTo>
                        <a:close/>
                      </a:path>
                    </a:pathLst>
                  </a:custGeom>
                  <a:solidFill>
                    <a:srgbClr val="68595F"/>
                  </a:solidFill>
                  <a:ln w="9525" cap="flat">
                    <a:noFill/>
                    <a:prstDash val="solid"/>
                    <a:miter/>
                  </a:ln>
                </p:spPr>
                <p:txBody>
                  <a:bodyPr rtlCol="0" anchor="ctr"/>
                  <a:lstStyle/>
                  <a:p>
                    <a:endParaRPr lang="en-ID"/>
                  </a:p>
                </p:txBody>
              </p:sp>
            </p:grpSp>
            <p:grpSp>
              <p:nvGrpSpPr>
                <p:cNvPr id="94" name="Graphic 5">
                  <a:extLst>
                    <a:ext uri="{FF2B5EF4-FFF2-40B4-BE49-F238E27FC236}">
                      <a16:creationId xmlns:a16="http://schemas.microsoft.com/office/drawing/2014/main" id="{EE954C18-3A8C-4979-9E50-F8E1BD157620}"/>
                    </a:ext>
                  </a:extLst>
                </p:cNvPr>
                <p:cNvGrpSpPr/>
                <p:nvPr/>
              </p:nvGrpSpPr>
              <p:grpSpPr>
                <a:xfrm>
                  <a:off x="2045972" y="2712148"/>
                  <a:ext cx="17144" cy="312420"/>
                  <a:chOff x="2045972" y="2712148"/>
                  <a:chExt cx="17144" cy="312420"/>
                </a:xfrm>
                <a:solidFill>
                  <a:schemeClr val="accent1"/>
                </a:solidFill>
              </p:grpSpPr>
              <p:sp>
                <p:nvSpPr>
                  <p:cNvPr id="99" name="Freeform: Shape 98">
                    <a:extLst>
                      <a:ext uri="{FF2B5EF4-FFF2-40B4-BE49-F238E27FC236}">
                        <a16:creationId xmlns:a16="http://schemas.microsoft.com/office/drawing/2014/main" id="{7AA49C58-1CB8-473F-AFCA-ECCA7CC9891B}"/>
                      </a:ext>
                    </a:extLst>
                  </p:cNvPr>
                  <p:cNvSpPr/>
                  <p:nvPr/>
                </p:nvSpPr>
                <p:spPr>
                  <a:xfrm>
                    <a:off x="2049306" y="2712148"/>
                    <a:ext cx="6667" cy="312420"/>
                  </a:xfrm>
                  <a:custGeom>
                    <a:avLst/>
                    <a:gdLst>
                      <a:gd name="connsiteX0" fmla="*/ 0 w 6667"/>
                      <a:gd name="connsiteY0" fmla="*/ 0 h 312420"/>
                      <a:gd name="connsiteX1" fmla="*/ 6667 w 6667"/>
                      <a:gd name="connsiteY1" fmla="*/ 0 h 312420"/>
                      <a:gd name="connsiteX2" fmla="*/ 6667 w 6667"/>
                      <a:gd name="connsiteY2" fmla="*/ 312420 h 312420"/>
                      <a:gd name="connsiteX3" fmla="*/ 0 w 6667"/>
                      <a:gd name="connsiteY3" fmla="*/ 312420 h 312420"/>
                    </a:gdLst>
                    <a:ahLst/>
                    <a:cxnLst>
                      <a:cxn ang="0">
                        <a:pos x="connsiteX0" y="connsiteY0"/>
                      </a:cxn>
                      <a:cxn ang="0">
                        <a:pos x="connsiteX1" y="connsiteY1"/>
                      </a:cxn>
                      <a:cxn ang="0">
                        <a:pos x="connsiteX2" y="connsiteY2"/>
                      </a:cxn>
                      <a:cxn ang="0">
                        <a:pos x="connsiteX3" y="connsiteY3"/>
                      </a:cxn>
                    </a:cxnLst>
                    <a:rect l="l" t="t" r="r" b="b"/>
                    <a:pathLst>
                      <a:path w="6667" h="312420">
                        <a:moveTo>
                          <a:pt x="0" y="0"/>
                        </a:moveTo>
                        <a:lnTo>
                          <a:pt x="6667" y="0"/>
                        </a:lnTo>
                        <a:lnTo>
                          <a:pt x="6667" y="312420"/>
                        </a:lnTo>
                        <a:lnTo>
                          <a:pt x="0" y="312420"/>
                        </a:lnTo>
                        <a:close/>
                      </a:path>
                    </a:pathLst>
                  </a:custGeom>
                  <a:solidFill>
                    <a:srgbClr val="68595F"/>
                  </a:solidFill>
                  <a:ln w="9525" cap="flat">
                    <a:noFill/>
                    <a:prstDash val="solid"/>
                    <a:miter/>
                  </a:ln>
                </p:spPr>
                <p:txBody>
                  <a:bodyPr rtlCol="0" anchor="ctr"/>
                  <a:lstStyle/>
                  <a:p>
                    <a:endParaRPr lang="en-ID"/>
                  </a:p>
                </p:txBody>
              </p:sp>
              <p:sp>
                <p:nvSpPr>
                  <p:cNvPr id="100" name="Freeform: Shape 99">
                    <a:extLst>
                      <a:ext uri="{FF2B5EF4-FFF2-40B4-BE49-F238E27FC236}">
                        <a16:creationId xmlns:a16="http://schemas.microsoft.com/office/drawing/2014/main" id="{083C8A19-DFB3-4ED9-8D21-D13312771EF0}"/>
                      </a:ext>
                    </a:extLst>
                  </p:cNvPr>
                  <p:cNvSpPr/>
                  <p:nvPr/>
                </p:nvSpPr>
                <p:spPr>
                  <a:xfrm>
                    <a:off x="2045972" y="2712243"/>
                    <a:ext cx="3333" cy="312324"/>
                  </a:xfrm>
                  <a:custGeom>
                    <a:avLst/>
                    <a:gdLst>
                      <a:gd name="connsiteX0" fmla="*/ 3334 w 3333"/>
                      <a:gd name="connsiteY0" fmla="*/ 312325 h 312324"/>
                      <a:gd name="connsiteX1" fmla="*/ 3334 w 3333"/>
                      <a:gd name="connsiteY1" fmla="*/ 0 h 312324"/>
                      <a:gd name="connsiteX2" fmla="*/ 0 w 3333"/>
                      <a:gd name="connsiteY2" fmla="*/ 4096 h 312324"/>
                      <a:gd name="connsiteX3" fmla="*/ 0 w 3333"/>
                      <a:gd name="connsiteY3" fmla="*/ 308324 h 312324"/>
                      <a:gd name="connsiteX4" fmla="*/ 3334 w 3333"/>
                      <a:gd name="connsiteY4" fmla="*/ 312325 h 312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2324">
                        <a:moveTo>
                          <a:pt x="3334" y="312325"/>
                        </a:moveTo>
                        <a:lnTo>
                          <a:pt x="3334" y="0"/>
                        </a:lnTo>
                        <a:lnTo>
                          <a:pt x="0" y="4096"/>
                        </a:lnTo>
                        <a:cubicBezTo>
                          <a:pt x="1714" y="37338"/>
                          <a:pt x="1524" y="275177"/>
                          <a:pt x="0" y="308324"/>
                        </a:cubicBezTo>
                        <a:lnTo>
                          <a:pt x="3334" y="312325"/>
                        </a:lnTo>
                        <a:close/>
                      </a:path>
                    </a:pathLst>
                  </a:custGeom>
                  <a:solidFill>
                    <a:srgbClr val="676067"/>
                  </a:solidFill>
                  <a:ln w="9525" cap="flat">
                    <a:noFill/>
                    <a:prstDash val="solid"/>
                    <a:miter/>
                  </a:ln>
                </p:spPr>
                <p:txBody>
                  <a:bodyPr rtlCol="0" anchor="ctr"/>
                  <a:lstStyle/>
                  <a:p>
                    <a:endParaRPr lang="en-ID"/>
                  </a:p>
                </p:txBody>
              </p:sp>
              <p:sp>
                <p:nvSpPr>
                  <p:cNvPr id="101" name="Freeform: Shape 100">
                    <a:extLst>
                      <a:ext uri="{FF2B5EF4-FFF2-40B4-BE49-F238E27FC236}">
                        <a16:creationId xmlns:a16="http://schemas.microsoft.com/office/drawing/2014/main" id="{CE9C049C-5EC1-4367-9265-ABCF7C6C93E5}"/>
                      </a:ext>
                    </a:extLst>
                  </p:cNvPr>
                  <p:cNvSpPr/>
                  <p:nvPr/>
                </p:nvSpPr>
                <p:spPr>
                  <a:xfrm>
                    <a:off x="2055973" y="2712148"/>
                    <a:ext cx="7143" cy="312420"/>
                  </a:xfrm>
                  <a:custGeom>
                    <a:avLst/>
                    <a:gdLst>
                      <a:gd name="connsiteX0" fmla="*/ 0 w 7143"/>
                      <a:gd name="connsiteY0" fmla="*/ 0 h 312420"/>
                      <a:gd name="connsiteX1" fmla="*/ 7144 w 7143"/>
                      <a:gd name="connsiteY1" fmla="*/ 0 h 312420"/>
                      <a:gd name="connsiteX2" fmla="*/ 7144 w 7143"/>
                      <a:gd name="connsiteY2" fmla="*/ 312420 h 312420"/>
                      <a:gd name="connsiteX3" fmla="*/ 0 w 7143"/>
                      <a:gd name="connsiteY3" fmla="*/ 312420 h 312420"/>
                    </a:gdLst>
                    <a:ahLst/>
                    <a:cxnLst>
                      <a:cxn ang="0">
                        <a:pos x="connsiteX0" y="connsiteY0"/>
                      </a:cxn>
                      <a:cxn ang="0">
                        <a:pos x="connsiteX1" y="connsiteY1"/>
                      </a:cxn>
                      <a:cxn ang="0">
                        <a:pos x="connsiteX2" y="connsiteY2"/>
                      </a:cxn>
                      <a:cxn ang="0">
                        <a:pos x="connsiteX3" y="connsiteY3"/>
                      </a:cxn>
                    </a:cxnLst>
                    <a:rect l="l" t="t" r="r" b="b"/>
                    <a:pathLst>
                      <a:path w="7143" h="312420">
                        <a:moveTo>
                          <a:pt x="0" y="0"/>
                        </a:moveTo>
                        <a:lnTo>
                          <a:pt x="7144" y="0"/>
                        </a:lnTo>
                        <a:lnTo>
                          <a:pt x="7144" y="312420"/>
                        </a:lnTo>
                        <a:lnTo>
                          <a:pt x="0" y="312420"/>
                        </a:lnTo>
                        <a:close/>
                      </a:path>
                    </a:pathLst>
                  </a:custGeom>
                  <a:solidFill>
                    <a:srgbClr val="68595F"/>
                  </a:solidFill>
                  <a:ln w="9525" cap="flat">
                    <a:noFill/>
                    <a:prstDash val="solid"/>
                    <a:miter/>
                  </a:ln>
                </p:spPr>
                <p:txBody>
                  <a:bodyPr rtlCol="0" anchor="ctr"/>
                  <a:lstStyle/>
                  <a:p>
                    <a:endParaRPr lang="en-ID"/>
                  </a:p>
                </p:txBody>
              </p:sp>
            </p:grpSp>
            <p:grpSp>
              <p:nvGrpSpPr>
                <p:cNvPr id="95" name="Graphic 5">
                  <a:extLst>
                    <a:ext uri="{FF2B5EF4-FFF2-40B4-BE49-F238E27FC236}">
                      <a16:creationId xmlns:a16="http://schemas.microsoft.com/office/drawing/2014/main" id="{76BD1994-F1AE-497E-8ED1-DD58A867462F}"/>
                    </a:ext>
                  </a:extLst>
                </p:cNvPr>
                <p:cNvGrpSpPr/>
                <p:nvPr/>
              </p:nvGrpSpPr>
              <p:grpSpPr>
                <a:xfrm>
                  <a:off x="2045972" y="2023872"/>
                  <a:ext cx="17144" cy="160496"/>
                  <a:chOff x="2045972" y="2023872"/>
                  <a:chExt cx="17144" cy="160496"/>
                </a:xfrm>
                <a:solidFill>
                  <a:schemeClr val="accent1"/>
                </a:solidFill>
              </p:grpSpPr>
              <p:sp>
                <p:nvSpPr>
                  <p:cNvPr id="96" name="Freeform: Shape 95">
                    <a:extLst>
                      <a:ext uri="{FF2B5EF4-FFF2-40B4-BE49-F238E27FC236}">
                        <a16:creationId xmlns:a16="http://schemas.microsoft.com/office/drawing/2014/main" id="{74BB7A32-2740-4646-9699-A3384B28EC91}"/>
                      </a:ext>
                    </a:extLst>
                  </p:cNvPr>
                  <p:cNvSpPr/>
                  <p:nvPr/>
                </p:nvSpPr>
                <p:spPr>
                  <a:xfrm>
                    <a:off x="2049306" y="2023872"/>
                    <a:ext cx="6667" cy="160401"/>
                  </a:xfrm>
                  <a:custGeom>
                    <a:avLst/>
                    <a:gdLst>
                      <a:gd name="connsiteX0" fmla="*/ 0 w 6667"/>
                      <a:gd name="connsiteY0" fmla="*/ 0 h 160401"/>
                      <a:gd name="connsiteX1" fmla="*/ 6667 w 6667"/>
                      <a:gd name="connsiteY1" fmla="*/ 0 h 160401"/>
                      <a:gd name="connsiteX2" fmla="*/ 6667 w 6667"/>
                      <a:gd name="connsiteY2" fmla="*/ 160401 h 160401"/>
                      <a:gd name="connsiteX3" fmla="*/ 0 w 6667"/>
                      <a:gd name="connsiteY3" fmla="*/ 160401 h 160401"/>
                    </a:gdLst>
                    <a:ahLst/>
                    <a:cxnLst>
                      <a:cxn ang="0">
                        <a:pos x="connsiteX0" y="connsiteY0"/>
                      </a:cxn>
                      <a:cxn ang="0">
                        <a:pos x="connsiteX1" y="connsiteY1"/>
                      </a:cxn>
                      <a:cxn ang="0">
                        <a:pos x="connsiteX2" y="connsiteY2"/>
                      </a:cxn>
                      <a:cxn ang="0">
                        <a:pos x="connsiteX3" y="connsiteY3"/>
                      </a:cxn>
                    </a:cxnLst>
                    <a:rect l="l" t="t" r="r" b="b"/>
                    <a:pathLst>
                      <a:path w="6667" h="160401">
                        <a:moveTo>
                          <a:pt x="0" y="0"/>
                        </a:moveTo>
                        <a:lnTo>
                          <a:pt x="6667" y="0"/>
                        </a:lnTo>
                        <a:lnTo>
                          <a:pt x="6667" y="160401"/>
                        </a:lnTo>
                        <a:lnTo>
                          <a:pt x="0" y="160401"/>
                        </a:lnTo>
                        <a:close/>
                      </a:path>
                    </a:pathLst>
                  </a:custGeom>
                  <a:solidFill>
                    <a:srgbClr val="68595F"/>
                  </a:solidFill>
                  <a:ln w="9525" cap="flat">
                    <a:noFill/>
                    <a:prstDash val="solid"/>
                    <a:miter/>
                  </a:ln>
                </p:spPr>
                <p:txBody>
                  <a:bodyPr rtlCol="0" anchor="ctr"/>
                  <a:lstStyle/>
                  <a:p>
                    <a:endParaRPr lang="en-ID"/>
                  </a:p>
                </p:txBody>
              </p:sp>
              <p:sp>
                <p:nvSpPr>
                  <p:cNvPr id="97" name="Freeform: Shape 96">
                    <a:extLst>
                      <a:ext uri="{FF2B5EF4-FFF2-40B4-BE49-F238E27FC236}">
                        <a16:creationId xmlns:a16="http://schemas.microsoft.com/office/drawing/2014/main" id="{CBC22A8C-40ED-4765-A192-1ACE11FACFC3}"/>
                      </a:ext>
                    </a:extLst>
                  </p:cNvPr>
                  <p:cNvSpPr/>
                  <p:nvPr/>
                </p:nvSpPr>
                <p:spPr>
                  <a:xfrm>
                    <a:off x="2045972" y="2023967"/>
                    <a:ext cx="3333" cy="160305"/>
                  </a:xfrm>
                  <a:custGeom>
                    <a:avLst/>
                    <a:gdLst>
                      <a:gd name="connsiteX0" fmla="*/ 3334 w 3333"/>
                      <a:gd name="connsiteY0" fmla="*/ 160306 h 160305"/>
                      <a:gd name="connsiteX1" fmla="*/ 3334 w 3333"/>
                      <a:gd name="connsiteY1" fmla="*/ 0 h 160305"/>
                      <a:gd name="connsiteX2" fmla="*/ 0 w 3333"/>
                      <a:gd name="connsiteY2" fmla="*/ 3810 h 160305"/>
                      <a:gd name="connsiteX3" fmla="*/ 0 w 3333"/>
                      <a:gd name="connsiteY3" fmla="*/ 156401 h 160305"/>
                      <a:gd name="connsiteX4" fmla="*/ 3334 w 3333"/>
                      <a:gd name="connsiteY4" fmla="*/ 160306 h 160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160305">
                        <a:moveTo>
                          <a:pt x="3334" y="160306"/>
                        </a:moveTo>
                        <a:lnTo>
                          <a:pt x="3334" y="0"/>
                        </a:lnTo>
                        <a:lnTo>
                          <a:pt x="0" y="3810"/>
                        </a:lnTo>
                        <a:cubicBezTo>
                          <a:pt x="1714" y="35243"/>
                          <a:pt x="1524" y="125063"/>
                          <a:pt x="0" y="156401"/>
                        </a:cubicBezTo>
                        <a:lnTo>
                          <a:pt x="3334" y="160306"/>
                        </a:lnTo>
                        <a:close/>
                      </a:path>
                    </a:pathLst>
                  </a:custGeom>
                  <a:solidFill>
                    <a:srgbClr val="676067"/>
                  </a:solidFill>
                  <a:ln w="9525" cap="flat">
                    <a:noFill/>
                    <a:prstDash val="solid"/>
                    <a:miter/>
                  </a:ln>
                </p:spPr>
                <p:txBody>
                  <a:bodyPr rtlCol="0" anchor="ctr"/>
                  <a:lstStyle/>
                  <a:p>
                    <a:endParaRPr lang="en-ID"/>
                  </a:p>
                </p:txBody>
              </p:sp>
              <p:sp>
                <p:nvSpPr>
                  <p:cNvPr id="98" name="Freeform: Shape 97">
                    <a:extLst>
                      <a:ext uri="{FF2B5EF4-FFF2-40B4-BE49-F238E27FC236}">
                        <a16:creationId xmlns:a16="http://schemas.microsoft.com/office/drawing/2014/main" id="{D6B19AEC-D057-4197-B442-D89A06A24DC8}"/>
                      </a:ext>
                    </a:extLst>
                  </p:cNvPr>
                  <p:cNvSpPr/>
                  <p:nvPr/>
                </p:nvSpPr>
                <p:spPr>
                  <a:xfrm>
                    <a:off x="2055973" y="2023967"/>
                    <a:ext cx="7143" cy="160401"/>
                  </a:xfrm>
                  <a:custGeom>
                    <a:avLst/>
                    <a:gdLst>
                      <a:gd name="connsiteX0" fmla="*/ 0 w 7143"/>
                      <a:gd name="connsiteY0" fmla="*/ 0 h 160401"/>
                      <a:gd name="connsiteX1" fmla="*/ 7144 w 7143"/>
                      <a:gd name="connsiteY1" fmla="*/ 0 h 160401"/>
                      <a:gd name="connsiteX2" fmla="*/ 7144 w 7143"/>
                      <a:gd name="connsiteY2" fmla="*/ 160401 h 160401"/>
                      <a:gd name="connsiteX3" fmla="*/ 0 w 7143"/>
                      <a:gd name="connsiteY3" fmla="*/ 160401 h 160401"/>
                    </a:gdLst>
                    <a:ahLst/>
                    <a:cxnLst>
                      <a:cxn ang="0">
                        <a:pos x="connsiteX0" y="connsiteY0"/>
                      </a:cxn>
                      <a:cxn ang="0">
                        <a:pos x="connsiteX1" y="connsiteY1"/>
                      </a:cxn>
                      <a:cxn ang="0">
                        <a:pos x="connsiteX2" y="connsiteY2"/>
                      </a:cxn>
                      <a:cxn ang="0">
                        <a:pos x="connsiteX3" y="connsiteY3"/>
                      </a:cxn>
                    </a:cxnLst>
                    <a:rect l="l" t="t" r="r" b="b"/>
                    <a:pathLst>
                      <a:path w="7143" h="160401">
                        <a:moveTo>
                          <a:pt x="0" y="0"/>
                        </a:moveTo>
                        <a:lnTo>
                          <a:pt x="7144" y="0"/>
                        </a:lnTo>
                        <a:lnTo>
                          <a:pt x="7144" y="160401"/>
                        </a:lnTo>
                        <a:lnTo>
                          <a:pt x="0" y="160401"/>
                        </a:lnTo>
                        <a:close/>
                      </a:path>
                    </a:pathLst>
                  </a:custGeom>
                  <a:solidFill>
                    <a:srgbClr val="68595F"/>
                  </a:solidFill>
                  <a:ln w="9525" cap="flat">
                    <a:noFill/>
                    <a:prstDash val="solid"/>
                    <a:miter/>
                  </a:ln>
                </p:spPr>
                <p:txBody>
                  <a:bodyPr rtlCol="0" anchor="ctr"/>
                  <a:lstStyle/>
                  <a:p>
                    <a:endParaRPr lang="en-ID"/>
                  </a:p>
                </p:txBody>
              </p:sp>
            </p:grpSp>
          </p:grpSp>
          <p:grpSp>
            <p:nvGrpSpPr>
              <p:cNvPr id="70" name="Graphic 5">
                <a:extLst>
                  <a:ext uri="{FF2B5EF4-FFF2-40B4-BE49-F238E27FC236}">
                    <a16:creationId xmlns:a16="http://schemas.microsoft.com/office/drawing/2014/main" id="{EDFC5E8C-C597-4230-9920-47F5877ED2CA}"/>
                  </a:ext>
                </a:extLst>
              </p:cNvPr>
              <p:cNvGrpSpPr/>
              <p:nvPr/>
            </p:nvGrpSpPr>
            <p:grpSpPr>
              <a:xfrm>
                <a:off x="2827593" y="1533715"/>
                <a:ext cx="448436" cy="129921"/>
                <a:chOff x="2827593" y="1533715"/>
                <a:chExt cx="448436" cy="129921"/>
              </a:xfrm>
              <a:solidFill>
                <a:schemeClr val="accent1"/>
              </a:solidFill>
            </p:grpSpPr>
            <p:sp>
              <p:nvSpPr>
                <p:cNvPr id="72" name="Freeform: Shape 71">
                  <a:extLst>
                    <a:ext uri="{FF2B5EF4-FFF2-40B4-BE49-F238E27FC236}">
                      <a16:creationId xmlns:a16="http://schemas.microsoft.com/office/drawing/2014/main" id="{E5CC3C1A-C19E-4D65-93EE-8D38045BD4CA}"/>
                    </a:ext>
                  </a:extLst>
                </p:cNvPr>
                <p:cNvSpPr/>
                <p:nvPr/>
              </p:nvSpPr>
              <p:spPr>
                <a:xfrm>
                  <a:off x="2827593" y="1533715"/>
                  <a:ext cx="448436" cy="129921"/>
                </a:xfrm>
                <a:custGeom>
                  <a:avLst/>
                  <a:gdLst>
                    <a:gd name="connsiteX0" fmla="*/ 383477 w 448436"/>
                    <a:gd name="connsiteY0" fmla="*/ 129921 h 129921"/>
                    <a:gd name="connsiteX1" fmla="*/ 64865 w 448436"/>
                    <a:gd name="connsiteY1" fmla="*/ 129921 h 129921"/>
                    <a:gd name="connsiteX2" fmla="*/ 0 w 448436"/>
                    <a:gd name="connsiteY2" fmla="*/ 64960 h 129921"/>
                    <a:gd name="connsiteX3" fmla="*/ 0 w 448436"/>
                    <a:gd name="connsiteY3" fmla="*/ 64960 h 129921"/>
                    <a:gd name="connsiteX4" fmla="*/ 64865 w 448436"/>
                    <a:gd name="connsiteY4" fmla="*/ 0 h 129921"/>
                    <a:gd name="connsiteX5" fmla="*/ 383477 w 448436"/>
                    <a:gd name="connsiteY5" fmla="*/ 0 h 129921"/>
                    <a:gd name="connsiteX6" fmla="*/ 448437 w 448436"/>
                    <a:gd name="connsiteY6" fmla="*/ 64960 h 129921"/>
                    <a:gd name="connsiteX7" fmla="*/ 448437 w 448436"/>
                    <a:gd name="connsiteY7" fmla="*/ 64960 h 129921"/>
                    <a:gd name="connsiteX8" fmla="*/ 383477 w 448436"/>
                    <a:gd name="connsiteY8" fmla="*/ 129921 h 12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436" h="129921">
                      <a:moveTo>
                        <a:pt x="383477" y="129921"/>
                      </a:moveTo>
                      <a:lnTo>
                        <a:pt x="64865" y="129921"/>
                      </a:lnTo>
                      <a:cubicBezTo>
                        <a:pt x="29051" y="129921"/>
                        <a:pt x="0" y="100870"/>
                        <a:pt x="0" y="64960"/>
                      </a:cubicBezTo>
                      <a:lnTo>
                        <a:pt x="0" y="64960"/>
                      </a:lnTo>
                      <a:cubicBezTo>
                        <a:pt x="0" y="29147"/>
                        <a:pt x="29051" y="0"/>
                        <a:pt x="64865" y="0"/>
                      </a:cubicBezTo>
                      <a:lnTo>
                        <a:pt x="383477" y="0"/>
                      </a:lnTo>
                      <a:cubicBezTo>
                        <a:pt x="419290" y="0"/>
                        <a:pt x="448437" y="29051"/>
                        <a:pt x="448437" y="64960"/>
                      </a:cubicBezTo>
                      <a:lnTo>
                        <a:pt x="448437" y="64960"/>
                      </a:lnTo>
                      <a:cubicBezTo>
                        <a:pt x="448342" y="100870"/>
                        <a:pt x="419290" y="129921"/>
                        <a:pt x="383477" y="129921"/>
                      </a:cubicBezTo>
                      <a:close/>
                    </a:path>
                  </a:pathLst>
                </a:custGeom>
                <a:solidFill>
                  <a:srgbClr val="1D1D1B"/>
                </a:solidFill>
                <a:ln w="9525" cap="flat">
                  <a:noFill/>
                  <a:prstDash val="solid"/>
                  <a:miter/>
                </a:ln>
              </p:spPr>
              <p:txBody>
                <a:bodyPr rtlCol="0" anchor="ctr"/>
                <a:lstStyle/>
                <a:p>
                  <a:endParaRPr lang="en-ID"/>
                </a:p>
              </p:txBody>
            </p:sp>
            <p:grpSp>
              <p:nvGrpSpPr>
                <p:cNvPr id="74" name="Graphic 5">
                  <a:extLst>
                    <a:ext uri="{FF2B5EF4-FFF2-40B4-BE49-F238E27FC236}">
                      <a16:creationId xmlns:a16="http://schemas.microsoft.com/office/drawing/2014/main" id="{AD5824CD-8FAC-4528-88EF-843AEE8787A9}"/>
                    </a:ext>
                  </a:extLst>
                </p:cNvPr>
                <p:cNvGrpSpPr/>
                <p:nvPr/>
              </p:nvGrpSpPr>
              <p:grpSpPr>
                <a:xfrm>
                  <a:off x="3164683" y="1570291"/>
                  <a:ext cx="58483" cy="58483"/>
                  <a:chOff x="3164683" y="1570291"/>
                  <a:chExt cx="58483" cy="58483"/>
                </a:xfrm>
                <a:solidFill>
                  <a:schemeClr val="accent1"/>
                </a:solidFill>
              </p:grpSpPr>
              <p:sp>
                <p:nvSpPr>
                  <p:cNvPr id="79" name="Freeform: Shape 78">
                    <a:extLst>
                      <a:ext uri="{FF2B5EF4-FFF2-40B4-BE49-F238E27FC236}">
                        <a16:creationId xmlns:a16="http://schemas.microsoft.com/office/drawing/2014/main" id="{06643EE2-FA38-42F5-9520-25D4CDF498BE}"/>
                      </a:ext>
                    </a:extLst>
                  </p:cNvPr>
                  <p:cNvSpPr/>
                  <p:nvPr/>
                </p:nvSpPr>
                <p:spPr>
                  <a:xfrm>
                    <a:off x="3164683" y="1570291"/>
                    <a:ext cx="56769" cy="56768"/>
                  </a:xfrm>
                  <a:custGeom>
                    <a:avLst/>
                    <a:gdLst>
                      <a:gd name="connsiteX0" fmla="*/ 56769 w 56769"/>
                      <a:gd name="connsiteY0" fmla="*/ 28385 h 56768"/>
                      <a:gd name="connsiteX1" fmla="*/ 28384 w 56769"/>
                      <a:gd name="connsiteY1" fmla="*/ 56769 h 56768"/>
                      <a:gd name="connsiteX2" fmla="*/ 0 w 56769"/>
                      <a:gd name="connsiteY2" fmla="*/ 28385 h 56768"/>
                      <a:gd name="connsiteX3" fmla="*/ 28384 w 56769"/>
                      <a:gd name="connsiteY3" fmla="*/ 0 h 56768"/>
                      <a:gd name="connsiteX4" fmla="*/ 56769 w 56769"/>
                      <a:gd name="connsiteY4" fmla="*/ 28385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 h="56768">
                        <a:moveTo>
                          <a:pt x="56769" y="28385"/>
                        </a:moveTo>
                        <a:cubicBezTo>
                          <a:pt x="56769" y="44061"/>
                          <a:pt x="44061" y="56769"/>
                          <a:pt x="28384" y="56769"/>
                        </a:cubicBezTo>
                        <a:cubicBezTo>
                          <a:pt x="12708" y="56769"/>
                          <a:pt x="0" y="44061"/>
                          <a:pt x="0" y="28385"/>
                        </a:cubicBezTo>
                        <a:cubicBezTo>
                          <a:pt x="0" y="12708"/>
                          <a:pt x="12708" y="0"/>
                          <a:pt x="28384" y="0"/>
                        </a:cubicBezTo>
                        <a:cubicBezTo>
                          <a:pt x="44061" y="0"/>
                          <a:pt x="56769" y="12708"/>
                          <a:pt x="56769" y="28385"/>
                        </a:cubicBezTo>
                        <a:close/>
                      </a:path>
                    </a:pathLst>
                  </a:custGeom>
                  <a:solidFill>
                    <a:srgbClr val="666666"/>
                  </a:solidFill>
                  <a:ln w="9525" cap="flat">
                    <a:noFill/>
                    <a:prstDash val="solid"/>
                    <a:miter/>
                  </a:ln>
                </p:spPr>
                <p:txBody>
                  <a:bodyPr rtlCol="0" anchor="ctr"/>
                  <a:lstStyle/>
                  <a:p>
                    <a:endParaRPr lang="en-ID"/>
                  </a:p>
                </p:txBody>
              </p:sp>
              <p:pic>
                <p:nvPicPr>
                  <p:cNvPr id="86" name="Picture 85">
                    <a:extLst>
                      <a:ext uri="{FF2B5EF4-FFF2-40B4-BE49-F238E27FC236}">
                        <a16:creationId xmlns:a16="http://schemas.microsoft.com/office/drawing/2014/main" id="{B585595D-0EDC-42AD-AD1A-8687DB48B36E}"/>
                      </a:ext>
                    </a:extLst>
                  </p:cNvPr>
                  <p:cNvPicPr>
                    <a:picLocks noChangeAspect="1"/>
                  </p:cNvPicPr>
                  <p:nvPr/>
                </p:nvPicPr>
                <p:blipFill>
                  <a:blip r:embed="rId12"/>
                  <a:stretch>
                    <a:fillRect/>
                  </a:stretch>
                </p:blipFill>
                <p:spPr>
                  <a:xfrm>
                    <a:off x="3166017" y="1571625"/>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p:spPr>
              </p:pic>
              <p:sp>
                <p:nvSpPr>
                  <p:cNvPr id="87" name="Freeform: Shape 86">
                    <a:extLst>
                      <a:ext uri="{FF2B5EF4-FFF2-40B4-BE49-F238E27FC236}">
                        <a16:creationId xmlns:a16="http://schemas.microsoft.com/office/drawing/2014/main" id="{865B8017-C091-45DC-BED7-DBDADD3BB97E}"/>
                      </a:ext>
                    </a:extLst>
                  </p:cNvPr>
                  <p:cNvSpPr/>
                  <p:nvPr/>
                </p:nvSpPr>
                <p:spPr>
                  <a:xfrm>
                    <a:off x="3176875" y="1582483"/>
                    <a:ext cx="32384" cy="32385"/>
                  </a:xfrm>
                  <a:custGeom>
                    <a:avLst/>
                    <a:gdLst>
                      <a:gd name="connsiteX0" fmla="*/ 32385 w 32384"/>
                      <a:gd name="connsiteY0" fmla="*/ 16193 h 32385"/>
                      <a:gd name="connsiteX1" fmla="*/ 16192 w 32384"/>
                      <a:gd name="connsiteY1" fmla="*/ 32385 h 32385"/>
                      <a:gd name="connsiteX2" fmla="*/ 0 w 32384"/>
                      <a:gd name="connsiteY2" fmla="*/ 16193 h 32385"/>
                      <a:gd name="connsiteX3" fmla="*/ 16192 w 32384"/>
                      <a:gd name="connsiteY3" fmla="*/ 0 h 32385"/>
                      <a:gd name="connsiteX4" fmla="*/ 32385 w 32384"/>
                      <a:gd name="connsiteY4" fmla="*/ 16193 h 32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4" h="32385">
                        <a:moveTo>
                          <a:pt x="32385" y="16193"/>
                        </a:moveTo>
                        <a:cubicBezTo>
                          <a:pt x="32385" y="25135"/>
                          <a:pt x="25136" y="32385"/>
                          <a:pt x="16192" y="32385"/>
                        </a:cubicBezTo>
                        <a:cubicBezTo>
                          <a:pt x="7250" y="32385"/>
                          <a:pt x="0" y="25135"/>
                          <a:pt x="0" y="16193"/>
                        </a:cubicBezTo>
                        <a:cubicBezTo>
                          <a:pt x="0" y="7250"/>
                          <a:pt x="7249" y="0"/>
                          <a:pt x="16192" y="0"/>
                        </a:cubicBezTo>
                        <a:cubicBezTo>
                          <a:pt x="25135" y="0"/>
                          <a:pt x="32385" y="7250"/>
                          <a:pt x="32385" y="16193"/>
                        </a:cubicBezTo>
                        <a:close/>
                      </a:path>
                    </a:pathLst>
                  </a:custGeom>
                  <a:solidFill>
                    <a:srgbClr val="0B131C"/>
                  </a:solidFill>
                  <a:ln w="9525" cap="flat">
                    <a:noFill/>
                    <a:prstDash val="solid"/>
                    <a:miter/>
                  </a:ln>
                </p:spPr>
                <p:txBody>
                  <a:bodyPr rtlCol="0" anchor="ctr"/>
                  <a:lstStyle/>
                  <a:p>
                    <a:endParaRPr lang="en-ID"/>
                  </a:p>
                </p:txBody>
              </p:sp>
              <p:grpSp>
                <p:nvGrpSpPr>
                  <p:cNvPr id="88" name="Graphic 5">
                    <a:extLst>
                      <a:ext uri="{FF2B5EF4-FFF2-40B4-BE49-F238E27FC236}">
                        <a16:creationId xmlns:a16="http://schemas.microsoft.com/office/drawing/2014/main" id="{15264294-1B30-48E5-A5A2-ABD94E550CB9}"/>
                      </a:ext>
                    </a:extLst>
                  </p:cNvPr>
                  <p:cNvGrpSpPr/>
                  <p:nvPr/>
                </p:nvGrpSpPr>
                <p:grpSpPr>
                  <a:xfrm>
                    <a:off x="3178875" y="1584483"/>
                    <a:ext cx="28384" cy="28384"/>
                    <a:chOff x="3178875" y="1584483"/>
                    <a:chExt cx="28384" cy="28384"/>
                  </a:xfrm>
                  <a:solidFill>
                    <a:srgbClr val="231F20"/>
                  </a:solidFill>
                </p:grpSpPr>
                <p:sp>
                  <p:nvSpPr>
                    <p:cNvPr id="90" name="Freeform: Shape 89">
                      <a:extLst>
                        <a:ext uri="{FF2B5EF4-FFF2-40B4-BE49-F238E27FC236}">
                          <a16:creationId xmlns:a16="http://schemas.microsoft.com/office/drawing/2014/main" id="{206EB430-C127-4248-8DC5-E22FD81CEB53}"/>
                        </a:ext>
                      </a:extLst>
                    </p:cNvPr>
                    <p:cNvSpPr/>
                    <p:nvPr/>
                  </p:nvSpPr>
                  <p:spPr>
                    <a:xfrm>
                      <a:off x="3178875" y="1584483"/>
                      <a:ext cx="28384" cy="28384"/>
                    </a:xfrm>
                    <a:custGeom>
                      <a:avLst/>
                      <a:gdLst>
                        <a:gd name="connsiteX0" fmla="*/ 28384 w 28384"/>
                        <a:gd name="connsiteY0" fmla="*/ 14192 h 28384"/>
                        <a:gd name="connsiteX1" fmla="*/ 14192 w 28384"/>
                        <a:gd name="connsiteY1" fmla="*/ 28385 h 28384"/>
                        <a:gd name="connsiteX2" fmla="*/ 0 w 28384"/>
                        <a:gd name="connsiteY2" fmla="*/ 14192 h 28384"/>
                        <a:gd name="connsiteX3" fmla="*/ 14192 w 28384"/>
                        <a:gd name="connsiteY3" fmla="*/ 0 h 28384"/>
                        <a:gd name="connsiteX4" fmla="*/ 28384 w 28384"/>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28384">
                          <a:moveTo>
                            <a:pt x="28384" y="14192"/>
                          </a:moveTo>
                          <a:cubicBezTo>
                            <a:pt x="28384" y="22003"/>
                            <a:pt x="22003" y="28385"/>
                            <a:pt x="14192" y="28385"/>
                          </a:cubicBezTo>
                          <a:cubicBezTo>
                            <a:pt x="6287" y="28385"/>
                            <a:pt x="0" y="22003"/>
                            <a:pt x="0" y="14192"/>
                          </a:cubicBezTo>
                          <a:cubicBezTo>
                            <a:pt x="0" y="6382"/>
                            <a:pt x="6287" y="0"/>
                            <a:pt x="14192" y="0"/>
                          </a:cubicBezTo>
                          <a:cubicBezTo>
                            <a:pt x="22003" y="95"/>
                            <a:pt x="28384" y="6382"/>
                            <a:pt x="28384" y="14192"/>
                          </a:cubicBezTo>
                          <a:close/>
                        </a:path>
                      </a:pathLst>
                    </a:custGeom>
                    <a:solidFill>
                      <a:srgbClr val="231F20"/>
                    </a:solidFill>
                    <a:ln w="9525" cap="flat">
                      <a:noFill/>
                      <a:prstDash val="solid"/>
                      <a:miter/>
                    </a:ln>
                  </p:spPr>
                  <p:txBody>
                    <a:bodyPr rtlCol="0" anchor="ctr"/>
                    <a:lstStyle/>
                    <a:p>
                      <a:endParaRPr lang="en-ID"/>
                    </a:p>
                  </p:txBody>
                </p:sp>
                <p:sp>
                  <p:nvSpPr>
                    <p:cNvPr id="91" name="Freeform: Shape 90">
                      <a:extLst>
                        <a:ext uri="{FF2B5EF4-FFF2-40B4-BE49-F238E27FC236}">
                          <a16:creationId xmlns:a16="http://schemas.microsoft.com/office/drawing/2014/main" id="{7C35C53C-D389-460E-A7B4-4CE54B989B54}"/>
                        </a:ext>
                      </a:extLst>
                    </p:cNvPr>
                    <p:cNvSpPr/>
                    <p:nvPr/>
                  </p:nvSpPr>
                  <p:spPr>
                    <a:xfrm>
                      <a:off x="3178875" y="1584483"/>
                      <a:ext cx="28384" cy="28384"/>
                    </a:xfrm>
                    <a:custGeom>
                      <a:avLst/>
                      <a:gdLst>
                        <a:gd name="connsiteX0" fmla="*/ 28384 w 28384"/>
                        <a:gd name="connsiteY0" fmla="*/ 14192 h 28384"/>
                        <a:gd name="connsiteX1" fmla="*/ 14192 w 28384"/>
                        <a:gd name="connsiteY1" fmla="*/ 28385 h 28384"/>
                        <a:gd name="connsiteX2" fmla="*/ 0 w 28384"/>
                        <a:gd name="connsiteY2" fmla="*/ 14192 h 28384"/>
                        <a:gd name="connsiteX3" fmla="*/ 14192 w 28384"/>
                        <a:gd name="connsiteY3" fmla="*/ 0 h 28384"/>
                        <a:gd name="connsiteX4" fmla="*/ 28384 w 28384"/>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28384">
                          <a:moveTo>
                            <a:pt x="28384" y="14192"/>
                          </a:moveTo>
                          <a:cubicBezTo>
                            <a:pt x="28384" y="22003"/>
                            <a:pt x="22003" y="28385"/>
                            <a:pt x="14192" y="28385"/>
                          </a:cubicBezTo>
                          <a:cubicBezTo>
                            <a:pt x="6287" y="28385"/>
                            <a:pt x="0" y="22003"/>
                            <a:pt x="0" y="14192"/>
                          </a:cubicBezTo>
                          <a:cubicBezTo>
                            <a:pt x="0" y="6382"/>
                            <a:pt x="6287" y="0"/>
                            <a:pt x="14192" y="0"/>
                          </a:cubicBezTo>
                          <a:cubicBezTo>
                            <a:pt x="22003" y="95"/>
                            <a:pt x="28384" y="6382"/>
                            <a:pt x="28384" y="14192"/>
                          </a:cubicBezTo>
                          <a:close/>
                        </a:path>
                      </a:pathLst>
                    </a:custGeom>
                    <a:solidFill>
                      <a:srgbClr val="231F20"/>
                    </a:solidFill>
                    <a:ln w="9525" cap="flat">
                      <a:noFill/>
                      <a:prstDash val="solid"/>
                      <a:miter/>
                    </a:ln>
                  </p:spPr>
                  <p:txBody>
                    <a:bodyPr rtlCol="0" anchor="ctr"/>
                    <a:lstStyle/>
                    <a:p>
                      <a:endParaRPr lang="en-ID"/>
                    </a:p>
                  </p:txBody>
                </p:sp>
              </p:grpSp>
              <p:sp>
                <p:nvSpPr>
                  <p:cNvPr id="89" name="Freeform: Shape 88">
                    <a:extLst>
                      <a:ext uri="{FF2B5EF4-FFF2-40B4-BE49-F238E27FC236}">
                        <a16:creationId xmlns:a16="http://schemas.microsoft.com/office/drawing/2014/main" id="{A19EEDA7-EBBB-4130-9541-21CC95DCDA88}"/>
                      </a:ext>
                    </a:extLst>
                  </p:cNvPr>
                  <p:cNvSpPr/>
                  <p:nvPr/>
                </p:nvSpPr>
                <p:spPr>
                  <a:xfrm>
                    <a:off x="3195830" y="1601057"/>
                    <a:ext cx="10096" cy="10096"/>
                  </a:xfrm>
                  <a:custGeom>
                    <a:avLst/>
                    <a:gdLst>
                      <a:gd name="connsiteX0" fmla="*/ 10096 w 10096"/>
                      <a:gd name="connsiteY0" fmla="*/ 5048 h 10096"/>
                      <a:gd name="connsiteX1" fmla="*/ 5048 w 10096"/>
                      <a:gd name="connsiteY1" fmla="*/ 0 h 10096"/>
                      <a:gd name="connsiteX2" fmla="*/ 0 w 10096"/>
                      <a:gd name="connsiteY2" fmla="*/ 5048 h 10096"/>
                      <a:gd name="connsiteX3" fmla="*/ 5048 w 10096"/>
                      <a:gd name="connsiteY3" fmla="*/ 10097 h 10096"/>
                      <a:gd name="connsiteX4" fmla="*/ 10096 w 10096"/>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096">
                        <a:moveTo>
                          <a:pt x="10096" y="5048"/>
                        </a:moveTo>
                        <a:cubicBezTo>
                          <a:pt x="10096" y="2286"/>
                          <a:pt x="7811" y="0"/>
                          <a:pt x="5048" y="0"/>
                        </a:cubicBezTo>
                        <a:cubicBezTo>
                          <a:pt x="2286" y="0"/>
                          <a:pt x="0" y="2286"/>
                          <a:pt x="0" y="5048"/>
                        </a:cubicBezTo>
                        <a:cubicBezTo>
                          <a:pt x="0" y="7810"/>
                          <a:pt x="2286" y="10097"/>
                          <a:pt x="5048" y="10097"/>
                        </a:cubicBezTo>
                        <a:cubicBezTo>
                          <a:pt x="7811" y="10097"/>
                          <a:pt x="10096" y="7810"/>
                          <a:pt x="10096" y="5048"/>
                        </a:cubicBezTo>
                        <a:close/>
                      </a:path>
                    </a:pathLst>
                  </a:custGeom>
                  <a:solidFill>
                    <a:srgbClr val="CCCCCC"/>
                  </a:solidFill>
                  <a:ln w="9525" cap="flat">
                    <a:noFill/>
                    <a:prstDash val="solid"/>
                    <a:miter/>
                  </a:ln>
                </p:spPr>
                <p:txBody>
                  <a:bodyPr rtlCol="0" anchor="ctr"/>
                  <a:lstStyle/>
                  <a:p>
                    <a:endParaRPr lang="en-ID"/>
                  </a:p>
                </p:txBody>
              </p:sp>
            </p:grpSp>
          </p:grpSp>
        </p:grpSp>
      </p:grpSp>
    </p:spTree>
    <p:extLst>
      <p:ext uri="{BB962C8B-B14F-4D97-AF65-F5344CB8AC3E}">
        <p14:creationId xmlns:p14="http://schemas.microsoft.com/office/powerpoint/2010/main" val="1972608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13A309A-3348-48D3-A48D-D3E372A43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 y="13960"/>
            <a:ext cx="12192000" cy="6858000"/>
          </a:xfrm>
          <a:prstGeom prst="rect">
            <a:avLst/>
          </a:prstGeom>
          <a:solidFill>
            <a:schemeClr val="bg1"/>
          </a:solidFill>
        </p:spPr>
      </p:pic>
      <p:pic>
        <p:nvPicPr>
          <p:cNvPr id="5" name="Picture 4">
            <a:extLst>
              <a:ext uri="{FF2B5EF4-FFF2-40B4-BE49-F238E27FC236}">
                <a16:creationId xmlns:a16="http://schemas.microsoft.com/office/drawing/2014/main" id="{3FBBB423-60E9-48E1-AB3E-45F03BB9D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47" y="8709"/>
            <a:ext cx="10793819" cy="6500957"/>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6" name="Group 5">
            <a:extLst>
              <a:ext uri="{FF2B5EF4-FFF2-40B4-BE49-F238E27FC236}">
                <a16:creationId xmlns:a16="http://schemas.microsoft.com/office/drawing/2014/main" id="{83B3F228-8657-484E-B603-6E64D4DC4102}"/>
              </a:ext>
            </a:extLst>
          </p:cNvPr>
          <p:cNvGrpSpPr/>
          <p:nvPr/>
        </p:nvGrpSpPr>
        <p:grpSpPr>
          <a:xfrm>
            <a:off x="0" y="-1915"/>
            <a:ext cx="12192001" cy="6864647"/>
            <a:chOff x="0" y="-1915"/>
            <a:chExt cx="12192001" cy="6864647"/>
          </a:xfrm>
        </p:grpSpPr>
        <p:pic>
          <p:nvPicPr>
            <p:cNvPr id="7" name="Picture 6">
              <a:extLst>
                <a:ext uri="{FF2B5EF4-FFF2-40B4-BE49-F238E27FC236}">
                  <a16:creationId xmlns:a16="http://schemas.microsoft.com/office/drawing/2014/main" id="{45756B0A-DBCC-4754-97A9-FDECE5CCA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8" name="Group 7">
              <a:extLst>
                <a:ext uri="{FF2B5EF4-FFF2-40B4-BE49-F238E27FC236}">
                  <a16:creationId xmlns:a16="http://schemas.microsoft.com/office/drawing/2014/main" id="{A406D460-9537-4D1D-8DB1-0095BB84CC9A}"/>
                </a:ext>
              </a:extLst>
            </p:cNvPr>
            <p:cNvGrpSpPr/>
            <p:nvPr/>
          </p:nvGrpSpPr>
          <p:grpSpPr>
            <a:xfrm>
              <a:off x="0" y="-1915"/>
              <a:ext cx="12192001" cy="6864647"/>
              <a:chOff x="0" y="-1915"/>
              <a:chExt cx="12192001" cy="6864647"/>
            </a:xfrm>
          </p:grpSpPr>
          <p:grpSp>
            <p:nvGrpSpPr>
              <p:cNvPr id="9" name="Group 8">
                <a:extLst>
                  <a:ext uri="{FF2B5EF4-FFF2-40B4-BE49-F238E27FC236}">
                    <a16:creationId xmlns:a16="http://schemas.microsoft.com/office/drawing/2014/main" id="{0717A521-5BC7-4133-BC7D-AF6593D2CE47}"/>
                  </a:ext>
                </a:extLst>
              </p:cNvPr>
              <p:cNvGrpSpPr/>
              <p:nvPr/>
            </p:nvGrpSpPr>
            <p:grpSpPr>
              <a:xfrm>
                <a:off x="0" y="-1915"/>
                <a:ext cx="12192001" cy="6864647"/>
                <a:chOff x="0" y="-1915"/>
                <a:chExt cx="12192001" cy="6864647"/>
              </a:xfrm>
            </p:grpSpPr>
            <p:grpSp>
              <p:nvGrpSpPr>
                <p:cNvPr id="11" name="Group 10">
                  <a:extLst>
                    <a:ext uri="{FF2B5EF4-FFF2-40B4-BE49-F238E27FC236}">
                      <a16:creationId xmlns:a16="http://schemas.microsoft.com/office/drawing/2014/main" id="{6FE0C8A2-7E0B-4AF4-A43E-BB38459549B6}"/>
                    </a:ext>
                  </a:extLst>
                </p:cNvPr>
                <p:cNvGrpSpPr/>
                <p:nvPr/>
              </p:nvGrpSpPr>
              <p:grpSpPr>
                <a:xfrm>
                  <a:off x="0" y="6099717"/>
                  <a:ext cx="12192001" cy="763015"/>
                  <a:chOff x="0" y="6099717"/>
                  <a:chExt cx="12192001" cy="763015"/>
                </a:xfrm>
              </p:grpSpPr>
              <p:sp>
                <p:nvSpPr>
                  <p:cNvPr id="17" name="Isosceles Triangle 16">
                    <a:extLst>
                      <a:ext uri="{FF2B5EF4-FFF2-40B4-BE49-F238E27FC236}">
                        <a16:creationId xmlns:a16="http://schemas.microsoft.com/office/drawing/2014/main" id="{2B6DD3B5-D7C5-4DAB-B588-63E4626340AE}"/>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B3CD9FE6-DC26-4114-886C-375CD0BBE1F0}"/>
                      </a:ext>
                    </a:extLst>
                  </p:cNvPr>
                  <p:cNvGrpSpPr/>
                  <p:nvPr/>
                </p:nvGrpSpPr>
                <p:grpSpPr>
                  <a:xfrm flipH="1">
                    <a:off x="11489474" y="6099717"/>
                    <a:ext cx="702527" cy="758283"/>
                    <a:chOff x="4661210" y="3428999"/>
                    <a:chExt cx="1045616" cy="875372"/>
                  </a:xfrm>
                </p:grpSpPr>
                <p:sp>
                  <p:nvSpPr>
                    <p:cNvPr id="20" name="Isosceles Triangle 19">
                      <a:extLst>
                        <a:ext uri="{FF2B5EF4-FFF2-40B4-BE49-F238E27FC236}">
                          <a16:creationId xmlns:a16="http://schemas.microsoft.com/office/drawing/2014/main" id="{5BF55AD1-0054-4276-9EC5-A2A4F1AA6570}"/>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a:extLst>
                        <a:ext uri="{FF2B5EF4-FFF2-40B4-BE49-F238E27FC236}">
                          <a16:creationId xmlns:a16="http://schemas.microsoft.com/office/drawing/2014/main" id="{5A052913-AA16-495D-908D-62D9055DD554}"/>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5">
                      <a:extLst>
                        <a:ext uri="{FF2B5EF4-FFF2-40B4-BE49-F238E27FC236}">
                          <a16:creationId xmlns:a16="http://schemas.microsoft.com/office/drawing/2014/main" id="{E99ACDB0-197F-4C8E-BD0E-87B41252D31C}"/>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1CCA751E-1CA3-400F-AF38-8B87ECAE4F1E}"/>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AE9D8134-0237-4104-AEA9-68EA27719258}"/>
                    </a:ext>
                  </a:extLst>
                </p:cNvPr>
                <p:cNvGrpSpPr/>
                <p:nvPr/>
              </p:nvGrpSpPr>
              <p:grpSpPr>
                <a:xfrm>
                  <a:off x="174172" y="-1915"/>
                  <a:ext cx="10310948" cy="543017"/>
                  <a:chOff x="174172" y="56628"/>
                  <a:chExt cx="10310948" cy="543017"/>
                </a:xfrm>
              </p:grpSpPr>
              <p:sp>
                <p:nvSpPr>
                  <p:cNvPr id="13" name="Freeform: Shape 12">
                    <a:extLst>
                      <a:ext uri="{FF2B5EF4-FFF2-40B4-BE49-F238E27FC236}">
                        <a16:creationId xmlns:a16="http://schemas.microsoft.com/office/drawing/2014/main" id="{681C647E-B570-4340-9227-BF724F340109}"/>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170DFE3-43CD-4320-BEED-C82FEA5AE03F}"/>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A67749A-62EF-483A-9266-2DD7D2C88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16" name="Picture 15">
                    <a:extLst>
                      <a:ext uri="{FF2B5EF4-FFF2-40B4-BE49-F238E27FC236}">
                        <a16:creationId xmlns:a16="http://schemas.microsoft.com/office/drawing/2014/main" id="{F6CCD4B4-3259-4348-9A27-0D728E1782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10" name="Picture 9">
                <a:extLst>
                  <a:ext uri="{FF2B5EF4-FFF2-40B4-BE49-F238E27FC236}">
                    <a16:creationId xmlns:a16="http://schemas.microsoft.com/office/drawing/2014/main" id="{944D325B-77E9-47FE-9028-9D49EDC2A1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sp>
        <p:nvSpPr>
          <p:cNvPr id="24" name="Rectangle: Rounded Corners 23">
            <a:extLst>
              <a:ext uri="{FF2B5EF4-FFF2-40B4-BE49-F238E27FC236}">
                <a16:creationId xmlns:a16="http://schemas.microsoft.com/office/drawing/2014/main" id="{B4598D45-9A7F-4CAB-B575-6C6DD4F52F32}"/>
              </a:ext>
            </a:extLst>
          </p:cNvPr>
          <p:cNvSpPr/>
          <p:nvPr/>
        </p:nvSpPr>
        <p:spPr>
          <a:xfrm>
            <a:off x="174172" y="5486400"/>
            <a:ext cx="11395624" cy="1286045"/>
          </a:xfrm>
          <a:prstGeom prst="roundRect">
            <a:avLst>
              <a:gd name="adj" fmla="val 20352"/>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174625" indent="-174625">
              <a:lnSpc>
                <a:spcPct val="85000"/>
              </a:lnSpc>
              <a:spcAft>
                <a:spcPts val="600"/>
              </a:spcAft>
              <a:buFont typeface="Arial" panose="020B0604020202020204" pitchFamily="34" charset="0"/>
              <a:buChar char="•"/>
            </a:pPr>
            <a:r>
              <a:rPr lang="id-ID" sz="2000">
                <a:solidFill>
                  <a:schemeClr val="bg1"/>
                </a:solidFill>
                <a:latin typeface="Arial" panose="020B0604020202020204" pitchFamily="34" charset="0"/>
                <a:cs typeface="Arial" panose="020B0604020202020204" pitchFamily="34" charset="0"/>
              </a:rPr>
              <a:t>Sekolah </a:t>
            </a:r>
            <a:r>
              <a:rPr lang="id-ID" sz="2000" b="1">
                <a:solidFill>
                  <a:srgbClr val="FFFF00"/>
                </a:solidFill>
                <a:latin typeface="Arial" panose="020B0604020202020204" pitchFamily="34" charset="0"/>
                <a:cs typeface="Arial" panose="020B0604020202020204" pitchFamily="34" charset="0"/>
              </a:rPr>
              <a:t>dilarang</a:t>
            </a:r>
            <a:r>
              <a:rPr lang="id-ID" sz="2000">
                <a:solidFill>
                  <a:schemeClr val="bg1"/>
                </a:solidFill>
                <a:latin typeface="Arial" panose="020B0604020202020204" pitchFamily="34" charset="0"/>
                <a:cs typeface="Arial" panose="020B0604020202020204" pitchFamily="34" charset="0"/>
              </a:rPr>
              <a:t> melakukan penjualan dan/atau mengkoordinasikan pembelian seragam sekolah termasuk seragam ciri khas sekolah</a:t>
            </a:r>
            <a:r>
              <a:rPr lang="en-US" sz="2000">
                <a:solidFill>
                  <a:schemeClr val="bg1"/>
                </a:solidFill>
                <a:latin typeface="Arial" panose="020B0604020202020204" pitchFamily="34" charset="0"/>
                <a:cs typeface="Arial" panose="020B0604020202020204" pitchFamily="34" charset="0"/>
              </a:rPr>
              <a:t>.</a:t>
            </a:r>
          </a:p>
          <a:p>
            <a:pPr marL="174625" indent="-174625">
              <a:lnSpc>
                <a:spcPct val="85000"/>
              </a:lnSpc>
              <a:spcAft>
                <a:spcPts val="600"/>
              </a:spcAft>
              <a:buFont typeface="Arial" panose="020B0604020202020204" pitchFamily="34" charset="0"/>
              <a:buChar char="•"/>
            </a:pPr>
            <a:r>
              <a:rPr lang="id-ID" sz="2000">
                <a:solidFill>
                  <a:schemeClr val="bg1"/>
                </a:solidFill>
                <a:latin typeface="Arial" panose="020B0604020202020204" pitchFamily="34" charset="0"/>
                <a:cs typeface="Arial" panose="020B0604020202020204" pitchFamily="34" charset="0"/>
              </a:rPr>
              <a:t>Peserta Didik </a:t>
            </a:r>
            <a:r>
              <a:rPr lang="id-ID" sz="2000" b="1">
                <a:solidFill>
                  <a:srgbClr val="FFFF00"/>
                </a:solidFill>
                <a:latin typeface="Arial" panose="020B0604020202020204" pitchFamily="34" charset="0"/>
                <a:cs typeface="Arial" panose="020B0604020202020204" pitchFamily="34" charset="0"/>
              </a:rPr>
              <a:t>mengadakan/membeli seragam secara mandiri</a:t>
            </a:r>
            <a:r>
              <a:rPr lang="en-US" sz="2000" b="1">
                <a:solidFill>
                  <a:srgbClr val="FFFF00"/>
                </a:solidFill>
                <a:latin typeface="Arial" panose="020B0604020202020204" pitchFamily="34" charset="0"/>
                <a:cs typeface="Arial" panose="020B0604020202020204" pitchFamily="34" charset="0"/>
              </a:rPr>
              <a:t>. </a:t>
            </a:r>
            <a:r>
              <a:rPr lang="id-ID" sz="2000">
                <a:solidFill>
                  <a:schemeClr val="bg1"/>
                </a:solidFill>
                <a:latin typeface="Arial" panose="020B0604020202020204" pitchFamily="34" charset="0"/>
                <a:cs typeface="Arial" panose="020B0604020202020204" pitchFamily="34" charset="0"/>
              </a:rPr>
              <a:t>(sesuai kemampuan)</a:t>
            </a:r>
            <a:endParaRPr lang="en-ID" sz="2000"/>
          </a:p>
        </p:txBody>
      </p:sp>
    </p:spTree>
    <p:extLst>
      <p:ext uri="{BB962C8B-B14F-4D97-AF65-F5344CB8AC3E}">
        <p14:creationId xmlns:p14="http://schemas.microsoft.com/office/powerpoint/2010/main" val="4523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134912A-863A-4218-B330-700507F38661}"/>
              </a:ext>
            </a:extLst>
          </p:cNvPr>
          <p:cNvSpPr/>
          <p:nvPr/>
        </p:nvSpPr>
        <p:spPr>
          <a:xfrm>
            <a:off x="251638" y="1349854"/>
            <a:ext cx="7954336" cy="5408318"/>
          </a:xfrm>
          <a:prstGeom prst="roundRect">
            <a:avLst>
              <a:gd name="adj" fmla="val 6255"/>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413CBC9-2E5F-4D07-9B3C-5FD93E83281D}"/>
              </a:ext>
            </a:extLst>
          </p:cNvPr>
          <p:cNvGrpSpPr/>
          <p:nvPr/>
        </p:nvGrpSpPr>
        <p:grpSpPr>
          <a:xfrm>
            <a:off x="1410371" y="535198"/>
            <a:ext cx="4220347" cy="806697"/>
            <a:chOff x="1343986" y="397413"/>
            <a:chExt cx="5045476" cy="964416"/>
          </a:xfrm>
        </p:grpSpPr>
        <p:pic>
          <p:nvPicPr>
            <p:cNvPr id="5" name="Graphic 4" descr="Circle with right arrow">
              <a:extLst>
                <a:ext uri="{FF2B5EF4-FFF2-40B4-BE49-F238E27FC236}">
                  <a16:creationId xmlns:a16="http://schemas.microsoft.com/office/drawing/2014/main" id="{EEFA8951-6E4C-47BD-B296-62ED260348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343986" y="397413"/>
              <a:ext cx="844254" cy="844254"/>
            </a:xfrm>
            <a:prstGeom prst="rect">
              <a:avLst/>
            </a:prstGeom>
          </p:spPr>
        </p:pic>
        <p:sp>
          <p:nvSpPr>
            <p:cNvPr id="7" name="Rectangle 6">
              <a:extLst>
                <a:ext uri="{FF2B5EF4-FFF2-40B4-BE49-F238E27FC236}">
                  <a16:creationId xmlns:a16="http://schemas.microsoft.com/office/drawing/2014/main" id="{0B1C154C-966D-4A9D-8090-BBD2D2EFEECB}"/>
                </a:ext>
              </a:extLst>
            </p:cNvPr>
            <p:cNvSpPr/>
            <p:nvPr/>
          </p:nvSpPr>
          <p:spPr>
            <a:xfrm>
              <a:off x="2163395" y="486107"/>
              <a:ext cx="4226067" cy="875722"/>
            </a:xfrm>
            <a:prstGeom prst="rect">
              <a:avLst/>
            </a:prstGeom>
          </p:spPr>
          <p:txBody>
            <a:bodyPr wrap="non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Black" panose="020B0A04020102020204" pitchFamily="34" charset="0"/>
                  <a:ea typeface="+mn-ea"/>
                  <a:cs typeface="+mn-cs"/>
                </a:rPr>
                <a:t>SUPPORT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Lembaga/Instansi/OPD</a:t>
              </a:r>
              <a:endParaRPr kumimoji="0" lang="id-ID"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8" name="TextBox 7">
            <a:extLst>
              <a:ext uri="{FF2B5EF4-FFF2-40B4-BE49-F238E27FC236}">
                <a16:creationId xmlns:a16="http://schemas.microsoft.com/office/drawing/2014/main" id="{320FA685-09AB-4126-88F2-2D7D3DC3FEBE}"/>
              </a:ext>
            </a:extLst>
          </p:cNvPr>
          <p:cNvSpPr txBox="1"/>
          <p:nvPr/>
        </p:nvSpPr>
        <p:spPr>
          <a:xfrm>
            <a:off x="320666" y="1458271"/>
            <a:ext cx="7614668" cy="532453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DPRD Provinsi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POLDA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ID" sz="1700">
                <a:solidFill>
                  <a:prstClr val="white"/>
                </a:solidFill>
                <a:latin typeface="Arial" panose="020B0604020202020204" pitchFamily="34" charset="0"/>
                <a:cs typeface="Arial" panose="020B0604020202020204" pitchFamily="34" charset="0"/>
              </a:rPr>
              <a:t>KODAM IV Diponegoro;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Kejaksanaan Tinggi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PUSDATIN Kemendikdasmen;</a:t>
            </a:r>
          </a:p>
          <a:p>
            <a:pPr marL="457200" indent="-457200">
              <a:buFont typeface="+mj-lt"/>
              <a:buAutoNum type="arabicPeriod"/>
              <a:defRPr/>
            </a:pPr>
            <a:r>
              <a:rPr lang="en-ID" sz="1700">
                <a:solidFill>
                  <a:prstClr val="white"/>
                </a:solidFill>
                <a:latin typeface="Arial" panose="020B0604020202020204" pitchFamily="34" charset="0"/>
                <a:cs typeface="Arial" panose="020B0604020202020204" pitchFamily="34" charset="0"/>
              </a:rPr>
              <a:t>BBPMP Provinsi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Ombudsman RI Perwakilan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Dewan Pendidikan Provinsi Jawa Tengah;</a:t>
            </a:r>
          </a:p>
          <a:p>
            <a:pPr marL="457200" lvl="0" indent="-457200">
              <a:buFont typeface="+mj-lt"/>
              <a:buAutoNum type="arabicPeriod"/>
              <a:defRPr/>
            </a:pPr>
            <a:r>
              <a:rPr lang="en-ID" sz="1700">
                <a:solidFill>
                  <a:prstClr val="white"/>
                </a:solidFill>
                <a:latin typeface="Arial" panose="020B0604020202020204" pitchFamily="34" charset="0"/>
                <a:cs typeface="Arial" panose="020B0604020202020204" pitchFamily="34" charset="0"/>
              </a:rPr>
              <a:t>Kantor Wilayah Kemenag Provinsi Jawa Tengah;</a:t>
            </a:r>
          </a:p>
          <a:p>
            <a:pPr marL="457200" lvl="0" indent="-457200">
              <a:buFont typeface="+mj-lt"/>
              <a:buAutoNum type="arabicPeriod"/>
              <a:defRPr/>
            </a:pPr>
            <a:r>
              <a:rPr lang="en-ID" sz="1700">
                <a:solidFill>
                  <a:prstClr val="white"/>
                </a:solidFill>
                <a:latin typeface="Arial" panose="020B0604020202020204" pitchFamily="34" charset="0"/>
                <a:cs typeface="Arial" panose="020B0604020202020204" pitchFamily="34" charset="0"/>
              </a:rPr>
              <a:t>Inspektorat Provinsi Jawa Tengah;</a:t>
            </a:r>
          </a:p>
          <a:p>
            <a:pPr marL="457200" lvl="0" indent="-457200">
              <a:buFont typeface="+mj-lt"/>
              <a:buAutoNum type="arabicPeriod"/>
              <a:defRPr/>
            </a:pPr>
            <a:r>
              <a:rPr lang="en-ID" sz="1700">
                <a:solidFill>
                  <a:prstClr val="white"/>
                </a:solidFill>
                <a:latin typeface="Arial" panose="020B0604020202020204" pitchFamily="34" charset="0"/>
                <a:cs typeface="Arial" panose="020B0604020202020204" pitchFamily="34" charset="0"/>
              </a:rPr>
              <a:t>Biro Hukum SETDA Provinsi Jawa Tengah;</a:t>
            </a:r>
          </a:p>
          <a:p>
            <a:pPr marL="457200" lvl="0" indent="-457200">
              <a:buFont typeface="+mj-lt"/>
              <a:buAutoNum type="arabicPeriod"/>
              <a:defRPr/>
            </a:pPr>
            <a:r>
              <a:rPr lang="en-ID" sz="1700">
                <a:solidFill>
                  <a:prstClr val="white"/>
                </a:solidFill>
                <a:latin typeface="Arial" panose="020B0604020202020204" pitchFamily="34" charset="0"/>
                <a:cs typeface="Arial" panose="020B0604020202020204" pitchFamily="34" charset="0"/>
              </a:rPr>
              <a:t>Biro Kesra &amp; Pengentasan Kemiskinan SETDA Prov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Dinas Permasdesdukcapil Provinsi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Dinas Sosial Provinsi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Dinas KOMDIGI Provinsi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ID" sz="1700">
                <a:solidFill>
                  <a:prstClr val="white"/>
                </a:solidFill>
                <a:latin typeface="Arial" panose="020B0604020202020204" pitchFamily="34" charset="0"/>
                <a:cs typeface="Arial" panose="020B0604020202020204" pitchFamily="34" charset="0"/>
              </a:rPr>
              <a:t>Dinas Kepemudaan dan Olahraga Provinsi Jawa Tengah.</a:t>
            </a:r>
          </a:p>
          <a:p>
            <a:pPr marL="457200" indent="-457200">
              <a:buFont typeface="+mj-lt"/>
              <a:buAutoNum type="arabicPeriod"/>
              <a:defRPr/>
            </a:pPr>
            <a:r>
              <a:rPr lang="en-ID" sz="1700">
                <a:solidFill>
                  <a:prstClr val="white"/>
                </a:solidFill>
                <a:latin typeface="Arial" panose="020B0604020202020204" pitchFamily="34" charset="0"/>
                <a:cs typeface="Arial" panose="020B0604020202020204" pitchFamily="34" charset="0"/>
              </a:rPr>
              <a:t>Kantor Kemenag Kab/kota se - Jawa Tengah;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Dinas Pendidikan  Kab/kota Se - Jawa Tengah</a:t>
            </a:r>
          </a:p>
          <a:p>
            <a:pPr marL="457200" lvl="0" indent="-457200">
              <a:buFont typeface="+mj-lt"/>
              <a:buAutoNum type="arabicPeriod"/>
              <a:defRPr/>
            </a:pPr>
            <a:r>
              <a:rPr lang="en-ID" sz="1700">
                <a:solidFill>
                  <a:prstClr val="white"/>
                </a:solidFill>
                <a:latin typeface="Arial" panose="020B0604020202020204" pitchFamily="34" charset="0"/>
                <a:cs typeface="Arial" panose="020B0604020202020204" pitchFamily="34" charset="0"/>
              </a:rPr>
              <a:t>Dinas Permasdesdukcapil Kab/kota Se - Jawa Tengah;</a:t>
            </a:r>
          </a:p>
          <a:p>
            <a:pPr marL="457200" lvl="0" indent="-457200">
              <a:buFont typeface="+mj-lt"/>
              <a:buAutoNum type="arabicPeriod"/>
              <a:defRPr/>
            </a:pPr>
            <a:r>
              <a:rPr lang="en-ID" sz="1700">
                <a:solidFill>
                  <a:prstClr val="white"/>
                </a:solidFill>
                <a:latin typeface="Arial" panose="020B0604020202020204" pitchFamily="34" charset="0"/>
                <a:cs typeface="Arial" panose="020B0604020202020204" pitchFamily="34" charset="0"/>
              </a:rPr>
              <a:t>Dinas Sosial Kab/kota Se - Jawa Tengah;</a:t>
            </a:r>
          </a:p>
        </p:txBody>
      </p:sp>
      <p:grpSp>
        <p:nvGrpSpPr>
          <p:cNvPr id="12" name="Group 11">
            <a:extLst>
              <a:ext uri="{FF2B5EF4-FFF2-40B4-BE49-F238E27FC236}">
                <a16:creationId xmlns:a16="http://schemas.microsoft.com/office/drawing/2014/main" id="{D5FA2A17-0141-4010-8304-8AF8AAFF8902}"/>
              </a:ext>
            </a:extLst>
          </p:cNvPr>
          <p:cNvGrpSpPr/>
          <p:nvPr/>
        </p:nvGrpSpPr>
        <p:grpSpPr>
          <a:xfrm>
            <a:off x="5810084" y="574182"/>
            <a:ext cx="2218129" cy="1275598"/>
            <a:chOff x="1247095" y="2491967"/>
            <a:chExt cx="3044825" cy="1751013"/>
          </a:xfrm>
        </p:grpSpPr>
        <p:sp>
          <p:nvSpPr>
            <p:cNvPr id="13" name="Freeform 314">
              <a:extLst>
                <a:ext uri="{FF2B5EF4-FFF2-40B4-BE49-F238E27FC236}">
                  <a16:creationId xmlns:a16="http://schemas.microsoft.com/office/drawing/2014/main" id="{2BA58365-84AD-47E1-9CF0-2C24436A3D64}"/>
                </a:ext>
              </a:extLst>
            </p:cNvPr>
            <p:cNvSpPr>
              <a:spLocks/>
            </p:cNvSpPr>
            <p:nvPr/>
          </p:nvSpPr>
          <p:spPr bwMode="auto">
            <a:xfrm>
              <a:off x="1247095" y="2523717"/>
              <a:ext cx="3044825" cy="1663700"/>
            </a:xfrm>
            <a:custGeom>
              <a:avLst/>
              <a:gdLst>
                <a:gd name="T0" fmla="*/ 14463 w 14625"/>
                <a:gd name="T1" fmla="*/ 6964 h 7977"/>
                <a:gd name="T2" fmla="*/ 14450 w 14625"/>
                <a:gd name="T3" fmla="*/ 7019 h 7977"/>
                <a:gd name="T4" fmla="*/ 13985 w 14625"/>
                <a:gd name="T5" fmla="*/ 7977 h 7977"/>
                <a:gd name="T6" fmla="*/ 12801 w 14625"/>
                <a:gd name="T7" fmla="*/ 7973 h 7977"/>
                <a:gd name="T8" fmla="*/ 12738 w 14625"/>
                <a:gd name="T9" fmla="*/ 7973 h 7977"/>
                <a:gd name="T10" fmla="*/ 6347 w 14625"/>
                <a:gd name="T11" fmla="*/ 7956 h 7977"/>
                <a:gd name="T12" fmla="*/ 6273 w 14625"/>
                <a:gd name="T13" fmla="*/ 7956 h 7977"/>
                <a:gd name="T14" fmla="*/ 5035 w 14625"/>
                <a:gd name="T15" fmla="*/ 7952 h 7977"/>
                <a:gd name="T16" fmla="*/ 4955 w 14625"/>
                <a:gd name="T17" fmla="*/ 7952 h 7977"/>
                <a:gd name="T18" fmla="*/ 1022 w 14625"/>
                <a:gd name="T19" fmla="*/ 7941 h 7977"/>
                <a:gd name="T20" fmla="*/ 1368 w 14625"/>
                <a:gd name="T21" fmla="*/ 5659 h 7977"/>
                <a:gd name="T22" fmla="*/ 3527 w 14625"/>
                <a:gd name="T23" fmla="*/ 5156 h 7977"/>
                <a:gd name="T24" fmla="*/ 3611 w 14625"/>
                <a:gd name="T25" fmla="*/ 5145 h 7977"/>
                <a:gd name="T26" fmla="*/ 4339 w 14625"/>
                <a:gd name="T27" fmla="*/ 3267 h 7977"/>
                <a:gd name="T28" fmla="*/ 4276 w 14625"/>
                <a:gd name="T29" fmla="*/ 2655 h 7977"/>
                <a:gd name="T30" fmla="*/ 4282 w 14625"/>
                <a:gd name="T31" fmla="*/ 2570 h 7977"/>
                <a:gd name="T32" fmla="*/ 7731 w 14625"/>
                <a:gd name="T33" fmla="*/ 705 h 7977"/>
                <a:gd name="T34" fmla="*/ 7827 w 14625"/>
                <a:gd name="T35" fmla="*/ 745 h 7977"/>
                <a:gd name="T36" fmla="*/ 9023 w 14625"/>
                <a:gd name="T37" fmla="*/ 1553 h 7977"/>
                <a:gd name="T38" fmla="*/ 9909 w 14625"/>
                <a:gd name="T39" fmla="*/ 2408 h 7977"/>
                <a:gd name="T40" fmla="*/ 9996 w 14625"/>
                <a:gd name="T41" fmla="*/ 2496 h 7977"/>
                <a:gd name="T42" fmla="*/ 12341 w 14625"/>
                <a:gd name="T43" fmla="*/ 4707 h 7977"/>
                <a:gd name="T44" fmla="*/ 12394 w 14625"/>
                <a:gd name="T45" fmla="*/ 4735 h 7977"/>
                <a:gd name="T46" fmla="*/ 13062 w 14625"/>
                <a:gd name="T47" fmla="*/ 4978 h 7977"/>
                <a:gd name="T48" fmla="*/ 13794 w 14625"/>
                <a:gd name="T49" fmla="*/ 5289 h 7977"/>
                <a:gd name="T50" fmla="*/ 13844 w 14625"/>
                <a:gd name="T51" fmla="*/ 5323 h 7977"/>
                <a:gd name="T52" fmla="*/ 14463 w 14625"/>
                <a:gd name="T53" fmla="*/ 6964 h 7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25" h="7977">
                  <a:moveTo>
                    <a:pt x="14463" y="6964"/>
                  </a:moveTo>
                  <a:cubicBezTo>
                    <a:pt x="14459" y="6982"/>
                    <a:pt x="14455" y="7000"/>
                    <a:pt x="14450" y="7019"/>
                  </a:cubicBezTo>
                  <a:cubicBezTo>
                    <a:pt x="14372" y="7319"/>
                    <a:pt x="14220" y="7640"/>
                    <a:pt x="13985" y="7977"/>
                  </a:cubicBezTo>
                  <a:lnTo>
                    <a:pt x="12801" y="7973"/>
                  </a:lnTo>
                  <a:lnTo>
                    <a:pt x="12738" y="7973"/>
                  </a:lnTo>
                  <a:lnTo>
                    <a:pt x="6347" y="7956"/>
                  </a:lnTo>
                  <a:lnTo>
                    <a:pt x="6273" y="7956"/>
                  </a:lnTo>
                  <a:lnTo>
                    <a:pt x="5035" y="7952"/>
                  </a:lnTo>
                  <a:lnTo>
                    <a:pt x="4955" y="7952"/>
                  </a:lnTo>
                  <a:lnTo>
                    <a:pt x="1022" y="7941"/>
                  </a:lnTo>
                  <a:cubicBezTo>
                    <a:pt x="1022" y="7941"/>
                    <a:pt x="0" y="6762"/>
                    <a:pt x="1368" y="5659"/>
                  </a:cubicBezTo>
                  <a:cubicBezTo>
                    <a:pt x="2009" y="5142"/>
                    <a:pt x="2870" y="5222"/>
                    <a:pt x="3527" y="5156"/>
                  </a:cubicBezTo>
                  <a:cubicBezTo>
                    <a:pt x="3555" y="5152"/>
                    <a:pt x="3583" y="5149"/>
                    <a:pt x="3611" y="5145"/>
                  </a:cubicBezTo>
                  <a:cubicBezTo>
                    <a:pt x="4306" y="5056"/>
                    <a:pt x="4735" y="4753"/>
                    <a:pt x="4339" y="3267"/>
                  </a:cubicBezTo>
                  <a:cubicBezTo>
                    <a:pt x="4285" y="3063"/>
                    <a:pt x="4265" y="2858"/>
                    <a:pt x="4276" y="2655"/>
                  </a:cubicBezTo>
                  <a:cubicBezTo>
                    <a:pt x="4277" y="2627"/>
                    <a:pt x="4279" y="2598"/>
                    <a:pt x="4282" y="2570"/>
                  </a:cubicBezTo>
                  <a:cubicBezTo>
                    <a:pt x="4413" y="1190"/>
                    <a:pt x="5955" y="0"/>
                    <a:pt x="7731" y="705"/>
                  </a:cubicBezTo>
                  <a:cubicBezTo>
                    <a:pt x="7763" y="717"/>
                    <a:pt x="7795" y="731"/>
                    <a:pt x="7827" y="745"/>
                  </a:cubicBezTo>
                  <a:cubicBezTo>
                    <a:pt x="8220" y="915"/>
                    <a:pt x="8623" y="1179"/>
                    <a:pt x="9023" y="1553"/>
                  </a:cubicBezTo>
                  <a:cubicBezTo>
                    <a:pt x="9358" y="1867"/>
                    <a:pt x="9650" y="2151"/>
                    <a:pt x="9909" y="2408"/>
                  </a:cubicBezTo>
                  <a:cubicBezTo>
                    <a:pt x="9939" y="2438"/>
                    <a:pt x="9968" y="2467"/>
                    <a:pt x="9996" y="2496"/>
                  </a:cubicBezTo>
                  <a:cubicBezTo>
                    <a:pt x="11244" y="3746"/>
                    <a:pt x="11674" y="4351"/>
                    <a:pt x="12341" y="4707"/>
                  </a:cubicBezTo>
                  <a:cubicBezTo>
                    <a:pt x="12359" y="4716"/>
                    <a:pt x="12376" y="4726"/>
                    <a:pt x="12394" y="4735"/>
                  </a:cubicBezTo>
                  <a:cubicBezTo>
                    <a:pt x="12588" y="4832"/>
                    <a:pt x="12802" y="4910"/>
                    <a:pt x="13062" y="4978"/>
                  </a:cubicBezTo>
                  <a:cubicBezTo>
                    <a:pt x="13342" y="5051"/>
                    <a:pt x="13588" y="5157"/>
                    <a:pt x="13794" y="5289"/>
                  </a:cubicBezTo>
                  <a:cubicBezTo>
                    <a:pt x="13811" y="5300"/>
                    <a:pt x="13828" y="5312"/>
                    <a:pt x="13844" y="5323"/>
                  </a:cubicBezTo>
                  <a:cubicBezTo>
                    <a:pt x="14382" y="5695"/>
                    <a:pt x="14625" y="6268"/>
                    <a:pt x="14463" y="6964"/>
                  </a:cubicBezTo>
                  <a:close/>
                </a:path>
              </a:pathLst>
            </a:custGeom>
            <a:solidFill>
              <a:srgbClr val="C7CF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315">
              <a:extLst>
                <a:ext uri="{FF2B5EF4-FFF2-40B4-BE49-F238E27FC236}">
                  <a16:creationId xmlns:a16="http://schemas.microsoft.com/office/drawing/2014/main" id="{0E1D1526-0C47-49CA-A33A-559ABCB4E59F}"/>
                </a:ext>
              </a:extLst>
            </p:cNvPr>
            <p:cNvSpPr>
              <a:spLocks/>
            </p:cNvSpPr>
            <p:nvPr/>
          </p:nvSpPr>
          <p:spPr bwMode="auto">
            <a:xfrm>
              <a:off x="1361395" y="2566580"/>
              <a:ext cx="2903538" cy="1617663"/>
            </a:xfrm>
            <a:custGeom>
              <a:avLst/>
              <a:gdLst>
                <a:gd name="T0" fmla="*/ 13795 w 13949"/>
                <a:gd name="T1" fmla="*/ 6768 h 7753"/>
                <a:gd name="T2" fmla="*/ 13782 w 13949"/>
                <a:gd name="T3" fmla="*/ 6822 h 7753"/>
                <a:gd name="T4" fmla="*/ 13339 w 13949"/>
                <a:gd name="T5" fmla="*/ 7753 h 7753"/>
                <a:gd name="T6" fmla="*/ 12209 w 13949"/>
                <a:gd name="T7" fmla="*/ 7750 h 7753"/>
                <a:gd name="T8" fmla="*/ 12150 w 13949"/>
                <a:gd name="T9" fmla="*/ 7750 h 7753"/>
                <a:gd name="T10" fmla="*/ 6054 w 13949"/>
                <a:gd name="T11" fmla="*/ 7733 h 7753"/>
                <a:gd name="T12" fmla="*/ 5983 w 13949"/>
                <a:gd name="T13" fmla="*/ 7733 h 7753"/>
                <a:gd name="T14" fmla="*/ 4802 w 13949"/>
                <a:gd name="T15" fmla="*/ 7729 h 7753"/>
                <a:gd name="T16" fmla="*/ 4725 w 13949"/>
                <a:gd name="T17" fmla="*/ 7729 h 7753"/>
                <a:gd name="T18" fmla="*/ 974 w 13949"/>
                <a:gd name="T19" fmla="*/ 7718 h 7753"/>
                <a:gd name="T20" fmla="*/ 1304 w 13949"/>
                <a:gd name="T21" fmla="*/ 5500 h 7753"/>
                <a:gd name="T22" fmla="*/ 3363 w 13949"/>
                <a:gd name="T23" fmla="*/ 5011 h 7753"/>
                <a:gd name="T24" fmla="*/ 3443 w 13949"/>
                <a:gd name="T25" fmla="*/ 5001 h 7753"/>
                <a:gd name="T26" fmla="*/ 4139 w 13949"/>
                <a:gd name="T27" fmla="*/ 3176 h 7753"/>
                <a:gd name="T28" fmla="*/ 4078 w 13949"/>
                <a:gd name="T29" fmla="*/ 2581 h 7753"/>
                <a:gd name="T30" fmla="*/ 4084 w 13949"/>
                <a:gd name="T31" fmla="*/ 2498 h 7753"/>
                <a:gd name="T32" fmla="*/ 7373 w 13949"/>
                <a:gd name="T33" fmla="*/ 685 h 7753"/>
                <a:gd name="T34" fmla="*/ 7466 w 13949"/>
                <a:gd name="T35" fmla="*/ 724 h 7753"/>
                <a:gd name="T36" fmla="*/ 8606 w 13949"/>
                <a:gd name="T37" fmla="*/ 1510 h 7753"/>
                <a:gd name="T38" fmla="*/ 9451 w 13949"/>
                <a:gd name="T39" fmla="*/ 2341 h 7753"/>
                <a:gd name="T40" fmla="*/ 9534 w 13949"/>
                <a:gd name="T41" fmla="*/ 2426 h 7753"/>
                <a:gd name="T42" fmla="*/ 11770 w 13949"/>
                <a:gd name="T43" fmla="*/ 4575 h 7753"/>
                <a:gd name="T44" fmla="*/ 11822 w 13949"/>
                <a:gd name="T45" fmla="*/ 4602 h 7753"/>
                <a:gd name="T46" fmla="*/ 12458 w 13949"/>
                <a:gd name="T47" fmla="*/ 4839 h 7753"/>
                <a:gd name="T48" fmla="*/ 13156 w 13949"/>
                <a:gd name="T49" fmla="*/ 5141 h 7753"/>
                <a:gd name="T50" fmla="*/ 13204 w 13949"/>
                <a:gd name="T51" fmla="*/ 5174 h 7753"/>
                <a:gd name="T52" fmla="*/ 13795 w 13949"/>
                <a:gd name="T53" fmla="*/ 6768 h 7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949" h="7753">
                  <a:moveTo>
                    <a:pt x="13795" y="6768"/>
                  </a:moveTo>
                  <a:cubicBezTo>
                    <a:pt x="13791" y="6787"/>
                    <a:pt x="13787" y="6804"/>
                    <a:pt x="13782" y="6822"/>
                  </a:cubicBezTo>
                  <a:cubicBezTo>
                    <a:pt x="13708" y="7113"/>
                    <a:pt x="13563" y="7426"/>
                    <a:pt x="13339" y="7753"/>
                  </a:cubicBezTo>
                  <a:lnTo>
                    <a:pt x="12209" y="7750"/>
                  </a:lnTo>
                  <a:lnTo>
                    <a:pt x="12150" y="7750"/>
                  </a:lnTo>
                  <a:lnTo>
                    <a:pt x="6054" y="7733"/>
                  </a:lnTo>
                  <a:lnTo>
                    <a:pt x="5983" y="7733"/>
                  </a:lnTo>
                  <a:lnTo>
                    <a:pt x="4802" y="7729"/>
                  </a:lnTo>
                  <a:lnTo>
                    <a:pt x="4725" y="7729"/>
                  </a:lnTo>
                  <a:lnTo>
                    <a:pt x="974" y="7718"/>
                  </a:lnTo>
                  <a:cubicBezTo>
                    <a:pt x="974" y="7718"/>
                    <a:pt x="0" y="6572"/>
                    <a:pt x="1304" y="5500"/>
                  </a:cubicBezTo>
                  <a:cubicBezTo>
                    <a:pt x="1916" y="4998"/>
                    <a:pt x="2737" y="5076"/>
                    <a:pt x="3363" y="5011"/>
                  </a:cubicBezTo>
                  <a:cubicBezTo>
                    <a:pt x="3390" y="5008"/>
                    <a:pt x="3417" y="5005"/>
                    <a:pt x="3443" y="5001"/>
                  </a:cubicBezTo>
                  <a:cubicBezTo>
                    <a:pt x="4107" y="4915"/>
                    <a:pt x="4515" y="4620"/>
                    <a:pt x="4139" y="3176"/>
                  </a:cubicBezTo>
                  <a:cubicBezTo>
                    <a:pt x="4087" y="2977"/>
                    <a:pt x="4067" y="2778"/>
                    <a:pt x="4078" y="2581"/>
                  </a:cubicBezTo>
                  <a:cubicBezTo>
                    <a:pt x="4079" y="2553"/>
                    <a:pt x="4081" y="2526"/>
                    <a:pt x="4084" y="2498"/>
                  </a:cubicBezTo>
                  <a:cubicBezTo>
                    <a:pt x="4209" y="1157"/>
                    <a:pt x="5679" y="0"/>
                    <a:pt x="7373" y="685"/>
                  </a:cubicBezTo>
                  <a:cubicBezTo>
                    <a:pt x="7404" y="697"/>
                    <a:pt x="7435" y="710"/>
                    <a:pt x="7466" y="724"/>
                  </a:cubicBezTo>
                  <a:cubicBezTo>
                    <a:pt x="7840" y="890"/>
                    <a:pt x="8224" y="1146"/>
                    <a:pt x="8606" y="1510"/>
                  </a:cubicBezTo>
                  <a:cubicBezTo>
                    <a:pt x="8926" y="1815"/>
                    <a:pt x="9204" y="2091"/>
                    <a:pt x="9451" y="2341"/>
                  </a:cubicBezTo>
                  <a:cubicBezTo>
                    <a:pt x="9479" y="2370"/>
                    <a:pt x="9507" y="2398"/>
                    <a:pt x="9534" y="2426"/>
                  </a:cubicBezTo>
                  <a:cubicBezTo>
                    <a:pt x="10724" y="3641"/>
                    <a:pt x="11135" y="4230"/>
                    <a:pt x="11770" y="4575"/>
                  </a:cubicBezTo>
                  <a:cubicBezTo>
                    <a:pt x="11788" y="4584"/>
                    <a:pt x="11804" y="4593"/>
                    <a:pt x="11822" y="4602"/>
                  </a:cubicBezTo>
                  <a:cubicBezTo>
                    <a:pt x="12006" y="4697"/>
                    <a:pt x="12210" y="4773"/>
                    <a:pt x="12458" y="4839"/>
                  </a:cubicBezTo>
                  <a:cubicBezTo>
                    <a:pt x="12726" y="4910"/>
                    <a:pt x="12960" y="5012"/>
                    <a:pt x="13156" y="5141"/>
                  </a:cubicBezTo>
                  <a:cubicBezTo>
                    <a:pt x="13173" y="5152"/>
                    <a:pt x="13189" y="5163"/>
                    <a:pt x="13204" y="5174"/>
                  </a:cubicBezTo>
                  <a:cubicBezTo>
                    <a:pt x="13718" y="5536"/>
                    <a:pt x="13949" y="6093"/>
                    <a:pt x="13795" y="6768"/>
                  </a:cubicBezTo>
                  <a:close/>
                </a:path>
              </a:pathLst>
            </a:custGeom>
            <a:solidFill>
              <a:srgbClr val="E4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16">
              <a:extLst>
                <a:ext uri="{FF2B5EF4-FFF2-40B4-BE49-F238E27FC236}">
                  <a16:creationId xmlns:a16="http://schemas.microsoft.com/office/drawing/2014/main" id="{B3C52380-1EB3-421F-BEF2-291A890FD1E3}"/>
                </a:ext>
              </a:extLst>
            </p:cNvPr>
            <p:cNvSpPr>
              <a:spLocks/>
            </p:cNvSpPr>
            <p:nvPr/>
          </p:nvSpPr>
          <p:spPr bwMode="auto">
            <a:xfrm>
              <a:off x="3399745" y="2725330"/>
              <a:ext cx="669925" cy="585788"/>
            </a:xfrm>
            <a:custGeom>
              <a:avLst/>
              <a:gdLst>
                <a:gd name="T0" fmla="*/ 2272 w 3213"/>
                <a:gd name="T1" fmla="*/ 751 h 2808"/>
                <a:gd name="T2" fmla="*/ 258 w 3213"/>
                <a:gd name="T3" fmla="*/ 751 h 2808"/>
                <a:gd name="T4" fmla="*/ 2422 w 3213"/>
                <a:gd name="T5" fmla="*/ 2548 h 2808"/>
                <a:gd name="T6" fmla="*/ 2272 w 3213"/>
                <a:gd name="T7" fmla="*/ 751 h 2808"/>
              </a:gdLst>
              <a:ahLst/>
              <a:cxnLst>
                <a:cxn ang="0">
                  <a:pos x="T0" y="T1"/>
                </a:cxn>
                <a:cxn ang="0">
                  <a:pos x="T2" y="T3"/>
                </a:cxn>
                <a:cxn ang="0">
                  <a:pos x="T4" y="T5"/>
                </a:cxn>
                <a:cxn ang="0">
                  <a:pos x="T6" y="T7"/>
                </a:cxn>
              </a:cxnLst>
              <a:rect l="0" t="0" r="r" b="b"/>
              <a:pathLst>
                <a:path w="3213" h="2808">
                  <a:moveTo>
                    <a:pt x="2272" y="751"/>
                  </a:moveTo>
                  <a:cubicBezTo>
                    <a:pt x="1283" y="0"/>
                    <a:pt x="0" y="176"/>
                    <a:pt x="258" y="751"/>
                  </a:cubicBezTo>
                  <a:cubicBezTo>
                    <a:pt x="516" y="1326"/>
                    <a:pt x="1632" y="2808"/>
                    <a:pt x="2422" y="2548"/>
                  </a:cubicBezTo>
                  <a:cubicBezTo>
                    <a:pt x="3213" y="2289"/>
                    <a:pt x="2928" y="1249"/>
                    <a:pt x="2272" y="751"/>
                  </a:cubicBezTo>
                  <a:close/>
                </a:path>
              </a:pathLst>
            </a:custGeom>
            <a:solidFill>
              <a:srgbClr val="E4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17">
              <a:extLst>
                <a:ext uri="{FF2B5EF4-FFF2-40B4-BE49-F238E27FC236}">
                  <a16:creationId xmlns:a16="http://schemas.microsoft.com/office/drawing/2014/main" id="{555B2B5E-7B7A-4E52-BD5B-B86D923BEF81}"/>
                </a:ext>
              </a:extLst>
            </p:cNvPr>
            <p:cNvSpPr>
              <a:spLocks/>
            </p:cNvSpPr>
            <p:nvPr/>
          </p:nvSpPr>
          <p:spPr bwMode="auto">
            <a:xfrm>
              <a:off x="2896508" y="2709455"/>
              <a:ext cx="1212850" cy="1166813"/>
            </a:xfrm>
            <a:custGeom>
              <a:avLst/>
              <a:gdLst>
                <a:gd name="T0" fmla="*/ 5831 w 5831"/>
                <a:gd name="T1" fmla="*/ 4489 h 5593"/>
                <a:gd name="T2" fmla="*/ 3570 w 5831"/>
                <a:gd name="T3" fmla="*/ 5503 h 5593"/>
                <a:gd name="T4" fmla="*/ 3089 w 5831"/>
                <a:gd name="T5" fmla="*/ 5439 h 5593"/>
                <a:gd name="T6" fmla="*/ 855 w 5831"/>
                <a:gd name="T7" fmla="*/ 2036 h 5593"/>
                <a:gd name="T8" fmla="*/ 0 w 5831"/>
                <a:gd name="T9" fmla="*/ 0 h 5593"/>
                <a:gd name="T10" fmla="*/ 92 w 5831"/>
                <a:gd name="T11" fmla="*/ 39 h 5593"/>
                <a:gd name="T12" fmla="*/ 908 w 5831"/>
                <a:gd name="T13" fmla="*/ 2023 h 5593"/>
                <a:gd name="T14" fmla="*/ 3103 w 5831"/>
                <a:gd name="T15" fmla="*/ 5386 h 5593"/>
                <a:gd name="T16" fmla="*/ 5783 w 5831"/>
                <a:gd name="T17" fmla="*/ 4456 h 5593"/>
                <a:gd name="T18" fmla="*/ 5831 w 5831"/>
                <a:gd name="T19" fmla="*/ 4489 h 5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1" h="5593">
                  <a:moveTo>
                    <a:pt x="5831" y="4489"/>
                  </a:moveTo>
                  <a:cubicBezTo>
                    <a:pt x="4991" y="5163"/>
                    <a:pt x="4235" y="5503"/>
                    <a:pt x="3570" y="5503"/>
                  </a:cubicBezTo>
                  <a:cubicBezTo>
                    <a:pt x="3404" y="5503"/>
                    <a:pt x="3243" y="5481"/>
                    <a:pt x="3089" y="5439"/>
                  </a:cubicBezTo>
                  <a:cubicBezTo>
                    <a:pt x="2095" y="5166"/>
                    <a:pt x="1343" y="4021"/>
                    <a:pt x="855" y="2036"/>
                  </a:cubicBezTo>
                  <a:cubicBezTo>
                    <a:pt x="638" y="1154"/>
                    <a:pt x="331" y="493"/>
                    <a:pt x="0" y="0"/>
                  </a:cubicBezTo>
                  <a:cubicBezTo>
                    <a:pt x="31" y="12"/>
                    <a:pt x="62" y="26"/>
                    <a:pt x="92" y="39"/>
                  </a:cubicBezTo>
                  <a:cubicBezTo>
                    <a:pt x="408" y="530"/>
                    <a:pt x="700" y="1175"/>
                    <a:pt x="908" y="2023"/>
                  </a:cubicBezTo>
                  <a:cubicBezTo>
                    <a:pt x="1391" y="3987"/>
                    <a:pt x="2130" y="5119"/>
                    <a:pt x="3103" y="5386"/>
                  </a:cubicBezTo>
                  <a:cubicBezTo>
                    <a:pt x="3855" y="5593"/>
                    <a:pt x="4754" y="5280"/>
                    <a:pt x="5783" y="4456"/>
                  </a:cubicBezTo>
                  <a:cubicBezTo>
                    <a:pt x="5800" y="4467"/>
                    <a:pt x="5816" y="4478"/>
                    <a:pt x="5831" y="44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318">
              <a:extLst>
                <a:ext uri="{FF2B5EF4-FFF2-40B4-BE49-F238E27FC236}">
                  <a16:creationId xmlns:a16="http://schemas.microsoft.com/office/drawing/2014/main" id="{5B818083-4EBA-484D-ABC5-AFD58C8C37FC}"/>
                </a:ext>
              </a:extLst>
            </p:cNvPr>
            <p:cNvSpPr>
              <a:spLocks/>
            </p:cNvSpPr>
            <p:nvPr/>
          </p:nvSpPr>
          <p:spPr bwMode="auto">
            <a:xfrm>
              <a:off x="3328308" y="3055530"/>
              <a:ext cx="493713" cy="547688"/>
            </a:xfrm>
            <a:custGeom>
              <a:avLst/>
              <a:gdLst>
                <a:gd name="T0" fmla="*/ 2371 w 2371"/>
                <a:gd name="T1" fmla="*/ 2261 h 2631"/>
                <a:gd name="T2" fmla="*/ 1636 w 2371"/>
                <a:gd name="T3" fmla="*/ 2631 h 2631"/>
                <a:gd name="T4" fmla="*/ 1477 w 2371"/>
                <a:gd name="T5" fmla="*/ 2612 h 2631"/>
                <a:gd name="T6" fmla="*/ 0 w 2371"/>
                <a:gd name="T7" fmla="*/ 0 h 2631"/>
                <a:gd name="T8" fmla="*/ 83 w 2371"/>
                <a:gd name="T9" fmla="*/ 85 h 2631"/>
                <a:gd name="T10" fmla="*/ 1490 w 2371"/>
                <a:gd name="T11" fmla="*/ 2558 h 2631"/>
                <a:gd name="T12" fmla="*/ 2319 w 2371"/>
                <a:gd name="T13" fmla="*/ 2234 h 2631"/>
                <a:gd name="T14" fmla="*/ 2371 w 2371"/>
                <a:gd name="T15" fmla="*/ 2261 h 26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1" h="2631">
                  <a:moveTo>
                    <a:pt x="2371" y="2261"/>
                  </a:moveTo>
                  <a:cubicBezTo>
                    <a:pt x="2117" y="2507"/>
                    <a:pt x="1872" y="2631"/>
                    <a:pt x="1636" y="2631"/>
                  </a:cubicBezTo>
                  <a:cubicBezTo>
                    <a:pt x="1583" y="2631"/>
                    <a:pt x="1530" y="2624"/>
                    <a:pt x="1477" y="2612"/>
                  </a:cubicBezTo>
                  <a:cubicBezTo>
                    <a:pt x="767" y="2440"/>
                    <a:pt x="290" y="1151"/>
                    <a:pt x="0" y="0"/>
                  </a:cubicBezTo>
                  <a:cubicBezTo>
                    <a:pt x="28" y="29"/>
                    <a:pt x="56" y="57"/>
                    <a:pt x="83" y="85"/>
                  </a:cubicBezTo>
                  <a:cubicBezTo>
                    <a:pt x="373" y="1196"/>
                    <a:pt x="833" y="2399"/>
                    <a:pt x="1490" y="2558"/>
                  </a:cubicBezTo>
                  <a:cubicBezTo>
                    <a:pt x="1751" y="2621"/>
                    <a:pt x="2029" y="2513"/>
                    <a:pt x="2319" y="2234"/>
                  </a:cubicBezTo>
                  <a:cubicBezTo>
                    <a:pt x="2336" y="2243"/>
                    <a:pt x="2353" y="2252"/>
                    <a:pt x="2371" y="2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19">
              <a:extLst>
                <a:ext uri="{FF2B5EF4-FFF2-40B4-BE49-F238E27FC236}">
                  <a16:creationId xmlns:a16="http://schemas.microsoft.com/office/drawing/2014/main" id="{0C1C6B0B-323C-46DA-8512-CFC5A23D2FF4}"/>
                </a:ext>
              </a:extLst>
            </p:cNvPr>
            <p:cNvSpPr>
              <a:spLocks/>
            </p:cNvSpPr>
            <p:nvPr/>
          </p:nvSpPr>
          <p:spPr bwMode="auto">
            <a:xfrm>
              <a:off x="2210708" y="3087280"/>
              <a:ext cx="549275" cy="1092200"/>
            </a:xfrm>
            <a:custGeom>
              <a:avLst/>
              <a:gdLst>
                <a:gd name="T0" fmla="*/ 1976 w 2644"/>
                <a:gd name="T1" fmla="*/ 5235 h 5235"/>
                <a:gd name="T2" fmla="*/ 1905 w 2644"/>
                <a:gd name="T3" fmla="*/ 5235 h 5235"/>
                <a:gd name="T4" fmla="*/ 2577 w 2644"/>
                <a:gd name="T5" fmla="*/ 3440 h 5235"/>
                <a:gd name="T6" fmla="*/ 864 w 2644"/>
                <a:gd name="T7" fmla="*/ 833 h 5235"/>
                <a:gd name="T8" fmla="*/ 0 w 2644"/>
                <a:gd name="T9" fmla="*/ 83 h 5235"/>
                <a:gd name="T10" fmla="*/ 6 w 2644"/>
                <a:gd name="T11" fmla="*/ 0 h 5235"/>
                <a:gd name="T12" fmla="*/ 891 w 2644"/>
                <a:gd name="T13" fmla="*/ 785 h 5235"/>
                <a:gd name="T14" fmla="*/ 2632 w 2644"/>
                <a:gd name="T15" fmla="*/ 3439 h 5235"/>
                <a:gd name="T16" fmla="*/ 1976 w 2644"/>
                <a:gd name="T17" fmla="*/ 5235 h 5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4" h="5235">
                  <a:moveTo>
                    <a:pt x="1976" y="5235"/>
                  </a:moveTo>
                  <a:lnTo>
                    <a:pt x="1905" y="5235"/>
                  </a:lnTo>
                  <a:cubicBezTo>
                    <a:pt x="2363" y="4671"/>
                    <a:pt x="2592" y="4066"/>
                    <a:pt x="2577" y="3440"/>
                  </a:cubicBezTo>
                  <a:cubicBezTo>
                    <a:pt x="2550" y="2284"/>
                    <a:pt x="1697" y="1298"/>
                    <a:pt x="864" y="833"/>
                  </a:cubicBezTo>
                  <a:cubicBezTo>
                    <a:pt x="500" y="630"/>
                    <a:pt x="218" y="367"/>
                    <a:pt x="0" y="83"/>
                  </a:cubicBezTo>
                  <a:cubicBezTo>
                    <a:pt x="1" y="55"/>
                    <a:pt x="3" y="28"/>
                    <a:pt x="6" y="0"/>
                  </a:cubicBezTo>
                  <a:cubicBezTo>
                    <a:pt x="225" y="298"/>
                    <a:pt x="513" y="575"/>
                    <a:pt x="891" y="785"/>
                  </a:cubicBezTo>
                  <a:cubicBezTo>
                    <a:pt x="1737" y="1258"/>
                    <a:pt x="2604" y="2261"/>
                    <a:pt x="2632" y="3439"/>
                  </a:cubicBezTo>
                  <a:cubicBezTo>
                    <a:pt x="2644" y="3925"/>
                    <a:pt x="2511" y="4559"/>
                    <a:pt x="1976" y="52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320">
              <a:extLst>
                <a:ext uri="{FF2B5EF4-FFF2-40B4-BE49-F238E27FC236}">
                  <a16:creationId xmlns:a16="http://schemas.microsoft.com/office/drawing/2014/main" id="{668120D6-2922-4DCE-8C1F-EC6CEF94769C}"/>
                </a:ext>
              </a:extLst>
            </p:cNvPr>
            <p:cNvSpPr>
              <a:spLocks/>
            </p:cNvSpPr>
            <p:nvPr/>
          </p:nvSpPr>
          <p:spPr bwMode="auto">
            <a:xfrm>
              <a:off x="2061483" y="3609567"/>
              <a:ext cx="390525" cy="568325"/>
            </a:xfrm>
            <a:custGeom>
              <a:avLst/>
              <a:gdLst>
                <a:gd name="T0" fmla="*/ 1439 w 1878"/>
                <a:gd name="T1" fmla="*/ 2728 h 2728"/>
                <a:gd name="T2" fmla="*/ 1362 w 1878"/>
                <a:gd name="T3" fmla="*/ 2728 h 2728"/>
                <a:gd name="T4" fmla="*/ 1811 w 1878"/>
                <a:gd name="T5" fmla="*/ 1674 h 2728"/>
                <a:gd name="T6" fmla="*/ 792 w 1878"/>
                <a:gd name="T7" fmla="*/ 487 h 2728"/>
                <a:gd name="T8" fmla="*/ 0 w 1878"/>
                <a:gd name="T9" fmla="*/ 10 h 2728"/>
                <a:gd name="T10" fmla="*/ 80 w 1878"/>
                <a:gd name="T11" fmla="*/ 0 h 2728"/>
                <a:gd name="T12" fmla="*/ 816 w 1878"/>
                <a:gd name="T13" fmla="*/ 437 h 2728"/>
                <a:gd name="T14" fmla="*/ 1866 w 1878"/>
                <a:gd name="T15" fmla="*/ 1672 h 2728"/>
                <a:gd name="T16" fmla="*/ 1439 w 1878"/>
                <a:gd name="T17" fmla="*/ 2728 h 2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8" h="2728">
                  <a:moveTo>
                    <a:pt x="1439" y="2728"/>
                  </a:moveTo>
                  <a:lnTo>
                    <a:pt x="1362" y="2728"/>
                  </a:lnTo>
                  <a:cubicBezTo>
                    <a:pt x="1641" y="2398"/>
                    <a:pt x="1822" y="2033"/>
                    <a:pt x="1811" y="1674"/>
                  </a:cubicBezTo>
                  <a:cubicBezTo>
                    <a:pt x="1795" y="1199"/>
                    <a:pt x="1452" y="799"/>
                    <a:pt x="792" y="487"/>
                  </a:cubicBezTo>
                  <a:cubicBezTo>
                    <a:pt x="509" y="353"/>
                    <a:pt x="245" y="191"/>
                    <a:pt x="0" y="10"/>
                  </a:cubicBezTo>
                  <a:cubicBezTo>
                    <a:pt x="27" y="7"/>
                    <a:pt x="54" y="4"/>
                    <a:pt x="80" y="0"/>
                  </a:cubicBezTo>
                  <a:cubicBezTo>
                    <a:pt x="309" y="165"/>
                    <a:pt x="554" y="313"/>
                    <a:pt x="816" y="437"/>
                  </a:cubicBezTo>
                  <a:cubicBezTo>
                    <a:pt x="1496" y="759"/>
                    <a:pt x="1850" y="1175"/>
                    <a:pt x="1866" y="1672"/>
                  </a:cubicBezTo>
                  <a:cubicBezTo>
                    <a:pt x="1878" y="2044"/>
                    <a:pt x="1702" y="2407"/>
                    <a:pt x="1439" y="27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321">
              <a:extLst>
                <a:ext uri="{FF2B5EF4-FFF2-40B4-BE49-F238E27FC236}">
                  <a16:creationId xmlns:a16="http://schemas.microsoft.com/office/drawing/2014/main" id="{0C69C531-3CCE-490F-A0F9-320245C0F7C5}"/>
                </a:ext>
              </a:extLst>
            </p:cNvPr>
            <p:cNvSpPr>
              <a:spLocks/>
            </p:cNvSpPr>
            <p:nvPr/>
          </p:nvSpPr>
          <p:spPr bwMode="auto">
            <a:xfrm>
              <a:off x="3890283" y="3969930"/>
              <a:ext cx="342900" cy="212725"/>
            </a:xfrm>
            <a:custGeom>
              <a:avLst/>
              <a:gdLst>
                <a:gd name="T0" fmla="*/ 1645 w 1645"/>
                <a:gd name="T1" fmla="*/ 37 h 1019"/>
                <a:gd name="T2" fmla="*/ 1632 w 1645"/>
                <a:gd name="T3" fmla="*/ 91 h 1019"/>
                <a:gd name="T4" fmla="*/ 599 w 1645"/>
                <a:gd name="T5" fmla="*/ 331 h 1019"/>
                <a:gd name="T6" fmla="*/ 59 w 1645"/>
                <a:gd name="T7" fmla="*/ 1019 h 1019"/>
                <a:gd name="T8" fmla="*/ 0 w 1645"/>
                <a:gd name="T9" fmla="*/ 1019 h 1019"/>
                <a:gd name="T10" fmla="*/ 568 w 1645"/>
                <a:gd name="T11" fmla="*/ 286 h 1019"/>
                <a:gd name="T12" fmla="*/ 1645 w 1645"/>
                <a:gd name="T13" fmla="*/ 37 h 1019"/>
              </a:gdLst>
              <a:ahLst/>
              <a:cxnLst>
                <a:cxn ang="0">
                  <a:pos x="T0" y="T1"/>
                </a:cxn>
                <a:cxn ang="0">
                  <a:pos x="T2" y="T3"/>
                </a:cxn>
                <a:cxn ang="0">
                  <a:pos x="T4" y="T5"/>
                </a:cxn>
                <a:cxn ang="0">
                  <a:pos x="T6" y="T7"/>
                </a:cxn>
                <a:cxn ang="0">
                  <a:pos x="T8" y="T9"/>
                </a:cxn>
                <a:cxn ang="0">
                  <a:pos x="T10" y="T11"/>
                </a:cxn>
                <a:cxn ang="0">
                  <a:pos x="T12" y="T13"/>
                </a:cxn>
              </a:cxnLst>
              <a:rect l="0" t="0" r="r" b="b"/>
              <a:pathLst>
                <a:path w="1645" h="1019">
                  <a:moveTo>
                    <a:pt x="1645" y="37"/>
                  </a:moveTo>
                  <a:cubicBezTo>
                    <a:pt x="1641" y="56"/>
                    <a:pt x="1637" y="73"/>
                    <a:pt x="1632" y="91"/>
                  </a:cubicBezTo>
                  <a:cubicBezTo>
                    <a:pt x="1224" y="57"/>
                    <a:pt x="878" y="137"/>
                    <a:pt x="599" y="331"/>
                  </a:cubicBezTo>
                  <a:cubicBezTo>
                    <a:pt x="346" y="506"/>
                    <a:pt x="175" y="757"/>
                    <a:pt x="59" y="1019"/>
                  </a:cubicBezTo>
                  <a:lnTo>
                    <a:pt x="0" y="1019"/>
                  </a:lnTo>
                  <a:cubicBezTo>
                    <a:pt x="119" y="741"/>
                    <a:pt x="299" y="472"/>
                    <a:pt x="568" y="286"/>
                  </a:cubicBezTo>
                  <a:cubicBezTo>
                    <a:pt x="859" y="83"/>
                    <a:pt x="1220" y="0"/>
                    <a:pt x="1645"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322">
              <a:extLst>
                <a:ext uri="{FF2B5EF4-FFF2-40B4-BE49-F238E27FC236}">
                  <a16:creationId xmlns:a16="http://schemas.microsoft.com/office/drawing/2014/main" id="{2F62FA6B-12CC-4EEF-B341-183AB6C7CFE4}"/>
                </a:ext>
              </a:extLst>
            </p:cNvPr>
            <p:cNvSpPr>
              <a:spLocks/>
            </p:cNvSpPr>
            <p:nvPr/>
          </p:nvSpPr>
          <p:spPr bwMode="auto">
            <a:xfrm>
              <a:off x="1661433" y="3450817"/>
              <a:ext cx="260350" cy="303213"/>
            </a:xfrm>
            <a:custGeom>
              <a:avLst/>
              <a:gdLst>
                <a:gd name="T0" fmla="*/ 1247 w 1247"/>
                <a:gd name="T1" fmla="*/ 0 h 1452"/>
                <a:gd name="T2" fmla="*/ 1083 w 1247"/>
                <a:gd name="T3" fmla="*/ 642 h 1452"/>
                <a:gd name="T4" fmla="*/ 225 w 1247"/>
                <a:gd name="T5" fmla="*/ 1451 h 1452"/>
                <a:gd name="T6" fmla="*/ 218 w 1247"/>
                <a:gd name="T7" fmla="*/ 1452 h 1452"/>
                <a:gd name="T8" fmla="*/ 216 w 1247"/>
                <a:gd name="T9" fmla="*/ 1445 h 1452"/>
                <a:gd name="T10" fmla="*/ 203 w 1247"/>
                <a:gd name="T11" fmla="*/ 1396 h 1452"/>
                <a:gd name="T12" fmla="*/ 112 w 1247"/>
                <a:gd name="T13" fmla="*/ 1062 h 1452"/>
                <a:gd name="T14" fmla="*/ 1207 w 1247"/>
                <a:gd name="T15" fmla="*/ 4 h 1452"/>
                <a:gd name="T16" fmla="*/ 1247 w 1247"/>
                <a:gd name="T17" fmla="*/ 0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7" h="1452">
                  <a:moveTo>
                    <a:pt x="1247" y="0"/>
                  </a:moveTo>
                  <a:cubicBezTo>
                    <a:pt x="1247" y="0"/>
                    <a:pt x="1136" y="119"/>
                    <a:pt x="1083" y="642"/>
                  </a:cubicBezTo>
                  <a:cubicBezTo>
                    <a:pt x="1031" y="1160"/>
                    <a:pt x="581" y="1424"/>
                    <a:pt x="225" y="1451"/>
                  </a:cubicBezTo>
                  <a:cubicBezTo>
                    <a:pt x="223" y="1451"/>
                    <a:pt x="220" y="1452"/>
                    <a:pt x="218" y="1452"/>
                  </a:cubicBezTo>
                  <a:lnTo>
                    <a:pt x="216" y="1445"/>
                  </a:lnTo>
                  <a:lnTo>
                    <a:pt x="203" y="1396"/>
                  </a:lnTo>
                  <a:lnTo>
                    <a:pt x="112" y="1062"/>
                  </a:lnTo>
                  <a:cubicBezTo>
                    <a:pt x="112" y="1062"/>
                    <a:pt x="0" y="148"/>
                    <a:pt x="1207" y="4"/>
                  </a:cubicBezTo>
                  <a:cubicBezTo>
                    <a:pt x="1220" y="3"/>
                    <a:pt x="1233" y="1"/>
                    <a:pt x="1247" y="0"/>
                  </a:cubicBezTo>
                  <a:close/>
                </a:path>
              </a:pathLst>
            </a:custGeom>
            <a:solidFill>
              <a:srgbClr val="ADD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323">
              <a:extLst>
                <a:ext uri="{FF2B5EF4-FFF2-40B4-BE49-F238E27FC236}">
                  <a16:creationId xmlns:a16="http://schemas.microsoft.com/office/drawing/2014/main" id="{DB109886-1BBA-4303-97CB-9D1610C9781A}"/>
                </a:ext>
              </a:extLst>
            </p:cNvPr>
            <p:cNvSpPr>
              <a:spLocks/>
            </p:cNvSpPr>
            <p:nvPr/>
          </p:nvSpPr>
          <p:spPr bwMode="auto">
            <a:xfrm>
              <a:off x="1342345" y="3228567"/>
              <a:ext cx="390525" cy="955675"/>
            </a:xfrm>
            <a:custGeom>
              <a:avLst/>
              <a:gdLst>
                <a:gd name="T0" fmla="*/ 1850 w 1872"/>
                <a:gd name="T1" fmla="*/ 4580 h 4580"/>
                <a:gd name="T2" fmla="*/ 1417 w 1872"/>
                <a:gd name="T3" fmla="*/ 1022 h 4580"/>
                <a:gd name="T4" fmla="*/ 0 w 1872"/>
                <a:gd name="T5" fmla="*/ 0 h 4580"/>
                <a:gd name="T6" fmla="*/ 1417 w 1872"/>
                <a:gd name="T7" fmla="*/ 1306 h 4580"/>
                <a:gd name="T8" fmla="*/ 1686 w 1872"/>
                <a:gd name="T9" fmla="*/ 4580 h 4580"/>
                <a:gd name="T10" fmla="*/ 1850 w 1872"/>
                <a:gd name="T11" fmla="*/ 4580 h 4580"/>
              </a:gdLst>
              <a:ahLst/>
              <a:cxnLst>
                <a:cxn ang="0">
                  <a:pos x="T0" y="T1"/>
                </a:cxn>
                <a:cxn ang="0">
                  <a:pos x="T2" y="T3"/>
                </a:cxn>
                <a:cxn ang="0">
                  <a:pos x="T4" y="T5"/>
                </a:cxn>
                <a:cxn ang="0">
                  <a:pos x="T6" y="T7"/>
                </a:cxn>
                <a:cxn ang="0">
                  <a:pos x="T8" y="T9"/>
                </a:cxn>
                <a:cxn ang="0">
                  <a:pos x="T10" y="T11"/>
                </a:cxn>
              </a:cxnLst>
              <a:rect l="0" t="0" r="r" b="b"/>
              <a:pathLst>
                <a:path w="1872" h="4580">
                  <a:moveTo>
                    <a:pt x="1850" y="4580"/>
                  </a:moveTo>
                  <a:cubicBezTo>
                    <a:pt x="1850" y="4580"/>
                    <a:pt x="1872" y="1895"/>
                    <a:pt x="1417" y="1022"/>
                  </a:cubicBezTo>
                  <a:cubicBezTo>
                    <a:pt x="962" y="149"/>
                    <a:pt x="0" y="0"/>
                    <a:pt x="0" y="0"/>
                  </a:cubicBezTo>
                  <a:cubicBezTo>
                    <a:pt x="0" y="0"/>
                    <a:pt x="1029" y="269"/>
                    <a:pt x="1417" y="1306"/>
                  </a:cubicBezTo>
                  <a:cubicBezTo>
                    <a:pt x="1805" y="2342"/>
                    <a:pt x="1686" y="4580"/>
                    <a:pt x="1686" y="4580"/>
                  </a:cubicBezTo>
                  <a:lnTo>
                    <a:pt x="1850" y="4580"/>
                  </a:lnTo>
                  <a:close/>
                </a:path>
              </a:pathLst>
            </a:custGeom>
            <a:solidFill>
              <a:srgbClr val="ADD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324">
              <a:extLst>
                <a:ext uri="{FF2B5EF4-FFF2-40B4-BE49-F238E27FC236}">
                  <a16:creationId xmlns:a16="http://schemas.microsoft.com/office/drawing/2014/main" id="{01944448-F39D-4684-B6F8-279FE30CDA4F}"/>
                </a:ext>
              </a:extLst>
            </p:cNvPr>
            <p:cNvSpPr>
              <a:spLocks/>
            </p:cNvSpPr>
            <p:nvPr/>
          </p:nvSpPr>
          <p:spPr bwMode="auto">
            <a:xfrm>
              <a:off x="1383620" y="3714342"/>
              <a:ext cx="325438" cy="363538"/>
            </a:xfrm>
            <a:custGeom>
              <a:avLst/>
              <a:gdLst>
                <a:gd name="T0" fmla="*/ 1500 w 1559"/>
                <a:gd name="T1" fmla="*/ 1746 h 1746"/>
                <a:gd name="T2" fmla="*/ 0 w 1559"/>
                <a:gd name="T3" fmla="*/ 4 h 1746"/>
                <a:gd name="T4" fmla="*/ 0 w 1559"/>
                <a:gd name="T5" fmla="*/ 0 h 1746"/>
                <a:gd name="T6" fmla="*/ 1500 w 1559"/>
                <a:gd name="T7" fmla="*/ 1746 h 1746"/>
              </a:gdLst>
              <a:ahLst/>
              <a:cxnLst>
                <a:cxn ang="0">
                  <a:pos x="T0" y="T1"/>
                </a:cxn>
                <a:cxn ang="0">
                  <a:pos x="T2" y="T3"/>
                </a:cxn>
                <a:cxn ang="0">
                  <a:pos x="T4" y="T5"/>
                </a:cxn>
                <a:cxn ang="0">
                  <a:pos x="T6" y="T7"/>
                </a:cxn>
              </a:cxnLst>
              <a:rect l="0" t="0" r="r" b="b"/>
              <a:pathLst>
                <a:path w="1559" h="1746">
                  <a:moveTo>
                    <a:pt x="1500" y="1746"/>
                  </a:moveTo>
                  <a:cubicBezTo>
                    <a:pt x="21" y="1737"/>
                    <a:pt x="0" y="95"/>
                    <a:pt x="0" y="4"/>
                  </a:cubicBezTo>
                  <a:lnTo>
                    <a:pt x="0" y="0"/>
                  </a:lnTo>
                  <a:cubicBezTo>
                    <a:pt x="344" y="514"/>
                    <a:pt x="1559" y="469"/>
                    <a:pt x="1500" y="1746"/>
                  </a:cubicBezTo>
                  <a:close/>
                </a:path>
              </a:pathLst>
            </a:custGeom>
            <a:solidFill>
              <a:srgbClr val="ADD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325">
              <a:extLst>
                <a:ext uri="{FF2B5EF4-FFF2-40B4-BE49-F238E27FC236}">
                  <a16:creationId xmlns:a16="http://schemas.microsoft.com/office/drawing/2014/main" id="{E33C8D12-D72F-411B-B50C-D1C561112907}"/>
                </a:ext>
              </a:extLst>
            </p:cNvPr>
            <p:cNvSpPr>
              <a:spLocks/>
            </p:cNvSpPr>
            <p:nvPr/>
          </p:nvSpPr>
          <p:spPr bwMode="auto">
            <a:xfrm>
              <a:off x="1383620" y="3714342"/>
              <a:ext cx="312738" cy="363538"/>
            </a:xfrm>
            <a:custGeom>
              <a:avLst/>
              <a:gdLst>
                <a:gd name="T0" fmla="*/ 1500 w 1500"/>
                <a:gd name="T1" fmla="*/ 1742 h 1742"/>
                <a:gd name="T2" fmla="*/ 0 w 1500"/>
                <a:gd name="T3" fmla="*/ 0 h 1742"/>
                <a:gd name="T4" fmla="*/ 724 w 1500"/>
                <a:gd name="T5" fmla="*/ 1347 h 1742"/>
                <a:gd name="T6" fmla="*/ 1500 w 1500"/>
                <a:gd name="T7" fmla="*/ 1742 h 1742"/>
              </a:gdLst>
              <a:ahLst/>
              <a:cxnLst>
                <a:cxn ang="0">
                  <a:pos x="T0" y="T1"/>
                </a:cxn>
                <a:cxn ang="0">
                  <a:pos x="T2" y="T3"/>
                </a:cxn>
                <a:cxn ang="0">
                  <a:pos x="T4" y="T5"/>
                </a:cxn>
                <a:cxn ang="0">
                  <a:pos x="T6" y="T7"/>
                </a:cxn>
              </a:cxnLst>
              <a:rect l="0" t="0" r="r" b="b"/>
              <a:pathLst>
                <a:path w="1500" h="1742">
                  <a:moveTo>
                    <a:pt x="1500" y="1742"/>
                  </a:moveTo>
                  <a:cubicBezTo>
                    <a:pt x="21" y="1733"/>
                    <a:pt x="0" y="91"/>
                    <a:pt x="0" y="0"/>
                  </a:cubicBezTo>
                  <a:cubicBezTo>
                    <a:pt x="3" y="72"/>
                    <a:pt x="61" y="1161"/>
                    <a:pt x="724" y="1347"/>
                  </a:cubicBezTo>
                  <a:cubicBezTo>
                    <a:pt x="1410" y="1540"/>
                    <a:pt x="1500" y="1742"/>
                    <a:pt x="1500" y="1742"/>
                  </a:cubicBezTo>
                  <a:close/>
                </a:path>
              </a:pathLst>
            </a:custGeom>
            <a:solidFill>
              <a:srgbClr val="71B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326">
              <a:extLst>
                <a:ext uri="{FF2B5EF4-FFF2-40B4-BE49-F238E27FC236}">
                  <a16:creationId xmlns:a16="http://schemas.microsoft.com/office/drawing/2014/main" id="{CBD67696-1755-46F2-A317-709A17521E54}"/>
                </a:ext>
              </a:extLst>
            </p:cNvPr>
            <p:cNvSpPr>
              <a:spLocks/>
            </p:cNvSpPr>
            <p:nvPr/>
          </p:nvSpPr>
          <p:spPr bwMode="auto">
            <a:xfrm>
              <a:off x="1750333" y="3925480"/>
              <a:ext cx="257175" cy="258763"/>
            </a:xfrm>
            <a:custGeom>
              <a:avLst/>
              <a:gdLst>
                <a:gd name="T0" fmla="*/ 1148 w 1230"/>
                <a:gd name="T1" fmla="*/ 0 h 1238"/>
                <a:gd name="T2" fmla="*/ 798 w 1230"/>
                <a:gd name="T3" fmla="*/ 1238 h 1238"/>
                <a:gd name="T4" fmla="*/ 44 w 1230"/>
                <a:gd name="T5" fmla="*/ 1238 h 1238"/>
                <a:gd name="T6" fmla="*/ 1148 w 1230"/>
                <a:gd name="T7" fmla="*/ 0 h 1238"/>
              </a:gdLst>
              <a:ahLst/>
              <a:cxnLst>
                <a:cxn ang="0">
                  <a:pos x="T0" y="T1"/>
                </a:cxn>
                <a:cxn ang="0">
                  <a:pos x="T2" y="T3"/>
                </a:cxn>
                <a:cxn ang="0">
                  <a:pos x="T4" y="T5"/>
                </a:cxn>
                <a:cxn ang="0">
                  <a:pos x="T6" y="T7"/>
                </a:cxn>
              </a:cxnLst>
              <a:rect l="0" t="0" r="r" b="b"/>
              <a:pathLst>
                <a:path w="1230" h="1238">
                  <a:moveTo>
                    <a:pt x="1148" y="0"/>
                  </a:moveTo>
                  <a:cubicBezTo>
                    <a:pt x="977" y="469"/>
                    <a:pt x="1230" y="947"/>
                    <a:pt x="798" y="1238"/>
                  </a:cubicBezTo>
                  <a:lnTo>
                    <a:pt x="44" y="1238"/>
                  </a:lnTo>
                  <a:cubicBezTo>
                    <a:pt x="44" y="1238"/>
                    <a:pt x="0" y="186"/>
                    <a:pt x="1148" y="0"/>
                  </a:cubicBezTo>
                  <a:close/>
                </a:path>
              </a:pathLst>
            </a:custGeom>
            <a:solidFill>
              <a:srgbClr val="ADD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327">
              <a:extLst>
                <a:ext uri="{FF2B5EF4-FFF2-40B4-BE49-F238E27FC236}">
                  <a16:creationId xmlns:a16="http://schemas.microsoft.com/office/drawing/2014/main" id="{069B1922-0F17-455F-A790-E0565D464AA6}"/>
                </a:ext>
              </a:extLst>
            </p:cNvPr>
            <p:cNvSpPr>
              <a:spLocks/>
            </p:cNvSpPr>
            <p:nvPr/>
          </p:nvSpPr>
          <p:spPr bwMode="auto">
            <a:xfrm>
              <a:off x="1858283" y="3925480"/>
              <a:ext cx="149225" cy="258763"/>
            </a:xfrm>
            <a:custGeom>
              <a:avLst/>
              <a:gdLst>
                <a:gd name="T0" fmla="*/ 635 w 717"/>
                <a:gd name="T1" fmla="*/ 0 h 1238"/>
                <a:gd name="T2" fmla="*/ 285 w 717"/>
                <a:gd name="T3" fmla="*/ 1238 h 1238"/>
                <a:gd name="T4" fmla="*/ 0 w 717"/>
                <a:gd name="T5" fmla="*/ 1238 h 1238"/>
                <a:gd name="T6" fmla="*/ 635 w 717"/>
                <a:gd name="T7" fmla="*/ 0 h 1238"/>
              </a:gdLst>
              <a:ahLst/>
              <a:cxnLst>
                <a:cxn ang="0">
                  <a:pos x="T0" y="T1"/>
                </a:cxn>
                <a:cxn ang="0">
                  <a:pos x="T2" y="T3"/>
                </a:cxn>
                <a:cxn ang="0">
                  <a:pos x="T4" y="T5"/>
                </a:cxn>
                <a:cxn ang="0">
                  <a:pos x="T6" y="T7"/>
                </a:cxn>
              </a:cxnLst>
              <a:rect l="0" t="0" r="r" b="b"/>
              <a:pathLst>
                <a:path w="717" h="1238">
                  <a:moveTo>
                    <a:pt x="635" y="0"/>
                  </a:moveTo>
                  <a:cubicBezTo>
                    <a:pt x="464" y="469"/>
                    <a:pt x="717" y="947"/>
                    <a:pt x="285" y="1238"/>
                  </a:cubicBezTo>
                  <a:lnTo>
                    <a:pt x="0" y="1238"/>
                  </a:lnTo>
                  <a:cubicBezTo>
                    <a:pt x="369" y="921"/>
                    <a:pt x="414" y="351"/>
                    <a:pt x="635" y="0"/>
                  </a:cubicBezTo>
                  <a:close/>
                </a:path>
              </a:pathLst>
            </a:custGeom>
            <a:solidFill>
              <a:srgbClr val="71B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28">
              <a:extLst>
                <a:ext uri="{FF2B5EF4-FFF2-40B4-BE49-F238E27FC236}">
                  <a16:creationId xmlns:a16="http://schemas.microsoft.com/office/drawing/2014/main" id="{9D8C72E8-6F69-4ADE-968A-30051CD1CD86}"/>
                </a:ext>
              </a:extLst>
            </p:cNvPr>
            <p:cNvSpPr>
              <a:spLocks/>
            </p:cNvSpPr>
            <p:nvPr/>
          </p:nvSpPr>
          <p:spPr bwMode="auto">
            <a:xfrm>
              <a:off x="1696358" y="3450817"/>
              <a:ext cx="225425" cy="303213"/>
            </a:xfrm>
            <a:custGeom>
              <a:avLst/>
              <a:gdLst>
                <a:gd name="T0" fmla="*/ 1081 w 1081"/>
                <a:gd name="T1" fmla="*/ 0 h 1451"/>
                <a:gd name="T2" fmla="*/ 917 w 1081"/>
                <a:gd name="T3" fmla="*/ 642 h 1451"/>
                <a:gd name="T4" fmla="*/ 59 w 1081"/>
                <a:gd name="T5" fmla="*/ 1451 h 1451"/>
                <a:gd name="T6" fmla="*/ 50 w 1081"/>
                <a:gd name="T7" fmla="*/ 1445 h 1451"/>
                <a:gd name="T8" fmla="*/ 0 w 1081"/>
                <a:gd name="T9" fmla="*/ 1410 h 1451"/>
                <a:gd name="T10" fmla="*/ 37 w 1081"/>
                <a:gd name="T11" fmla="*/ 1396 h 1451"/>
                <a:gd name="T12" fmla="*/ 1041 w 1081"/>
                <a:gd name="T13" fmla="*/ 4 h 1451"/>
                <a:gd name="T14" fmla="*/ 1081 w 1081"/>
                <a:gd name="T15" fmla="*/ 0 h 1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1" h="1451">
                  <a:moveTo>
                    <a:pt x="1081" y="0"/>
                  </a:moveTo>
                  <a:cubicBezTo>
                    <a:pt x="1081" y="0"/>
                    <a:pt x="970" y="119"/>
                    <a:pt x="917" y="642"/>
                  </a:cubicBezTo>
                  <a:cubicBezTo>
                    <a:pt x="865" y="1160"/>
                    <a:pt x="415" y="1424"/>
                    <a:pt x="59" y="1451"/>
                  </a:cubicBezTo>
                  <a:lnTo>
                    <a:pt x="50" y="1445"/>
                  </a:lnTo>
                  <a:lnTo>
                    <a:pt x="0" y="1410"/>
                  </a:lnTo>
                  <a:cubicBezTo>
                    <a:pt x="12" y="1405"/>
                    <a:pt x="25" y="1401"/>
                    <a:pt x="37" y="1396"/>
                  </a:cubicBezTo>
                  <a:cubicBezTo>
                    <a:pt x="771" y="1119"/>
                    <a:pt x="778" y="430"/>
                    <a:pt x="1041" y="4"/>
                  </a:cubicBezTo>
                  <a:cubicBezTo>
                    <a:pt x="1054" y="3"/>
                    <a:pt x="1067" y="1"/>
                    <a:pt x="1081" y="0"/>
                  </a:cubicBezTo>
                  <a:close/>
                </a:path>
              </a:pathLst>
            </a:custGeom>
            <a:solidFill>
              <a:srgbClr val="71B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29">
              <a:extLst>
                <a:ext uri="{FF2B5EF4-FFF2-40B4-BE49-F238E27FC236}">
                  <a16:creationId xmlns:a16="http://schemas.microsoft.com/office/drawing/2014/main" id="{202AAD85-4E0F-4DCF-8229-AC914674AD67}"/>
                </a:ext>
              </a:extLst>
            </p:cNvPr>
            <p:cNvSpPr>
              <a:spLocks/>
            </p:cNvSpPr>
            <p:nvPr/>
          </p:nvSpPr>
          <p:spPr bwMode="auto">
            <a:xfrm>
              <a:off x="1342345" y="3228567"/>
              <a:ext cx="344488" cy="411163"/>
            </a:xfrm>
            <a:custGeom>
              <a:avLst/>
              <a:gdLst>
                <a:gd name="T0" fmla="*/ 1646 w 1657"/>
                <a:gd name="T1" fmla="*/ 1777 h 1974"/>
                <a:gd name="T2" fmla="*/ 1641 w 1657"/>
                <a:gd name="T3" fmla="*/ 1779 h 1974"/>
                <a:gd name="T4" fmla="*/ 518 w 1657"/>
                <a:gd name="T5" fmla="*/ 1115 h 1974"/>
                <a:gd name="T6" fmla="*/ 2 w 1657"/>
                <a:gd name="T7" fmla="*/ 2 h 1974"/>
                <a:gd name="T8" fmla="*/ 0 w 1657"/>
                <a:gd name="T9" fmla="*/ 0 h 1974"/>
                <a:gd name="T10" fmla="*/ 1646 w 1657"/>
                <a:gd name="T11" fmla="*/ 1777 h 1974"/>
              </a:gdLst>
              <a:ahLst/>
              <a:cxnLst>
                <a:cxn ang="0">
                  <a:pos x="T0" y="T1"/>
                </a:cxn>
                <a:cxn ang="0">
                  <a:pos x="T2" y="T3"/>
                </a:cxn>
                <a:cxn ang="0">
                  <a:pos x="T4" y="T5"/>
                </a:cxn>
                <a:cxn ang="0">
                  <a:pos x="T6" y="T7"/>
                </a:cxn>
                <a:cxn ang="0">
                  <a:pos x="T8" y="T9"/>
                </a:cxn>
                <a:cxn ang="0">
                  <a:pos x="T10" y="T11"/>
                </a:cxn>
              </a:cxnLst>
              <a:rect l="0" t="0" r="r" b="b"/>
              <a:pathLst>
                <a:path w="1657" h="1974">
                  <a:moveTo>
                    <a:pt x="1646" y="1777"/>
                  </a:moveTo>
                  <a:lnTo>
                    <a:pt x="1641" y="1779"/>
                  </a:lnTo>
                  <a:cubicBezTo>
                    <a:pt x="1566" y="1795"/>
                    <a:pt x="699" y="1974"/>
                    <a:pt x="518" y="1115"/>
                  </a:cubicBezTo>
                  <a:cubicBezTo>
                    <a:pt x="342" y="271"/>
                    <a:pt x="39" y="29"/>
                    <a:pt x="2" y="2"/>
                  </a:cubicBezTo>
                  <a:cubicBezTo>
                    <a:pt x="2" y="1"/>
                    <a:pt x="1" y="0"/>
                    <a:pt x="0" y="0"/>
                  </a:cubicBezTo>
                  <a:cubicBezTo>
                    <a:pt x="1657" y="264"/>
                    <a:pt x="1646" y="1777"/>
                    <a:pt x="1646" y="1777"/>
                  </a:cubicBezTo>
                  <a:close/>
                </a:path>
              </a:pathLst>
            </a:custGeom>
            <a:solidFill>
              <a:srgbClr val="ADD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30">
              <a:extLst>
                <a:ext uri="{FF2B5EF4-FFF2-40B4-BE49-F238E27FC236}">
                  <a16:creationId xmlns:a16="http://schemas.microsoft.com/office/drawing/2014/main" id="{CC0777A9-E9BD-4085-845A-F1E925FAA18C}"/>
                </a:ext>
              </a:extLst>
            </p:cNvPr>
            <p:cNvSpPr>
              <a:spLocks/>
            </p:cNvSpPr>
            <p:nvPr/>
          </p:nvSpPr>
          <p:spPr bwMode="auto">
            <a:xfrm>
              <a:off x="1342345" y="3228567"/>
              <a:ext cx="342900" cy="411163"/>
            </a:xfrm>
            <a:custGeom>
              <a:avLst/>
              <a:gdLst>
                <a:gd name="T0" fmla="*/ 1644 w 1644"/>
                <a:gd name="T1" fmla="*/ 1775 h 1972"/>
                <a:gd name="T2" fmla="*/ 1639 w 1644"/>
                <a:gd name="T3" fmla="*/ 1777 h 1972"/>
                <a:gd name="T4" fmla="*/ 516 w 1644"/>
                <a:gd name="T5" fmla="*/ 1113 h 1972"/>
                <a:gd name="T6" fmla="*/ 0 w 1644"/>
                <a:gd name="T7" fmla="*/ 0 h 1972"/>
                <a:gd name="T8" fmla="*/ 1644 w 1644"/>
                <a:gd name="T9" fmla="*/ 1775 h 1972"/>
              </a:gdLst>
              <a:ahLst/>
              <a:cxnLst>
                <a:cxn ang="0">
                  <a:pos x="T0" y="T1"/>
                </a:cxn>
                <a:cxn ang="0">
                  <a:pos x="T2" y="T3"/>
                </a:cxn>
                <a:cxn ang="0">
                  <a:pos x="T4" y="T5"/>
                </a:cxn>
                <a:cxn ang="0">
                  <a:pos x="T6" y="T7"/>
                </a:cxn>
                <a:cxn ang="0">
                  <a:pos x="T8" y="T9"/>
                </a:cxn>
              </a:cxnLst>
              <a:rect l="0" t="0" r="r" b="b"/>
              <a:pathLst>
                <a:path w="1644" h="1972">
                  <a:moveTo>
                    <a:pt x="1644" y="1775"/>
                  </a:moveTo>
                  <a:lnTo>
                    <a:pt x="1639" y="1777"/>
                  </a:lnTo>
                  <a:cubicBezTo>
                    <a:pt x="1564" y="1793"/>
                    <a:pt x="697" y="1972"/>
                    <a:pt x="516" y="1113"/>
                  </a:cubicBezTo>
                  <a:cubicBezTo>
                    <a:pt x="340" y="269"/>
                    <a:pt x="37" y="27"/>
                    <a:pt x="0" y="0"/>
                  </a:cubicBezTo>
                  <a:cubicBezTo>
                    <a:pt x="820" y="433"/>
                    <a:pt x="424" y="1642"/>
                    <a:pt x="1644" y="1775"/>
                  </a:cubicBezTo>
                  <a:close/>
                </a:path>
              </a:pathLst>
            </a:custGeom>
            <a:solidFill>
              <a:srgbClr val="71B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31">
              <a:extLst>
                <a:ext uri="{FF2B5EF4-FFF2-40B4-BE49-F238E27FC236}">
                  <a16:creationId xmlns:a16="http://schemas.microsoft.com/office/drawing/2014/main" id="{FCDF4AFC-D196-48D7-A4C8-86FCE0E802B7}"/>
                </a:ext>
              </a:extLst>
            </p:cNvPr>
            <p:cNvSpPr>
              <a:spLocks noChangeArrowheads="1"/>
            </p:cNvSpPr>
            <p:nvPr/>
          </p:nvSpPr>
          <p:spPr bwMode="auto">
            <a:xfrm>
              <a:off x="1489983" y="4184242"/>
              <a:ext cx="2744788" cy="58738"/>
            </a:xfrm>
            <a:prstGeom prst="rect">
              <a:avLst/>
            </a:prstGeom>
            <a:solidFill>
              <a:srgbClr val="71B3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32">
              <a:extLst>
                <a:ext uri="{FF2B5EF4-FFF2-40B4-BE49-F238E27FC236}">
                  <a16:creationId xmlns:a16="http://schemas.microsoft.com/office/drawing/2014/main" id="{714F8A60-9734-4F67-87FC-09B12FF5F898}"/>
                </a:ext>
              </a:extLst>
            </p:cNvPr>
            <p:cNvSpPr>
              <a:spLocks/>
            </p:cNvSpPr>
            <p:nvPr/>
          </p:nvSpPr>
          <p:spPr bwMode="auto">
            <a:xfrm>
              <a:off x="3550558" y="3452405"/>
              <a:ext cx="633413" cy="539750"/>
            </a:xfrm>
            <a:custGeom>
              <a:avLst/>
              <a:gdLst>
                <a:gd name="T0" fmla="*/ 581 w 3048"/>
                <a:gd name="T1" fmla="*/ 2591 h 2591"/>
                <a:gd name="T2" fmla="*/ 661 w 3048"/>
                <a:gd name="T3" fmla="*/ 2198 h 2591"/>
                <a:gd name="T4" fmla="*/ 343 w 3048"/>
                <a:gd name="T5" fmla="*/ 1855 h 2591"/>
                <a:gd name="T6" fmla="*/ 581 w 3048"/>
                <a:gd name="T7" fmla="*/ 1164 h 2591"/>
                <a:gd name="T8" fmla="*/ 1223 w 3048"/>
                <a:gd name="T9" fmla="*/ 1020 h 2591"/>
                <a:gd name="T10" fmla="*/ 902 w 3048"/>
                <a:gd name="T11" fmla="*/ 333 h 2591"/>
                <a:gd name="T12" fmla="*/ 2078 w 3048"/>
                <a:gd name="T13" fmla="*/ 179 h 2591"/>
                <a:gd name="T14" fmla="*/ 2735 w 3048"/>
                <a:gd name="T15" fmla="*/ 149 h 2591"/>
                <a:gd name="T16" fmla="*/ 2327 w 3048"/>
                <a:gd name="T17" fmla="*/ 1099 h 2591"/>
                <a:gd name="T18" fmla="*/ 1501 w 3048"/>
                <a:gd name="T19" fmla="*/ 1347 h 2591"/>
                <a:gd name="T20" fmla="*/ 1188 w 3048"/>
                <a:gd name="T21" fmla="*/ 1892 h 2591"/>
                <a:gd name="T22" fmla="*/ 935 w 3048"/>
                <a:gd name="T23" fmla="*/ 2127 h 2591"/>
                <a:gd name="T24" fmla="*/ 775 w 3048"/>
                <a:gd name="T25" fmla="*/ 2591 h 2591"/>
                <a:gd name="T26" fmla="*/ 581 w 3048"/>
                <a:gd name="T27" fmla="*/ 2591 h 2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8" h="2591">
                  <a:moveTo>
                    <a:pt x="581" y="2591"/>
                  </a:moveTo>
                  <a:cubicBezTo>
                    <a:pt x="581" y="2591"/>
                    <a:pt x="741" y="2397"/>
                    <a:pt x="661" y="2198"/>
                  </a:cubicBezTo>
                  <a:cubicBezTo>
                    <a:pt x="611" y="2073"/>
                    <a:pt x="527" y="2079"/>
                    <a:pt x="343" y="1855"/>
                  </a:cubicBezTo>
                  <a:cubicBezTo>
                    <a:pt x="159" y="1631"/>
                    <a:pt x="0" y="1074"/>
                    <a:pt x="581" y="1164"/>
                  </a:cubicBezTo>
                  <a:cubicBezTo>
                    <a:pt x="1163" y="1253"/>
                    <a:pt x="1327" y="1174"/>
                    <a:pt x="1223" y="1020"/>
                  </a:cubicBezTo>
                  <a:cubicBezTo>
                    <a:pt x="1119" y="865"/>
                    <a:pt x="765" y="637"/>
                    <a:pt x="902" y="333"/>
                  </a:cubicBezTo>
                  <a:cubicBezTo>
                    <a:pt x="1039" y="30"/>
                    <a:pt x="1566" y="134"/>
                    <a:pt x="2078" y="179"/>
                  </a:cubicBezTo>
                  <a:cubicBezTo>
                    <a:pt x="2590" y="224"/>
                    <a:pt x="2421" y="0"/>
                    <a:pt x="2735" y="149"/>
                  </a:cubicBezTo>
                  <a:cubicBezTo>
                    <a:pt x="3048" y="299"/>
                    <a:pt x="3048" y="1154"/>
                    <a:pt x="2327" y="1099"/>
                  </a:cubicBezTo>
                  <a:cubicBezTo>
                    <a:pt x="1606" y="1044"/>
                    <a:pt x="1472" y="1083"/>
                    <a:pt x="1501" y="1347"/>
                  </a:cubicBezTo>
                  <a:cubicBezTo>
                    <a:pt x="1531" y="1611"/>
                    <a:pt x="1656" y="2064"/>
                    <a:pt x="1188" y="1892"/>
                  </a:cubicBezTo>
                  <a:cubicBezTo>
                    <a:pt x="721" y="1721"/>
                    <a:pt x="849" y="1943"/>
                    <a:pt x="935" y="2127"/>
                  </a:cubicBezTo>
                  <a:cubicBezTo>
                    <a:pt x="1044" y="2362"/>
                    <a:pt x="775" y="2591"/>
                    <a:pt x="775" y="2591"/>
                  </a:cubicBezTo>
                  <a:lnTo>
                    <a:pt x="581" y="2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33">
              <a:extLst>
                <a:ext uri="{FF2B5EF4-FFF2-40B4-BE49-F238E27FC236}">
                  <a16:creationId xmlns:a16="http://schemas.microsoft.com/office/drawing/2014/main" id="{70577AEF-0053-4E07-A7E6-9532EFD3D311}"/>
                </a:ext>
              </a:extLst>
            </p:cNvPr>
            <p:cNvSpPr>
              <a:spLocks/>
            </p:cNvSpPr>
            <p:nvPr/>
          </p:nvSpPr>
          <p:spPr bwMode="auto">
            <a:xfrm>
              <a:off x="3545795" y="3501617"/>
              <a:ext cx="157163" cy="138113"/>
            </a:xfrm>
            <a:custGeom>
              <a:avLst/>
              <a:gdLst>
                <a:gd name="T0" fmla="*/ 547 w 755"/>
                <a:gd name="T1" fmla="*/ 278 h 656"/>
                <a:gd name="T2" fmla="*/ 104 w 755"/>
                <a:gd name="T3" fmla="*/ 219 h 656"/>
                <a:gd name="T4" fmla="*/ 562 w 755"/>
                <a:gd name="T5" fmla="*/ 552 h 656"/>
                <a:gd name="T6" fmla="*/ 547 w 755"/>
                <a:gd name="T7" fmla="*/ 278 h 656"/>
              </a:gdLst>
              <a:ahLst/>
              <a:cxnLst>
                <a:cxn ang="0">
                  <a:pos x="T0" y="T1"/>
                </a:cxn>
                <a:cxn ang="0">
                  <a:pos x="T2" y="T3"/>
                </a:cxn>
                <a:cxn ang="0">
                  <a:pos x="T4" y="T5"/>
                </a:cxn>
                <a:cxn ang="0">
                  <a:pos x="T6" y="T7"/>
                </a:cxn>
              </a:cxnLst>
              <a:rect l="0" t="0" r="r" b="b"/>
              <a:pathLst>
                <a:path w="755" h="656">
                  <a:moveTo>
                    <a:pt x="547" y="278"/>
                  </a:moveTo>
                  <a:cubicBezTo>
                    <a:pt x="395" y="248"/>
                    <a:pt x="234" y="0"/>
                    <a:pt x="104" y="219"/>
                  </a:cubicBezTo>
                  <a:cubicBezTo>
                    <a:pt x="0" y="395"/>
                    <a:pt x="318" y="656"/>
                    <a:pt x="562" y="552"/>
                  </a:cubicBezTo>
                  <a:cubicBezTo>
                    <a:pt x="755" y="469"/>
                    <a:pt x="746" y="318"/>
                    <a:pt x="547" y="2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4">
              <a:extLst>
                <a:ext uri="{FF2B5EF4-FFF2-40B4-BE49-F238E27FC236}">
                  <a16:creationId xmlns:a16="http://schemas.microsoft.com/office/drawing/2014/main" id="{315F6086-BA59-4178-AC7B-A8DAF176D3AC}"/>
                </a:ext>
              </a:extLst>
            </p:cNvPr>
            <p:cNvSpPr>
              <a:spLocks/>
            </p:cNvSpPr>
            <p:nvPr/>
          </p:nvSpPr>
          <p:spPr bwMode="auto">
            <a:xfrm>
              <a:off x="3804558" y="4006442"/>
              <a:ext cx="103188" cy="153988"/>
            </a:xfrm>
            <a:custGeom>
              <a:avLst/>
              <a:gdLst>
                <a:gd name="T0" fmla="*/ 0 w 494"/>
                <a:gd name="T1" fmla="*/ 739 h 739"/>
                <a:gd name="T2" fmla="*/ 0 w 494"/>
                <a:gd name="T3" fmla="*/ 620 h 739"/>
                <a:gd name="T4" fmla="*/ 336 w 494"/>
                <a:gd name="T5" fmla="*/ 367 h 739"/>
                <a:gd name="T6" fmla="*/ 357 w 494"/>
                <a:gd name="T7" fmla="*/ 297 h 739"/>
                <a:gd name="T8" fmla="*/ 334 w 494"/>
                <a:gd name="T9" fmla="*/ 175 h 739"/>
                <a:gd name="T10" fmla="*/ 222 w 494"/>
                <a:gd name="T11" fmla="*/ 119 h 739"/>
                <a:gd name="T12" fmla="*/ 129 w 494"/>
                <a:gd name="T13" fmla="*/ 119 h 739"/>
                <a:gd name="T14" fmla="*/ 129 w 494"/>
                <a:gd name="T15" fmla="*/ 0 h 739"/>
                <a:gd name="T16" fmla="*/ 222 w 494"/>
                <a:gd name="T17" fmla="*/ 0 h 739"/>
                <a:gd name="T18" fmla="*/ 429 w 494"/>
                <a:gd name="T19" fmla="*/ 103 h 739"/>
                <a:gd name="T20" fmla="*/ 471 w 494"/>
                <a:gd name="T21" fmla="*/ 331 h 739"/>
                <a:gd name="T22" fmla="*/ 451 w 494"/>
                <a:gd name="T23" fmla="*/ 400 h 739"/>
                <a:gd name="T24" fmla="*/ 0 w 494"/>
                <a:gd name="T25" fmla="*/ 739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4" h="739">
                  <a:moveTo>
                    <a:pt x="0" y="739"/>
                  </a:moveTo>
                  <a:lnTo>
                    <a:pt x="0" y="620"/>
                  </a:lnTo>
                  <a:cubicBezTo>
                    <a:pt x="155" y="620"/>
                    <a:pt x="293" y="516"/>
                    <a:pt x="336" y="367"/>
                  </a:cubicBezTo>
                  <a:lnTo>
                    <a:pt x="357" y="297"/>
                  </a:lnTo>
                  <a:cubicBezTo>
                    <a:pt x="369" y="255"/>
                    <a:pt x="361" y="210"/>
                    <a:pt x="334" y="175"/>
                  </a:cubicBezTo>
                  <a:cubicBezTo>
                    <a:pt x="307" y="139"/>
                    <a:pt x="267" y="119"/>
                    <a:pt x="222" y="119"/>
                  </a:cubicBezTo>
                  <a:lnTo>
                    <a:pt x="129" y="119"/>
                  </a:lnTo>
                  <a:lnTo>
                    <a:pt x="129" y="0"/>
                  </a:lnTo>
                  <a:lnTo>
                    <a:pt x="222" y="0"/>
                  </a:lnTo>
                  <a:cubicBezTo>
                    <a:pt x="305" y="0"/>
                    <a:pt x="380" y="38"/>
                    <a:pt x="429" y="103"/>
                  </a:cubicBezTo>
                  <a:cubicBezTo>
                    <a:pt x="479" y="169"/>
                    <a:pt x="494" y="252"/>
                    <a:pt x="471" y="331"/>
                  </a:cubicBezTo>
                  <a:lnTo>
                    <a:pt x="451" y="400"/>
                  </a:lnTo>
                  <a:cubicBezTo>
                    <a:pt x="393" y="600"/>
                    <a:pt x="208" y="739"/>
                    <a:pt x="0" y="739"/>
                  </a:cubicBezTo>
                  <a:close/>
                </a:path>
              </a:pathLst>
            </a:custGeom>
            <a:solidFill>
              <a:srgbClr val="71B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5">
              <a:extLst>
                <a:ext uri="{FF2B5EF4-FFF2-40B4-BE49-F238E27FC236}">
                  <a16:creationId xmlns:a16="http://schemas.microsoft.com/office/drawing/2014/main" id="{83295789-D3FD-4CFE-8D92-18030C94D081}"/>
                </a:ext>
              </a:extLst>
            </p:cNvPr>
            <p:cNvSpPr>
              <a:spLocks/>
            </p:cNvSpPr>
            <p:nvPr/>
          </p:nvSpPr>
          <p:spPr bwMode="auto">
            <a:xfrm>
              <a:off x="3626758" y="3968342"/>
              <a:ext cx="220663" cy="215900"/>
            </a:xfrm>
            <a:custGeom>
              <a:avLst/>
              <a:gdLst>
                <a:gd name="T0" fmla="*/ 1053 w 1062"/>
                <a:gd name="T1" fmla="*/ 120 h 1029"/>
                <a:gd name="T2" fmla="*/ 1036 w 1062"/>
                <a:gd name="T3" fmla="*/ 240 h 1029"/>
                <a:gd name="T4" fmla="*/ 946 w 1062"/>
                <a:gd name="T5" fmla="*/ 860 h 1029"/>
                <a:gd name="T6" fmla="*/ 751 w 1062"/>
                <a:gd name="T7" fmla="*/ 1029 h 1029"/>
                <a:gd name="T8" fmla="*/ 307 w 1062"/>
                <a:gd name="T9" fmla="*/ 1029 h 1029"/>
                <a:gd name="T10" fmla="*/ 112 w 1062"/>
                <a:gd name="T11" fmla="*/ 860 h 1029"/>
                <a:gd name="T12" fmla="*/ 25 w 1062"/>
                <a:gd name="T13" fmla="*/ 240 h 1029"/>
                <a:gd name="T14" fmla="*/ 9 w 1062"/>
                <a:gd name="T15" fmla="*/ 119 h 1029"/>
                <a:gd name="T16" fmla="*/ 112 w 1062"/>
                <a:gd name="T17" fmla="*/ 0 h 1029"/>
                <a:gd name="T18" fmla="*/ 950 w 1062"/>
                <a:gd name="T19" fmla="*/ 0 h 1029"/>
                <a:gd name="T20" fmla="*/ 1053 w 1062"/>
                <a:gd name="T21" fmla="*/ 12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2" h="1029">
                  <a:moveTo>
                    <a:pt x="1053" y="120"/>
                  </a:moveTo>
                  <a:lnTo>
                    <a:pt x="1036" y="240"/>
                  </a:lnTo>
                  <a:lnTo>
                    <a:pt x="946" y="860"/>
                  </a:lnTo>
                  <a:cubicBezTo>
                    <a:pt x="932" y="957"/>
                    <a:pt x="849" y="1029"/>
                    <a:pt x="751" y="1029"/>
                  </a:cubicBezTo>
                  <a:lnTo>
                    <a:pt x="307" y="1029"/>
                  </a:lnTo>
                  <a:cubicBezTo>
                    <a:pt x="209" y="1029"/>
                    <a:pt x="126" y="957"/>
                    <a:pt x="112" y="860"/>
                  </a:cubicBezTo>
                  <a:lnTo>
                    <a:pt x="25" y="240"/>
                  </a:lnTo>
                  <a:lnTo>
                    <a:pt x="9" y="119"/>
                  </a:lnTo>
                  <a:cubicBezTo>
                    <a:pt x="0" y="56"/>
                    <a:pt x="49" y="0"/>
                    <a:pt x="112" y="0"/>
                  </a:cubicBezTo>
                  <a:lnTo>
                    <a:pt x="950" y="0"/>
                  </a:lnTo>
                  <a:cubicBezTo>
                    <a:pt x="1013" y="0"/>
                    <a:pt x="1062" y="56"/>
                    <a:pt x="1053" y="120"/>
                  </a:cubicBezTo>
                  <a:close/>
                </a:path>
              </a:pathLst>
            </a:custGeom>
            <a:solidFill>
              <a:srgbClr val="ADD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36">
              <a:extLst>
                <a:ext uri="{FF2B5EF4-FFF2-40B4-BE49-F238E27FC236}">
                  <a16:creationId xmlns:a16="http://schemas.microsoft.com/office/drawing/2014/main" id="{F19AE1FD-6AE7-4CDA-8DCE-B56A65E87A59}"/>
                </a:ext>
              </a:extLst>
            </p:cNvPr>
            <p:cNvSpPr>
              <a:spLocks/>
            </p:cNvSpPr>
            <p:nvPr/>
          </p:nvSpPr>
          <p:spPr bwMode="auto">
            <a:xfrm>
              <a:off x="3626758" y="3968342"/>
              <a:ext cx="220663" cy="50800"/>
            </a:xfrm>
            <a:custGeom>
              <a:avLst/>
              <a:gdLst>
                <a:gd name="T0" fmla="*/ 1053 w 1062"/>
                <a:gd name="T1" fmla="*/ 120 h 240"/>
                <a:gd name="T2" fmla="*/ 1036 w 1062"/>
                <a:gd name="T3" fmla="*/ 240 h 240"/>
                <a:gd name="T4" fmla="*/ 25 w 1062"/>
                <a:gd name="T5" fmla="*/ 240 h 240"/>
                <a:gd name="T6" fmla="*/ 9 w 1062"/>
                <a:gd name="T7" fmla="*/ 119 h 240"/>
                <a:gd name="T8" fmla="*/ 112 w 1062"/>
                <a:gd name="T9" fmla="*/ 0 h 240"/>
                <a:gd name="T10" fmla="*/ 950 w 1062"/>
                <a:gd name="T11" fmla="*/ 0 h 240"/>
                <a:gd name="T12" fmla="*/ 1053 w 1062"/>
                <a:gd name="T13" fmla="*/ 120 h 240"/>
              </a:gdLst>
              <a:ahLst/>
              <a:cxnLst>
                <a:cxn ang="0">
                  <a:pos x="T0" y="T1"/>
                </a:cxn>
                <a:cxn ang="0">
                  <a:pos x="T2" y="T3"/>
                </a:cxn>
                <a:cxn ang="0">
                  <a:pos x="T4" y="T5"/>
                </a:cxn>
                <a:cxn ang="0">
                  <a:pos x="T6" y="T7"/>
                </a:cxn>
                <a:cxn ang="0">
                  <a:pos x="T8" y="T9"/>
                </a:cxn>
                <a:cxn ang="0">
                  <a:pos x="T10" y="T11"/>
                </a:cxn>
                <a:cxn ang="0">
                  <a:pos x="T12" y="T13"/>
                </a:cxn>
              </a:cxnLst>
              <a:rect l="0" t="0" r="r" b="b"/>
              <a:pathLst>
                <a:path w="1062" h="240">
                  <a:moveTo>
                    <a:pt x="1053" y="120"/>
                  </a:moveTo>
                  <a:lnTo>
                    <a:pt x="1036" y="240"/>
                  </a:lnTo>
                  <a:lnTo>
                    <a:pt x="25" y="240"/>
                  </a:lnTo>
                  <a:lnTo>
                    <a:pt x="9" y="119"/>
                  </a:lnTo>
                  <a:cubicBezTo>
                    <a:pt x="0" y="56"/>
                    <a:pt x="49" y="0"/>
                    <a:pt x="112" y="0"/>
                  </a:cubicBezTo>
                  <a:lnTo>
                    <a:pt x="950" y="0"/>
                  </a:lnTo>
                  <a:cubicBezTo>
                    <a:pt x="1013" y="0"/>
                    <a:pt x="1062" y="56"/>
                    <a:pt x="1053" y="120"/>
                  </a:cubicBezTo>
                  <a:close/>
                </a:path>
              </a:pathLst>
            </a:custGeom>
            <a:solidFill>
              <a:srgbClr val="71B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37">
              <a:extLst>
                <a:ext uri="{FF2B5EF4-FFF2-40B4-BE49-F238E27FC236}">
                  <a16:creationId xmlns:a16="http://schemas.microsoft.com/office/drawing/2014/main" id="{40D9FCAE-CC21-4F00-B347-4CA053DF0873}"/>
                </a:ext>
              </a:extLst>
            </p:cNvPr>
            <p:cNvSpPr>
              <a:spLocks/>
            </p:cNvSpPr>
            <p:nvPr/>
          </p:nvSpPr>
          <p:spPr bwMode="auto">
            <a:xfrm>
              <a:off x="2577420" y="3582580"/>
              <a:ext cx="374650" cy="333375"/>
            </a:xfrm>
            <a:custGeom>
              <a:avLst/>
              <a:gdLst>
                <a:gd name="T0" fmla="*/ 1639 w 1801"/>
                <a:gd name="T1" fmla="*/ 124 h 1602"/>
                <a:gd name="T2" fmla="*/ 1780 w 1801"/>
                <a:gd name="T3" fmla="*/ 638 h 1602"/>
                <a:gd name="T4" fmla="*/ 923 w 1801"/>
                <a:gd name="T5" fmla="*/ 1602 h 1602"/>
                <a:gd name="T6" fmla="*/ 0 w 1801"/>
                <a:gd name="T7" fmla="*/ 1267 h 1602"/>
                <a:gd name="T8" fmla="*/ 203 w 1801"/>
                <a:gd name="T9" fmla="*/ 665 h 1602"/>
                <a:gd name="T10" fmla="*/ 750 w 1801"/>
                <a:gd name="T11" fmla="*/ 716 h 1602"/>
                <a:gd name="T12" fmla="*/ 1159 w 1801"/>
                <a:gd name="T13" fmla="*/ 124 h 1602"/>
                <a:gd name="T14" fmla="*/ 1639 w 1801"/>
                <a:gd name="T15" fmla="*/ 124 h 1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1" h="1602">
                  <a:moveTo>
                    <a:pt x="1639" y="124"/>
                  </a:moveTo>
                  <a:cubicBezTo>
                    <a:pt x="1639" y="124"/>
                    <a:pt x="1801" y="334"/>
                    <a:pt x="1780" y="638"/>
                  </a:cubicBezTo>
                  <a:lnTo>
                    <a:pt x="923" y="1602"/>
                  </a:lnTo>
                  <a:lnTo>
                    <a:pt x="0" y="1267"/>
                  </a:lnTo>
                  <a:lnTo>
                    <a:pt x="203" y="665"/>
                  </a:lnTo>
                  <a:lnTo>
                    <a:pt x="750" y="716"/>
                  </a:lnTo>
                  <a:lnTo>
                    <a:pt x="1159" y="124"/>
                  </a:lnTo>
                  <a:cubicBezTo>
                    <a:pt x="1159" y="124"/>
                    <a:pt x="1570" y="0"/>
                    <a:pt x="1639" y="124"/>
                  </a:cubicBez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38">
              <a:extLst>
                <a:ext uri="{FF2B5EF4-FFF2-40B4-BE49-F238E27FC236}">
                  <a16:creationId xmlns:a16="http://schemas.microsoft.com/office/drawing/2014/main" id="{700A6E20-7DF5-488D-8B76-B829D27508AE}"/>
                </a:ext>
              </a:extLst>
            </p:cNvPr>
            <p:cNvSpPr>
              <a:spLocks/>
            </p:cNvSpPr>
            <p:nvPr/>
          </p:nvSpPr>
          <p:spPr bwMode="auto">
            <a:xfrm>
              <a:off x="2926670" y="4131855"/>
              <a:ext cx="195263" cy="47625"/>
            </a:xfrm>
            <a:custGeom>
              <a:avLst/>
              <a:gdLst>
                <a:gd name="T0" fmla="*/ 0 w 942"/>
                <a:gd name="T1" fmla="*/ 226 h 226"/>
                <a:gd name="T2" fmla="*/ 109 w 942"/>
                <a:gd name="T3" fmla="*/ 0 h 226"/>
                <a:gd name="T4" fmla="*/ 916 w 942"/>
                <a:gd name="T5" fmla="*/ 118 h 226"/>
                <a:gd name="T6" fmla="*/ 942 w 942"/>
                <a:gd name="T7" fmla="*/ 226 h 226"/>
                <a:gd name="T8" fmla="*/ 0 w 942"/>
                <a:gd name="T9" fmla="*/ 226 h 226"/>
              </a:gdLst>
              <a:ahLst/>
              <a:cxnLst>
                <a:cxn ang="0">
                  <a:pos x="T0" y="T1"/>
                </a:cxn>
                <a:cxn ang="0">
                  <a:pos x="T2" y="T3"/>
                </a:cxn>
                <a:cxn ang="0">
                  <a:pos x="T4" y="T5"/>
                </a:cxn>
                <a:cxn ang="0">
                  <a:pos x="T6" y="T7"/>
                </a:cxn>
                <a:cxn ang="0">
                  <a:pos x="T8" y="T9"/>
                </a:cxn>
              </a:cxnLst>
              <a:rect l="0" t="0" r="r" b="b"/>
              <a:pathLst>
                <a:path w="942" h="226">
                  <a:moveTo>
                    <a:pt x="0" y="226"/>
                  </a:moveTo>
                  <a:lnTo>
                    <a:pt x="109" y="0"/>
                  </a:lnTo>
                  <a:lnTo>
                    <a:pt x="916" y="118"/>
                  </a:lnTo>
                  <a:lnTo>
                    <a:pt x="942" y="226"/>
                  </a:lnTo>
                  <a:lnTo>
                    <a:pt x="0" y="226"/>
                  </a:lnTo>
                  <a:close/>
                </a:path>
              </a:pathLst>
            </a:custGeom>
            <a:solidFill>
              <a:srgbClr val="B5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39">
              <a:extLst>
                <a:ext uri="{FF2B5EF4-FFF2-40B4-BE49-F238E27FC236}">
                  <a16:creationId xmlns:a16="http://schemas.microsoft.com/office/drawing/2014/main" id="{E9E50289-68F7-4BB7-9A80-968B2C0A07F6}"/>
                </a:ext>
              </a:extLst>
            </p:cNvPr>
            <p:cNvSpPr>
              <a:spLocks/>
            </p:cNvSpPr>
            <p:nvPr/>
          </p:nvSpPr>
          <p:spPr bwMode="auto">
            <a:xfrm>
              <a:off x="3121933" y="4136617"/>
              <a:ext cx="315913" cy="42863"/>
            </a:xfrm>
            <a:custGeom>
              <a:avLst/>
              <a:gdLst>
                <a:gd name="T0" fmla="*/ 0 w 1521"/>
                <a:gd name="T1" fmla="*/ 205 h 205"/>
                <a:gd name="T2" fmla="*/ 1445 w 1521"/>
                <a:gd name="T3" fmla="*/ 0 h 205"/>
                <a:gd name="T4" fmla="*/ 1504 w 1521"/>
                <a:gd name="T5" fmla="*/ 193 h 205"/>
                <a:gd name="T6" fmla="*/ 1521 w 1521"/>
                <a:gd name="T7" fmla="*/ 205 h 205"/>
                <a:gd name="T8" fmla="*/ 0 w 1521"/>
                <a:gd name="T9" fmla="*/ 205 h 205"/>
              </a:gdLst>
              <a:ahLst/>
              <a:cxnLst>
                <a:cxn ang="0">
                  <a:pos x="T0" y="T1"/>
                </a:cxn>
                <a:cxn ang="0">
                  <a:pos x="T2" y="T3"/>
                </a:cxn>
                <a:cxn ang="0">
                  <a:pos x="T4" y="T5"/>
                </a:cxn>
                <a:cxn ang="0">
                  <a:pos x="T6" y="T7"/>
                </a:cxn>
                <a:cxn ang="0">
                  <a:pos x="T8" y="T9"/>
                </a:cxn>
              </a:cxnLst>
              <a:rect l="0" t="0" r="r" b="b"/>
              <a:pathLst>
                <a:path w="1521" h="205">
                  <a:moveTo>
                    <a:pt x="0" y="205"/>
                  </a:moveTo>
                  <a:lnTo>
                    <a:pt x="1445" y="0"/>
                  </a:lnTo>
                  <a:lnTo>
                    <a:pt x="1504" y="193"/>
                  </a:lnTo>
                  <a:cubicBezTo>
                    <a:pt x="1504" y="193"/>
                    <a:pt x="1511" y="197"/>
                    <a:pt x="1521" y="205"/>
                  </a:cubicBezTo>
                  <a:lnTo>
                    <a:pt x="0" y="205"/>
                  </a:lnTo>
                  <a:close/>
                </a:path>
              </a:pathLst>
            </a:custGeom>
            <a:solidFill>
              <a:srgbClr val="C1AA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0">
              <a:extLst>
                <a:ext uri="{FF2B5EF4-FFF2-40B4-BE49-F238E27FC236}">
                  <a16:creationId xmlns:a16="http://schemas.microsoft.com/office/drawing/2014/main" id="{77E6EFC2-80D2-47F7-A73B-F17A35606C73}"/>
                </a:ext>
              </a:extLst>
            </p:cNvPr>
            <p:cNvSpPr>
              <a:spLocks/>
            </p:cNvSpPr>
            <p:nvPr/>
          </p:nvSpPr>
          <p:spPr bwMode="auto">
            <a:xfrm>
              <a:off x="2915558" y="3828642"/>
              <a:ext cx="590550" cy="350838"/>
            </a:xfrm>
            <a:custGeom>
              <a:avLst/>
              <a:gdLst>
                <a:gd name="T0" fmla="*/ 56 w 2841"/>
                <a:gd name="T1" fmla="*/ 1685 h 1685"/>
                <a:gd name="T2" fmla="*/ 80 w 2841"/>
                <a:gd name="T3" fmla="*/ 1495 h 1685"/>
                <a:gd name="T4" fmla="*/ 707 w 2841"/>
                <a:gd name="T5" fmla="*/ 153 h 1685"/>
                <a:gd name="T6" fmla="*/ 2504 w 2841"/>
                <a:gd name="T7" fmla="*/ 1685 h 1685"/>
                <a:gd name="T8" fmla="*/ 56 w 2841"/>
                <a:gd name="T9" fmla="*/ 1685 h 1685"/>
              </a:gdLst>
              <a:ahLst/>
              <a:cxnLst>
                <a:cxn ang="0">
                  <a:pos x="T0" y="T1"/>
                </a:cxn>
                <a:cxn ang="0">
                  <a:pos x="T2" y="T3"/>
                </a:cxn>
                <a:cxn ang="0">
                  <a:pos x="T4" y="T5"/>
                </a:cxn>
                <a:cxn ang="0">
                  <a:pos x="T6" y="T7"/>
                </a:cxn>
                <a:cxn ang="0">
                  <a:pos x="T8" y="T9"/>
                </a:cxn>
              </a:cxnLst>
              <a:rect l="0" t="0" r="r" b="b"/>
              <a:pathLst>
                <a:path w="2841" h="1685">
                  <a:moveTo>
                    <a:pt x="56" y="1685"/>
                  </a:moveTo>
                  <a:cubicBezTo>
                    <a:pt x="0" y="1632"/>
                    <a:pt x="2" y="1542"/>
                    <a:pt x="80" y="1495"/>
                  </a:cubicBezTo>
                  <a:cubicBezTo>
                    <a:pt x="208" y="1419"/>
                    <a:pt x="448" y="231"/>
                    <a:pt x="707" y="153"/>
                  </a:cubicBezTo>
                  <a:cubicBezTo>
                    <a:pt x="1213" y="0"/>
                    <a:pt x="2841" y="1261"/>
                    <a:pt x="2504" y="1685"/>
                  </a:cubicBezTo>
                  <a:lnTo>
                    <a:pt x="56" y="16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1">
              <a:extLst>
                <a:ext uri="{FF2B5EF4-FFF2-40B4-BE49-F238E27FC236}">
                  <a16:creationId xmlns:a16="http://schemas.microsoft.com/office/drawing/2014/main" id="{C6C110BA-B5A2-4392-A80C-5702FB5D20E6}"/>
                </a:ext>
              </a:extLst>
            </p:cNvPr>
            <p:cNvSpPr>
              <a:spLocks/>
            </p:cNvSpPr>
            <p:nvPr/>
          </p:nvSpPr>
          <p:spPr bwMode="auto">
            <a:xfrm>
              <a:off x="2886983" y="3219042"/>
              <a:ext cx="630238" cy="960438"/>
            </a:xfrm>
            <a:custGeom>
              <a:avLst/>
              <a:gdLst>
                <a:gd name="T0" fmla="*/ 2896 w 3031"/>
                <a:gd name="T1" fmla="*/ 1763 h 4607"/>
                <a:gd name="T2" fmla="*/ 2622 w 3031"/>
                <a:gd name="T3" fmla="*/ 3193 h 4607"/>
                <a:gd name="T4" fmla="*/ 2764 w 3031"/>
                <a:gd name="T5" fmla="*/ 4406 h 4607"/>
                <a:gd name="T6" fmla="*/ 2117 w 3031"/>
                <a:gd name="T7" fmla="*/ 4607 h 4607"/>
                <a:gd name="T8" fmla="*/ 783 w 3031"/>
                <a:gd name="T9" fmla="*/ 4607 h 4607"/>
                <a:gd name="T10" fmla="*/ 370 w 3031"/>
                <a:gd name="T11" fmla="*/ 4529 h 4607"/>
                <a:gd name="T12" fmla="*/ 121 w 3031"/>
                <a:gd name="T13" fmla="*/ 4187 h 4607"/>
                <a:gd name="T14" fmla="*/ 298 w 3031"/>
                <a:gd name="T15" fmla="*/ 2380 h 4607"/>
                <a:gd name="T16" fmla="*/ 110 w 3031"/>
                <a:gd name="T17" fmla="*/ 1744 h 4607"/>
                <a:gd name="T18" fmla="*/ 349 w 3031"/>
                <a:gd name="T19" fmla="*/ 265 h 4607"/>
                <a:gd name="T20" fmla="*/ 1018 w 3031"/>
                <a:gd name="T21" fmla="*/ 0 h 4607"/>
                <a:gd name="T22" fmla="*/ 2063 w 3031"/>
                <a:gd name="T23" fmla="*/ 8 h 4607"/>
                <a:gd name="T24" fmla="*/ 3031 w 3031"/>
                <a:gd name="T25" fmla="*/ 319 h 4607"/>
                <a:gd name="T26" fmla="*/ 2896 w 3031"/>
                <a:gd name="T27" fmla="*/ 1763 h 4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1" h="4607">
                  <a:moveTo>
                    <a:pt x="2896" y="1763"/>
                  </a:moveTo>
                  <a:cubicBezTo>
                    <a:pt x="2896" y="1763"/>
                    <a:pt x="2622" y="3025"/>
                    <a:pt x="2622" y="3193"/>
                  </a:cubicBezTo>
                  <a:cubicBezTo>
                    <a:pt x="2622" y="3361"/>
                    <a:pt x="2764" y="4297"/>
                    <a:pt x="2764" y="4406"/>
                  </a:cubicBezTo>
                  <a:cubicBezTo>
                    <a:pt x="2764" y="4453"/>
                    <a:pt x="2513" y="4549"/>
                    <a:pt x="2117" y="4607"/>
                  </a:cubicBezTo>
                  <a:lnTo>
                    <a:pt x="783" y="4607"/>
                  </a:lnTo>
                  <a:cubicBezTo>
                    <a:pt x="648" y="4587"/>
                    <a:pt x="510" y="4562"/>
                    <a:pt x="370" y="4529"/>
                  </a:cubicBezTo>
                  <a:cubicBezTo>
                    <a:pt x="0" y="4441"/>
                    <a:pt x="99" y="4287"/>
                    <a:pt x="121" y="4187"/>
                  </a:cubicBezTo>
                  <a:cubicBezTo>
                    <a:pt x="284" y="3463"/>
                    <a:pt x="264" y="2590"/>
                    <a:pt x="298" y="2380"/>
                  </a:cubicBezTo>
                  <a:cubicBezTo>
                    <a:pt x="336" y="2152"/>
                    <a:pt x="110" y="1744"/>
                    <a:pt x="110" y="1744"/>
                  </a:cubicBezTo>
                  <a:lnTo>
                    <a:pt x="349" y="265"/>
                  </a:lnTo>
                  <a:lnTo>
                    <a:pt x="1018" y="0"/>
                  </a:lnTo>
                  <a:lnTo>
                    <a:pt x="2063" y="8"/>
                  </a:lnTo>
                  <a:lnTo>
                    <a:pt x="3031" y="319"/>
                  </a:lnTo>
                  <a:cubicBezTo>
                    <a:pt x="3031" y="319"/>
                    <a:pt x="2770" y="693"/>
                    <a:pt x="2896" y="1763"/>
                  </a:cubicBezTo>
                  <a:close/>
                </a:path>
              </a:pathLst>
            </a:custGeom>
            <a:solidFill>
              <a:srgbClr val="C1AA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2">
              <a:extLst>
                <a:ext uri="{FF2B5EF4-FFF2-40B4-BE49-F238E27FC236}">
                  <a16:creationId xmlns:a16="http://schemas.microsoft.com/office/drawing/2014/main" id="{F1FBC936-2C9A-4E80-A489-CB816FB4F9A1}"/>
                </a:ext>
              </a:extLst>
            </p:cNvPr>
            <p:cNvSpPr>
              <a:spLocks/>
            </p:cNvSpPr>
            <p:nvPr/>
          </p:nvSpPr>
          <p:spPr bwMode="auto">
            <a:xfrm>
              <a:off x="3123520" y="3074580"/>
              <a:ext cx="174625" cy="195263"/>
            </a:xfrm>
            <a:custGeom>
              <a:avLst/>
              <a:gdLst>
                <a:gd name="T0" fmla="*/ 840 w 840"/>
                <a:gd name="T1" fmla="*/ 0 h 932"/>
                <a:gd name="T2" fmla="*/ 0 w 840"/>
                <a:gd name="T3" fmla="*/ 0 h 932"/>
                <a:gd name="T4" fmla="*/ 0 w 840"/>
                <a:gd name="T5" fmla="*/ 932 h 932"/>
                <a:gd name="T6" fmla="*/ 334 w 840"/>
                <a:gd name="T7" fmla="*/ 932 h 932"/>
                <a:gd name="T8" fmla="*/ 840 w 840"/>
                <a:gd name="T9" fmla="*/ 735 h 932"/>
                <a:gd name="T10" fmla="*/ 840 w 840"/>
                <a:gd name="T11" fmla="*/ 0 h 932"/>
              </a:gdLst>
              <a:ahLst/>
              <a:cxnLst>
                <a:cxn ang="0">
                  <a:pos x="T0" y="T1"/>
                </a:cxn>
                <a:cxn ang="0">
                  <a:pos x="T2" y="T3"/>
                </a:cxn>
                <a:cxn ang="0">
                  <a:pos x="T4" y="T5"/>
                </a:cxn>
                <a:cxn ang="0">
                  <a:pos x="T6" y="T7"/>
                </a:cxn>
                <a:cxn ang="0">
                  <a:pos x="T8" y="T9"/>
                </a:cxn>
                <a:cxn ang="0">
                  <a:pos x="T10" y="T11"/>
                </a:cxn>
              </a:cxnLst>
              <a:rect l="0" t="0" r="r" b="b"/>
              <a:pathLst>
                <a:path w="840" h="932">
                  <a:moveTo>
                    <a:pt x="840" y="0"/>
                  </a:moveTo>
                  <a:lnTo>
                    <a:pt x="0" y="0"/>
                  </a:lnTo>
                  <a:lnTo>
                    <a:pt x="0" y="932"/>
                  </a:lnTo>
                  <a:lnTo>
                    <a:pt x="334" y="932"/>
                  </a:lnTo>
                  <a:lnTo>
                    <a:pt x="840" y="735"/>
                  </a:lnTo>
                  <a:lnTo>
                    <a:pt x="840" y="0"/>
                  </a:ln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43">
              <a:extLst>
                <a:ext uri="{FF2B5EF4-FFF2-40B4-BE49-F238E27FC236}">
                  <a16:creationId xmlns:a16="http://schemas.microsoft.com/office/drawing/2014/main" id="{327C4D93-26A2-4DB3-A8E6-18C22A42F4A6}"/>
                </a:ext>
              </a:extLst>
            </p:cNvPr>
            <p:cNvSpPr>
              <a:spLocks/>
            </p:cNvSpPr>
            <p:nvPr/>
          </p:nvSpPr>
          <p:spPr bwMode="auto">
            <a:xfrm>
              <a:off x="3098120" y="3180942"/>
              <a:ext cx="217488" cy="161925"/>
            </a:xfrm>
            <a:custGeom>
              <a:avLst/>
              <a:gdLst>
                <a:gd name="T0" fmla="*/ 959 w 1045"/>
                <a:gd name="T1" fmla="*/ 0 h 774"/>
                <a:gd name="T2" fmla="*/ 352 w 1045"/>
                <a:gd name="T3" fmla="*/ 419 h 774"/>
                <a:gd name="T4" fmla="*/ 109 w 1045"/>
                <a:gd name="T5" fmla="*/ 7 h 774"/>
                <a:gd name="T6" fmla="*/ 0 w 1045"/>
                <a:gd name="T7" fmla="*/ 179 h 774"/>
                <a:gd name="T8" fmla="*/ 113 w 1045"/>
                <a:gd name="T9" fmla="*/ 767 h 774"/>
                <a:gd name="T10" fmla="*/ 352 w 1045"/>
                <a:gd name="T11" fmla="*/ 419 h 774"/>
                <a:gd name="T12" fmla="*/ 621 w 1045"/>
                <a:gd name="T13" fmla="*/ 774 h 774"/>
                <a:gd name="T14" fmla="*/ 1045 w 1045"/>
                <a:gd name="T15" fmla="*/ 187 h 774"/>
                <a:gd name="T16" fmla="*/ 959 w 1045"/>
                <a:gd name="T17"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5" h="774">
                  <a:moveTo>
                    <a:pt x="959" y="0"/>
                  </a:moveTo>
                  <a:lnTo>
                    <a:pt x="352" y="419"/>
                  </a:lnTo>
                  <a:lnTo>
                    <a:pt x="109" y="7"/>
                  </a:lnTo>
                  <a:lnTo>
                    <a:pt x="0" y="179"/>
                  </a:lnTo>
                  <a:lnTo>
                    <a:pt x="113" y="767"/>
                  </a:lnTo>
                  <a:lnTo>
                    <a:pt x="352" y="419"/>
                  </a:lnTo>
                  <a:lnTo>
                    <a:pt x="621" y="774"/>
                  </a:lnTo>
                  <a:lnTo>
                    <a:pt x="1045" y="187"/>
                  </a:lnTo>
                  <a:lnTo>
                    <a:pt x="959" y="0"/>
                  </a:lnTo>
                  <a:close/>
                </a:path>
              </a:pathLst>
            </a:custGeom>
            <a:solidFill>
              <a:srgbClr val="A58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344">
              <a:extLst>
                <a:ext uri="{FF2B5EF4-FFF2-40B4-BE49-F238E27FC236}">
                  <a16:creationId xmlns:a16="http://schemas.microsoft.com/office/drawing/2014/main" id="{8ED64C49-A61F-44B6-A5DF-DE18B7AEA28B}"/>
                </a:ext>
              </a:extLst>
            </p:cNvPr>
            <p:cNvSpPr>
              <a:spLocks/>
            </p:cNvSpPr>
            <p:nvPr/>
          </p:nvSpPr>
          <p:spPr bwMode="auto">
            <a:xfrm>
              <a:off x="2986995" y="2917417"/>
              <a:ext cx="107950" cy="106363"/>
            </a:xfrm>
            <a:custGeom>
              <a:avLst/>
              <a:gdLst>
                <a:gd name="T0" fmla="*/ 223 w 517"/>
                <a:gd name="T1" fmla="*/ 2 h 515"/>
                <a:gd name="T2" fmla="*/ 204 w 517"/>
                <a:gd name="T3" fmla="*/ 5 h 515"/>
                <a:gd name="T4" fmla="*/ 204 w 517"/>
                <a:gd name="T5" fmla="*/ 5 h 515"/>
                <a:gd name="T6" fmla="*/ 204 w 517"/>
                <a:gd name="T7" fmla="*/ 5 h 515"/>
                <a:gd name="T8" fmla="*/ 2 w 517"/>
                <a:gd name="T9" fmla="*/ 253 h 515"/>
                <a:gd name="T10" fmla="*/ 256 w 517"/>
                <a:gd name="T11" fmla="*/ 513 h 515"/>
                <a:gd name="T12" fmla="*/ 516 w 517"/>
                <a:gd name="T13" fmla="*/ 259 h 515"/>
                <a:gd name="T14" fmla="*/ 419 w 517"/>
                <a:gd name="T15" fmla="*/ 55 h 515"/>
                <a:gd name="T16" fmla="*/ 318 w 517"/>
                <a:gd name="T17" fmla="*/ 235 h 515"/>
                <a:gd name="T18" fmla="*/ 320 w 517"/>
                <a:gd name="T19" fmla="*/ 87 h 515"/>
                <a:gd name="T20" fmla="*/ 223 w 517"/>
                <a:gd name="T21" fmla="*/ 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 h="515">
                  <a:moveTo>
                    <a:pt x="223" y="2"/>
                  </a:moveTo>
                  <a:cubicBezTo>
                    <a:pt x="217" y="3"/>
                    <a:pt x="211" y="4"/>
                    <a:pt x="204" y="5"/>
                  </a:cubicBezTo>
                  <a:lnTo>
                    <a:pt x="204" y="5"/>
                  </a:lnTo>
                  <a:lnTo>
                    <a:pt x="204" y="5"/>
                  </a:lnTo>
                  <a:cubicBezTo>
                    <a:pt x="90" y="30"/>
                    <a:pt x="3" y="131"/>
                    <a:pt x="2" y="253"/>
                  </a:cubicBezTo>
                  <a:cubicBezTo>
                    <a:pt x="0" y="395"/>
                    <a:pt x="114" y="512"/>
                    <a:pt x="256" y="513"/>
                  </a:cubicBezTo>
                  <a:cubicBezTo>
                    <a:pt x="398" y="515"/>
                    <a:pt x="514" y="401"/>
                    <a:pt x="516" y="259"/>
                  </a:cubicBezTo>
                  <a:cubicBezTo>
                    <a:pt x="517" y="177"/>
                    <a:pt x="479" y="103"/>
                    <a:pt x="419" y="55"/>
                  </a:cubicBezTo>
                  <a:cubicBezTo>
                    <a:pt x="426" y="131"/>
                    <a:pt x="415" y="225"/>
                    <a:pt x="318" y="235"/>
                  </a:cubicBezTo>
                  <a:lnTo>
                    <a:pt x="320" y="87"/>
                  </a:lnTo>
                  <a:cubicBezTo>
                    <a:pt x="321" y="27"/>
                    <a:pt x="264" y="0"/>
                    <a:pt x="223" y="2"/>
                  </a:cubicBez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345">
              <a:extLst>
                <a:ext uri="{FF2B5EF4-FFF2-40B4-BE49-F238E27FC236}">
                  <a16:creationId xmlns:a16="http://schemas.microsoft.com/office/drawing/2014/main" id="{838B23B7-A49A-420E-ABE8-F2B4B6B04319}"/>
                </a:ext>
              </a:extLst>
            </p:cNvPr>
            <p:cNvSpPr>
              <a:spLocks/>
            </p:cNvSpPr>
            <p:nvPr/>
          </p:nvSpPr>
          <p:spPr bwMode="auto">
            <a:xfrm>
              <a:off x="3325133" y="2917417"/>
              <a:ext cx="109538" cy="107950"/>
            </a:xfrm>
            <a:custGeom>
              <a:avLst/>
              <a:gdLst>
                <a:gd name="T0" fmla="*/ 291 w 520"/>
                <a:gd name="T1" fmla="*/ 1 h 517"/>
                <a:gd name="T2" fmla="*/ 310 w 520"/>
                <a:gd name="T3" fmla="*/ 5 h 517"/>
                <a:gd name="T4" fmla="*/ 310 w 520"/>
                <a:gd name="T5" fmla="*/ 5 h 517"/>
                <a:gd name="T6" fmla="*/ 516 w 520"/>
                <a:gd name="T7" fmla="*/ 250 h 517"/>
                <a:gd name="T8" fmla="*/ 266 w 520"/>
                <a:gd name="T9" fmla="*/ 513 h 517"/>
                <a:gd name="T10" fmla="*/ 2 w 520"/>
                <a:gd name="T11" fmla="*/ 263 h 517"/>
                <a:gd name="T12" fmla="*/ 96 w 520"/>
                <a:gd name="T13" fmla="*/ 58 h 517"/>
                <a:gd name="T14" fmla="*/ 200 w 520"/>
                <a:gd name="T15" fmla="*/ 236 h 517"/>
                <a:gd name="T16" fmla="*/ 196 w 520"/>
                <a:gd name="T17" fmla="*/ 88 h 517"/>
                <a:gd name="T18" fmla="*/ 291 w 520"/>
                <a:gd name="T19" fmla="*/ 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0" h="517">
                  <a:moveTo>
                    <a:pt x="291" y="1"/>
                  </a:moveTo>
                  <a:cubicBezTo>
                    <a:pt x="297" y="2"/>
                    <a:pt x="304" y="3"/>
                    <a:pt x="310" y="5"/>
                  </a:cubicBezTo>
                  <a:lnTo>
                    <a:pt x="310" y="5"/>
                  </a:lnTo>
                  <a:cubicBezTo>
                    <a:pt x="425" y="28"/>
                    <a:pt x="513" y="128"/>
                    <a:pt x="516" y="250"/>
                  </a:cubicBezTo>
                  <a:cubicBezTo>
                    <a:pt x="520" y="392"/>
                    <a:pt x="407" y="510"/>
                    <a:pt x="266" y="513"/>
                  </a:cubicBezTo>
                  <a:cubicBezTo>
                    <a:pt x="124" y="517"/>
                    <a:pt x="6" y="405"/>
                    <a:pt x="2" y="263"/>
                  </a:cubicBezTo>
                  <a:cubicBezTo>
                    <a:pt x="0" y="181"/>
                    <a:pt x="37" y="106"/>
                    <a:pt x="96" y="58"/>
                  </a:cubicBezTo>
                  <a:cubicBezTo>
                    <a:pt x="90" y="134"/>
                    <a:pt x="103" y="228"/>
                    <a:pt x="200" y="236"/>
                  </a:cubicBezTo>
                  <a:lnTo>
                    <a:pt x="196" y="88"/>
                  </a:lnTo>
                  <a:cubicBezTo>
                    <a:pt x="194" y="28"/>
                    <a:pt x="250" y="0"/>
                    <a:pt x="291" y="1"/>
                  </a:cubicBez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6">
              <a:extLst>
                <a:ext uri="{FF2B5EF4-FFF2-40B4-BE49-F238E27FC236}">
                  <a16:creationId xmlns:a16="http://schemas.microsoft.com/office/drawing/2014/main" id="{7AB063A8-9773-4F22-A7CB-116507647CA3}"/>
                </a:ext>
              </a:extLst>
            </p:cNvPr>
            <p:cNvSpPr>
              <a:spLocks/>
            </p:cNvSpPr>
            <p:nvPr/>
          </p:nvSpPr>
          <p:spPr bwMode="auto">
            <a:xfrm>
              <a:off x="3026683" y="2652305"/>
              <a:ext cx="366713" cy="533400"/>
            </a:xfrm>
            <a:custGeom>
              <a:avLst/>
              <a:gdLst>
                <a:gd name="T0" fmla="*/ 880 w 1760"/>
                <a:gd name="T1" fmla="*/ 2561 h 2561"/>
                <a:gd name="T2" fmla="*/ 1760 w 1760"/>
                <a:gd name="T3" fmla="*/ 1501 h 2561"/>
                <a:gd name="T4" fmla="*/ 1760 w 1760"/>
                <a:gd name="T5" fmla="*/ 880 h 2561"/>
                <a:gd name="T6" fmla="*/ 880 w 1760"/>
                <a:gd name="T7" fmla="*/ 0 h 2561"/>
                <a:gd name="T8" fmla="*/ 880 w 1760"/>
                <a:gd name="T9" fmla="*/ 0 h 2561"/>
                <a:gd name="T10" fmla="*/ 0 w 1760"/>
                <a:gd name="T11" fmla="*/ 880 h 2561"/>
                <a:gd name="T12" fmla="*/ 0 w 1760"/>
                <a:gd name="T13" fmla="*/ 1488 h 2561"/>
                <a:gd name="T14" fmla="*/ 880 w 1760"/>
                <a:gd name="T15" fmla="*/ 2561 h 2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0" h="2561">
                  <a:moveTo>
                    <a:pt x="880" y="2561"/>
                  </a:moveTo>
                  <a:cubicBezTo>
                    <a:pt x="1360" y="2561"/>
                    <a:pt x="1760" y="1969"/>
                    <a:pt x="1760" y="1501"/>
                  </a:cubicBezTo>
                  <a:lnTo>
                    <a:pt x="1760" y="880"/>
                  </a:lnTo>
                  <a:cubicBezTo>
                    <a:pt x="1760" y="396"/>
                    <a:pt x="1364" y="0"/>
                    <a:pt x="880" y="0"/>
                  </a:cubicBezTo>
                  <a:lnTo>
                    <a:pt x="880" y="0"/>
                  </a:lnTo>
                  <a:cubicBezTo>
                    <a:pt x="396" y="0"/>
                    <a:pt x="0" y="396"/>
                    <a:pt x="0" y="880"/>
                  </a:cubicBezTo>
                  <a:lnTo>
                    <a:pt x="0" y="1488"/>
                  </a:lnTo>
                  <a:cubicBezTo>
                    <a:pt x="0" y="2001"/>
                    <a:pt x="349" y="2561"/>
                    <a:pt x="880" y="2561"/>
                  </a:cubicBez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7">
              <a:extLst>
                <a:ext uri="{FF2B5EF4-FFF2-40B4-BE49-F238E27FC236}">
                  <a16:creationId xmlns:a16="http://schemas.microsoft.com/office/drawing/2014/main" id="{B902867E-AA0B-4296-8716-EE922F78C9CF}"/>
                </a:ext>
              </a:extLst>
            </p:cNvPr>
            <p:cNvSpPr>
              <a:spLocks/>
            </p:cNvSpPr>
            <p:nvPr/>
          </p:nvSpPr>
          <p:spPr bwMode="auto">
            <a:xfrm>
              <a:off x="3085420" y="3001555"/>
              <a:ext cx="52388" cy="50800"/>
            </a:xfrm>
            <a:custGeom>
              <a:avLst/>
              <a:gdLst>
                <a:gd name="T0" fmla="*/ 125 w 246"/>
                <a:gd name="T1" fmla="*/ 1 h 246"/>
                <a:gd name="T2" fmla="*/ 245 w 246"/>
                <a:gd name="T3" fmla="*/ 125 h 246"/>
                <a:gd name="T4" fmla="*/ 121 w 246"/>
                <a:gd name="T5" fmla="*/ 245 h 246"/>
                <a:gd name="T6" fmla="*/ 1 w 246"/>
                <a:gd name="T7" fmla="*/ 121 h 246"/>
                <a:gd name="T8" fmla="*/ 125 w 246"/>
                <a:gd name="T9" fmla="*/ 1 h 246"/>
              </a:gdLst>
              <a:ahLst/>
              <a:cxnLst>
                <a:cxn ang="0">
                  <a:pos x="T0" y="T1"/>
                </a:cxn>
                <a:cxn ang="0">
                  <a:pos x="T2" y="T3"/>
                </a:cxn>
                <a:cxn ang="0">
                  <a:pos x="T4" y="T5"/>
                </a:cxn>
                <a:cxn ang="0">
                  <a:pos x="T6" y="T7"/>
                </a:cxn>
                <a:cxn ang="0">
                  <a:pos x="T8" y="T9"/>
                </a:cxn>
              </a:cxnLst>
              <a:rect l="0" t="0" r="r" b="b"/>
              <a:pathLst>
                <a:path w="246" h="246">
                  <a:moveTo>
                    <a:pt x="125" y="1"/>
                  </a:moveTo>
                  <a:cubicBezTo>
                    <a:pt x="193" y="2"/>
                    <a:pt x="246" y="58"/>
                    <a:pt x="245" y="125"/>
                  </a:cubicBezTo>
                  <a:cubicBezTo>
                    <a:pt x="244" y="192"/>
                    <a:pt x="188" y="246"/>
                    <a:pt x="121" y="245"/>
                  </a:cubicBezTo>
                  <a:cubicBezTo>
                    <a:pt x="54" y="244"/>
                    <a:pt x="0" y="188"/>
                    <a:pt x="1" y="121"/>
                  </a:cubicBezTo>
                  <a:cubicBezTo>
                    <a:pt x="2" y="53"/>
                    <a:pt x="58" y="0"/>
                    <a:pt x="125" y="1"/>
                  </a:cubicBezTo>
                  <a:close/>
                </a:path>
              </a:pathLst>
            </a:custGeom>
            <a:solidFill>
              <a:srgbClr val="D776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8">
              <a:extLst>
                <a:ext uri="{FF2B5EF4-FFF2-40B4-BE49-F238E27FC236}">
                  <a16:creationId xmlns:a16="http://schemas.microsoft.com/office/drawing/2014/main" id="{114F3EC1-E176-4669-99BF-69A9726D8825}"/>
                </a:ext>
              </a:extLst>
            </p:cNvPr>
            <p:cNvSpPr>
              <a:spLocks/>
            </p:cNvSpPr>
            <p:nvPr/>
          </p:nvSpPr>
          <p:spPr bwMode="auto">
            <a:xfrm>
              <a:off x="3283858" y="3004730"/>
              <a:ext cx="50800" cy="52388"/>
            </a:xfrm>
            <a:custGeom>
              <a:avLst/>
              <a:gdLst>
                <a:gd name="T0" fmla="*/ 126 w 247"/>
                <a:gd name="T1" fmla="*/ 1 h 247"/>
                <a:gd name="T2" fmla="*/ 246 w 247"/>
                <a:gd name="T3" fmla="*/ 126 h 247"/>
                <a:gd name="T4" fmla="*/ 121 w 247"/>
                <a:gd name="T5" fmla="*/ 245 h 247"/>
                <a:gd name="T6" fmla="*/ 2 w 247"/>
                <a:gd name="T7" fmla="*/ 121 h 247"/>
                <a:gd name="T8" fmla="*/ 126 w 247"/>
                <a:gd name="T9" fmla="*/ 1 h 247"/>
              </a:gdLst>
              <a:ahLst/>
              <a:cxnLst>
                <a:cxn ang="0">
                  <a:pos x="T0" y="T1"/>
                </a:cxn>
                <a:cxn ang="0">
                  <a:pos x="T2" y="T3"/>
                </a:cxn>
                <a:cxn ang="0">
                  <a:pos x="T4" y="T5"/>
                </a:cxn>
                <a:cxn ang="0">
                  <a:pos x="T6" y="T7"/>
                </a:cxn>
                <a:cxn ang="0">
                  <a:pos x="T8" y="T9"/>
                </a:cxn>
              </a:cxnLst>
              <a:rect l="0" t="0" r="r" b="b"/>
              <a:pathLst>
                <a:path w="247" h="247">
                  <a:moveTo>
                    <a:pt x="126" y="1"/>
                  </a:moveTo>
                  <a:cubicBezTo>
                    <a:pt x="193" y="3"/>
                    <a:pt x="247" y="58"/>
                    <a:pt x="246" y="126"/>
                  </a:cubicBezTo>
                  <a:cubicBezTo>
                    <a:pt x="244" y="193"/>
                    <a:pt x="189" y="247"/>
                    <a:pt x="121" y="245"/>
                  </a:cubicBezTo>
                  <a:cubicBezTo>
                    <a:pt x="54" y="244"/>
                    <a:pt x="0" y="188"/>
                    <a:pt x="2" y="121"/>
                  </a:cubicBezTo>
                  <a:cubicBezTo>
                    <a:pt x="3" y="54"/>
                    <a:pt x="59" y="0"/>
                    <a:pt x="126" y="1"/>
                  </a:cubicBezTo>
                  <a:close/>
                </a:path>
              </a:pathLst>
            </a:custGeom>
            <a:solidFill>
              <a:srgbClr val="D776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49">
              <a:extLst>
                <a:ext uri="{FF2B5EF4-FFF2-40B4-BE49-F238E27FC236}">
                  <a16:creationId xmlns:a16="http://schemas.microsoft.com/office/drawing/2014/main" id="{6FB3E3DC-81D7-4B6A-94DA-2ECF86FDCD03}"/>
                </a:ext>
              </a:extLst>
            </p:cNvPr>
            <p:cNvSpPr>
              <a:spLocks/>
            </p:cNvSpPr>
            <p:nvPr/>
          </p:nvSpPr>
          <p:spPr bwMode="auto">
            <a:xfrm>
              <a:off x="3266395" y="2853917"/>
              <a:ext cx="69850" cy="33338"/>
            </a:xfrm>
            <a:custGeom>
              <a:avLst/>
              <a:gdLst>
                <a:gd name="T0" fmla="*/ 27 w 337"/>
                <a:gd name="T1" fmla="*/ 69 h 161"/>
                <a:gd name="T2" fmla="*/ 9 w 337"/>
                <a:gd name="T3" fmla="*/ 118 h 161"/>
                <a:gd name="T4" fmla="*/ 58 w 337"/>
                <a:gd name="T5" fmla="*/ 136 h 161"/>
                <a:gd name="T6" fmla="*/ 275 w 337"/>
                <a:gd name="T7" fmla="*/ 150 h 161"/>
                <a:gd name="T8" fmla="*/ 326 w 337"/>
                <a:gd name="T9" fmla="*/ 139 h 161"/>
                <a:gd name="T10" fmla="*/ 315 w 337"/>
                <a:gd name="T11" fmla="*/ 88 h 161"/>
                <a:gd name="T12" fmla="*/ 27 w 337"/>
                <a:gd name="T13" fmla="*/ 69 h 161"/>
              </a:gdLst>
              <a:ahLst/>
              <a:cxnLst>
                <a:cxn ang="0">
                  <a:pos x="T0" y="T1"/>
                </a:cxn>
                <a:cxn ang="0">
                  <a:pos x="T2" y="T3"/>
                </a:cxn>
                <a:cxn ang="0">
                  <a:pos x="T4" y="T5"/>
                </a:cxn>
                <a:cxn ang="0">
                  <a:pos x="T6" y="T7"/>
                </a:cxn>
                <a:cxn ang="0">
                  <a:pos x="T8" y="T9"/>
                </a:cxn>
                <a:cxn ang="0">
                  <a:pos x="T10" y="T11"/>
                </a:cxn>
                <a:cxn ang="0">
                  <a:pos x="T12" y="T13"/>
                </a:cxn>
              </a:cxnLst>
              <a:rect l="0" t="0" r="r" b="b"/>
              <a:pathLst>
                <a:path w="337" h="161">
                  <a:moveTo>
                    <a:pt x="27" y="69"/>
                  </a:moveTo>
                  <a:cubicBezTo>
                    <a:pt x="9" y="78"/>
                    <a:pt x="0" y="100"/>
                    <a:pt x="9" y="118"/>
                  </a:cubicBezTo>
                  <a:cubicBezTo>
                    <a:pt x="17" y="137"/>
                    <a:pt x="39" y="145"/>
                    <a:pt x="58" y="136"/>
                  </a:cubicBezTo>
                  <a:cubicBezTo>
                    <a:pt x="58" y="136"/>
                    <a:pt x="169" y="84"/>
                    <a:pt x="275" y="150"/>
                  </a:cubicBezTo>
                  <a:cubicBezTo>
                    <a:pt x="292" y="161"/>
                    <a:pt x="315" y="156"/>
                    <a:pt x="326" y="139"/>
                  </a:cubicBezTo>
                  <a:cubicBezTo>
                    <a:pt x="337" y="122"/>
                    <a:pt x="332" y="99"/>
                    <a:pt x="315" y="88"/>
                  </a:cubicBezTo>
                  <a:cubicBezTo>
                    <a:pt x="175" y="0"/>
                    <a:pt x="28" y="69"/>
                    <a:pt x="27" y="69"/>
                  </a:cubicBez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350">
              <a:extLst>
                <a:ext uri="{FF2B5EF4-FFF2-40B4-BE49-F238E27FC236}">
                  <a16:creationId xmlns:a16="http://schemas.microsoft.com/office/drawing/2014/main" id="{1616DB36-A60D-4312-A0F8-0F2E70B88AD5}"/>
                </a:ext>
              </a:extLst>
            </p:cNvPr>
            <p:cNvSpPr>
              <a:spLocks/>
            </p:cNvSpPr>
            <p:nvPr/>
          </p:nvSpPr>
          <p:spPr bwMode="auto">
            <a:xfrm>
              <a:off x="3085420" y="2853917"/>
              <a:ext cx="69850" cy="33338"/>
            </a:xfrm>
            <a:custGeom>
              <a:avLst/>
              <a:gdLst>
                <a:gd name="T0" fmla="*/ 24 w 337"/>
                <a:gd name="T1" fmla="*/ 82 h 156"/>
                <a:gd name="T2" fmla="*/ 10 w 337"/>
                <a:gd name="T3" fmla="*/ 132 h 156"/>
                <a:gd name="T4" fmla="*/ 60 w 337"/>
                <a:gd name="T5" fmla="*/ 146 h 156"/>
                <a:gd name="T6" fmla="*/ 278 w 337"/>
                <a:gd name="T7" fmla="*/ 142 h 156"/>
                <a:gd name="T8" fmla="*/ 328 w 337"/>
                <a:gd name="T9" fmla="*/ 127 h 156"/>
                <a:gd name="T10" fmla="*/ 312 w 337"/>
                <a:gd name="T11" fmla="*/ 77 h 156"/>
                <a:gd name="T12" fmla="*/ 24 w 337"/>
                <a:gd name="T13" fmla="*/ 82 h 156"/>
              </a:gdLst>
              <a:ahLst/>
              <a:cxnLst>
                <a:cxn ang="0">
                  <a:pos x="T0" y="T1"/>
                </a:cxn>
                <a:cxn ang="0">
                  <a:pos x="T2" y="T3"/>
                </a:cxn>
                <a:cxn ang="0">
                  <a:pos x="T4" y="T5"/>
                </a:cxn>
                <a:cxn ang="0">
                  <a:pos x="T6" y="T7"/>
                </a:cxn>
                <a:cxn ang="0">
                  <a:pos x="T8" y="T9"/>
                </a:cxn>
                <a:cxn ang="0">
                  <a:pos x="T10" y="T11"/>
                </a:cxn>
                <a:cxn ang="0">
                  <a:pos x="T12" y="T13"/>
                </a:cxn>
              </a:cxnLst>
              <a:rect l="0" t="0" r="r" b="b"/>
              <a:pathLst>
                <a:path w="337" h="156">
                  <a:moveTo>
                    <a:pt x="24" y="82"/>
                  </a:moveTo>
                  <a:cubicBezTo>
                    <a:pt x="6" y="92"/>
                    <a:pt x="0" y="114"/>
                    <a:pt x="10" y="132"/>
                  </a:cubicBezTo>
                  <a:cubicBezTo>
                    <a:pt x="19" y="150"/>
                    <a:pt x="42" y="156"/>
                    <a:pt x="60" y="146"/>
                  </a:cubicBezTo>
                  <a:cubicBezTo>
                    <a:pt x="60" y="146"/>
                    <a:pt x="167" y="85"/>
                    <a:pt x="278" y="142"/>
                  </a:cubicBezTo>
                  <a:cubicBezTo>
                    <a:pt x="296" y="152"/>
                    <a:pt x="318" y="145"/>
                    <a:pt x="328" y="127"/>
                  </a:cubicBezTo>
                  <a:cubicBezTo>
                    <a:pt x="337" y="109"/>
                    <a:pt x="330" y="86"/>
                    <a:pt x="312" y="77"/>
                  </a:cubicBezTo>
                  <a:cubicBezTo>
                    <a:pt x="165" y="0"/>
                    <a:pt x="24" y="82"/>
                    <a:pt x="24" y="82"/>
                  </a:cubicBez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351">
              <a:extLst>
                <a:ext uri="{FF2B5EF4-FFF2-40B4-BE49-F238E27FC236}">
                  <a16:creationId xmlns:a16="http://schemas.microsoft.com/office/drawing/2014/main" id="{FEB51703-0323-42B3-9A86-02C6AD0ACA69}"/>
                </a:ext>
              </a:extLst>
            </p:cNvPr>
            <p:cNvSpPr>
              <a:spLocks/>
            </p:cNvSpPr>
            <p:nvPr/>
          </p:nvSpPr>
          <p:spPr bwMode="auto">
            <a:xfrm>
              <a:off x="3196545" y="2965042"/>
              <a:ext cx="30163" cy="49213"/>
            </a:xfrm>
            <a:custGeom>
              <a:avLst/>
              <a:gdLst>
                <a:gd name="T0" fmla="*/ 45 w 146"/>
                <a:gd name="T1" fmla="*/ 60 h 235"/>
                <a:gd name="T2" fmla="*/ 3 w 146"/>
                <a:gd name="T3" fmla="*/ 198 h 235"/>
                <a:gd name="T4" fmla="*/ 129 w 146"/>
                <a:gd name="T5" fmla="*/ 210 h 235"/>
                <a:gd name="T6" fmla="*/ 107 w 146"/>
                <a:gd name="T7" fmla="*/ 72 h 235"/>
                <a:gd name="T8" fmla="*/ 45 w 146"/>
                <a:gd name="T9" fmla="*/ 60 h 235"/>
              </a:gdLst>
              <a:ahLst/>
              <a:cxnLst>
                <a:cxn ang="0">
                  <a:pos x="T0" y="T1"/>
                </a:cxn>
                <a:cxn ang="0">
                  <a:pos x="T2" y="T3"/>
                </a:cxn>
                <a:cxn ang="0">
                  <a:pos x="T4" y="T5"/>
                </a:cxn>
                <a:cxn ang="0">
                  <a:pos x="T6" y="T7"/>
                </a:cxn>
                <a:cxn ang="0">
                  <a:pos x="T8" y="T9"/>
                </a:cxn>
              </a:cxnLst>
              <a:rect l="0" t="0" r="r" b="b"/>
              <a:pathLst>
                <a:path w="146" h="235">
                  <a:moveTo>
                    <a:pt x="45" y="60"/>
                  </a:moveTo>
                  <a:cubicBezTo>
                    <a:pt x="29" y="104"/>
                    <a:pt x="0" y="185"/>
                    <a:pt x="3" y="198"/>
                  </a:cubicBezTo>
                  <a:cubicBezTo>
                    <a:pt x="6" y="217"/>
                    <a:pt x="104" y="235"/>
                    <a:pt x="129" y="210"/>
                  </a:cubicBezTo>
                  <a:cubicBezTo>
                    <a:pt x="146" y="193"/>
                    <a:pt x="125" y="121"/>
                    <a:pt x="107" y="72"/>
                  </a:cubicBezTo>
                  <a:cubicBezTo>
                    <a:pt x="81" y="5"/>
                    <a:pt x="67" y="0"/>
                    <a:pt x="45" y="60"/>
                  </a:cubicBezTo>
                  <a:close/>
                </a:path>
              </a:pathLst>
            </a:custGeom>
            <a:solidFill>
              <a:srgbClr val="EBBF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352">
              <a:extLst>
                <a:ext uri="{FF2B5EF4-FFF2-40B4-BE49-F238E27FC236}">
                  <a16:creationId xmlns:a16="http://schemas.microsoft.com/office/drawing/2014/main" id="{8E0E323E-72C0-4D10-AFE0-61ACD3110898}"/>
                </a:ext>
              </a:extLst>
            </p:cNvPr>
            <p:cNvSpPr>
              <a:spLocks/>
            </p:cNvSpPr>
            <p:nvPr/>
          </p:nvSpPr>
          <p:spPr bwMode="auto">
            <a:xfrm>
              <a:off x="3172733" y="3042830"/>
              <a:ext cx="76200" cy="46038"/>
            </a:xfrm>
            <a:custGeom>
              <a:avLst/>
              <a:gdLst>
                <a:gd name="T0" fmla="*/ 0 w 370"/>
                <a:gd name="T1" fmla="*/ 34 h 219"/>
                <a:gd name="T2" fmla="*/ 185 w 370"/>
                <a:gd name="T3" fmla="*/ 219 h 219"/>
                <a:gd name="T4" fmla="*/ 370 w 370"/>
                <a:gd name="T5" fmla="*/ 34 h 219"/>
                <a:gd name="T6" fmla="*/ 336 w 370"/>
                <a:gd name="T7" fmla="*/ 0 h 219"/>
                <a:gd name="T8" fmla="*/ 34 w 370"/>
                <a:gd name="T9" fmla="*/ 0 h 219"/>
                <a:gd name="T10" fmla="*/ 0 w 370"/>
                <a:gd name="T11" fmla="*/ 34 h 219"/>
              </a:gdLst>
              <a:ahLst/>
              <a:cxnLst>
                <a:cxn ang="0">
                  <a:pos x="T0" y="T1"/>
                </a:cxn>
                <a:cxn ang="0">
                  <a:pos x="T2" y="T3"/>
                </a:cxn>
                <a:cxn ang="0">
                  <a:pos x="T4" y="T5"/>
                </a:cxn>
                <a:cxn ang="0">
                  <a:pos x="T6" y="T7"/>
                </a:cxn>
                <a:cxn ang="0">
                  <a:pos x="T8" y="T9"/>
                </a:cxn>
                <a:cxn ang="0">
                  <a:pos x="T10" y="T11"/>
                </a:cxn>
              </a:cxnLst>
              <a:rect l="0" t="0" r="r" b="b"/>
              <a:pathLst>
                <a:path w="370" h="219">
                  <a:moveTo>
                    <a:pt x="0" y="34"/>
                  </a:moveTo>
                  <a:cubicBezTo>
                    <a:pt x="0" y="136"/>
                    <a:pt x="83" y="219"/>
                    <a:pt x="185" y="219"/>
                  </a:cubicBezTo>
                  <a:cubicBezTo>
                    <a:pt x="287" y="219"/>
                    <a:pt x="370" y="136"/>
                    <a:pt x="370" y="34"/>
                  </a:cubicBezTo>
                  <a:cubicBezTo>
                    <a:pt x="370" y="16"/>
                    <a:pt x="355" y="0"/>
                    <a:pt x="336" y="0"/>
                  </a:cubicBezTo>
                  <a:lnTo>
                    <a:pt x="34" y="0"/>
                  </a:lnTo>
                  <a:cubicBezTo>
                    <a:pt x="15" y="0"/>
                    <a:pt x="0" y="16"/>
                    <a:pt x="0" y="34"/>
                  </a:cubicBez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353">
              <a:extLst>
                <a:ext uri="{FF2B5EF4-FFF2-40B4-BE49-F238E27FC236}">
                  <a16:creationId xmlns:a16="http://schemas.microsoft.com/office/drawing/2014/main" id="{1085AE49-4FCC-411A-A8CF-B406C1E8781D}"/>
                </a:ext>
              </a:extLst>
            </p:cNvPr>
            <p:cNvSpPr>
              <a:spLocks/>
            </p:cNvSpPr>
            <p:nvPr/>
          </p:nvSpPr>
          <p:spPr bwMode="auto">
            <a:xfrm>
              <a:off x="3182258" y="3042830"/>
              <a:ext cx="55563" cy="12700"/>
            </a:xfrm>
            <a:custGeom>
              <a:avLst/>
              <a:gdLst>
                <a:gd name="T0" fmla="*/ 264 w 264"/>
                <a:gd name="T1" fmla="*/ 0 h 61"/>
                <a:gd name="T2" fmla="*/ 0 w 264"/>
                <a:gd name="T3" fmla="*/ 0 h 61"/>
                <a:gd name="T4" fmla="*/ 0 w 264"/>
                <a:gd name="T5" fmla="*/ 32 h 61"/>
                <a:gd name="T6" fmla="*/ 29 w 264"/>
                <a:gd name="T7" fmla="*/ 61 h 61"/>
                <a:gd name="T8" fmla="*/ 235 w 264"/>
                <a:gd name="T9" fmla="*/ 61 h 61"/>
                <a:gd name="T10" fmla="*/ 264 w 264"/>
                <a:gd name="T11" fmla="*/ 32 h 61"/>
                <a:gd name="T12" fmla="*/ 264 w 264"/>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264" h="61">
                  <a:moveTo>
                    <a:pt x="264" y="0"/>
                  </a:moveTo>
                  <a:lnTo>
                    <a:pt x="0" y="0"/>
                  </a:lnTo>
                  <a:lnTo>
                    <a:pt x="0" y="32"/>
                  </a:lnTo>
                  <a:cubicBezTo>
                    <a:pt x="0" y="48"/>
                    <a:pt x="13" y="61"/>
                    <a:pt x="29" y="61"/>
                  </a:cubicBezTo>
                  <a:lnTo>
                    <a:pt x="235" y="61"/>
                  </a:lnTo>
                  <a:cubicBezTo>
                    <a:pt x="251" y="61"/>
                    <a:pt x="264" y="48"/>
                    <a:pt x="264" y="32"/>
                  </a:cubicBez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354">
              <a:extLst>
                <a:ext uri="{FF2B5EF4-FFF2-40B4-BE49-F238E27FC236}">
                  <a16:creationId xmlns:a16="http://schemas.microsoft.com/office/drawing/2014/main" id="{A04DB734-FA5B-4E63-AEFB-EC2CDCEBB175}"/>
                </a:ext>
              </a:extLst>
            </p:cNvPr>
            <p:cNvSpPr>
              <a:spLocks/>
            </p:cNvSpPr>
            <p:nvPr/>
          </p:nvSpPr>
          <p:spPr bwMode="auto">
            <a:xfrm>
              <a:off x="3182258" y="3065055"/>
              <a:ext cx="55563" cy="23813"/>
            </a:xfrm>
            <a:custGeom>
              <a:avLst/>
              <a:gdLst>
                <a:gd name="T0" fmla="*/ 0 w 268"/>
                <a:gd name="T1" fmla="*/ 58 h 115"/>
                <a:gd name="T2" fmla="*/ 134 w 268"/>
                <a:gd name="T3" fmla="*/ 115 h 115"/>
                <a:gd name="T4" fmla="*/ 268 w 268"/>
                <a:gd name="T5" fmla="*/ 58 h 115"/>
                <a:gd name="T6" fmla="*/ 134 w 268"/>
                <a:gd name="T7" fmla="*/ 0 h 115"/>
                <a:gd name="T8" fmla="*/ 0 w 268"/>
                <a:gd name="T9" fmla="*/ 58 h 115"/>
              </a:gdLst>
              <a:ahLst/>
              <a:cxnLst>
                <a:cxn ang="0">
                  <a:pos x="T0" y="T1"/>
                </a:cxn>
                <a:cxn ang="0">
                  <a:pos x="T2" y="T3"/>
                </a:cxn>
                <a:cxn ang="0">
                  <a:pos x="T4" y="T5"/>
                </a:cxn>
                <a:cxn ang="0">
                  <a:pos x="T6" y="T7"/>
                </a:cxn>
                <a:cxn ang="0">
                  <a:pos x="T8" y="T9"/>
                </a:cxn>
              </a:cxnLst>
              <a:rect l="0" t="0" r="r" b="b"/>
              <a:pathLst>
                <a:path w="268" h="115">
                  <a:moveTo>
                    <a:pt x="0" y="58"/>
                  </a:moveTo>
                  <a:cubicBezTo>
                    <a:pt x="34" y="93"/>
                    <a:pt x="81" y="115"/>
                    <a:pt x="134" y="115"/>
                  </a:cubicBezTo>
                  <a:cubicBezTo>
                    <a:pt x="187" y="115"/>
                    <a:pt x="234" y="93"/>
                    <a:pt x="268" y="58"/>
                  </a:cubicBezTo>
                  <a:cubicBezTo>
                    <a:pt x="234" y="22"/>
                    <a:pt x="187" y="0"/>
                    <a:pt x="134" y="0"/>
                  </a:cubicBezTo>
                  <a:cubicBezTo>
                    <a:pt x="81" y="0"/>
                    <a:pt x="34" y="22"/>
                    <a:pt x="0" y="58"/>
                  </a:cubicBezTo>
                  <a:close/>
                </a:path>
              </a:pathLst>
            </a:custGeom>
            <a:solidFill>
              <a:srgbClr val="D26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val 355">
              <a:extLst>
                <a:ext uri="{FF2B5EF4-FFF2-40B4-BE49-F238E27FC236}">
                  <a16:creationId xmlns:a16="http://schemas.microsoft.com/office/drawing/2014/main" id="{8B881FBD-9D18-4793-B1D7-734DFFA8AAE0}"/>
                </a:ext>
              </a:extLst>
            </p:cNvPr>
            <p:cNvSpPr>
              <a:spLocks noChangeArrowheads="1"/>
            </p:cNvSpPr>
            <p:nvPr/>
          </p:nvSpPr>
          <p:spPr bwMode="auto">
            <a:xfrm>
              <a:off x="3252108" y="2926942"/>
              <a:ext cx="44450" cy="44450"/>
            </a:xfrm>
            <a:prstGeom prst="ellipse">
              <a:avLst/>
            </a:pr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val 356">
              <a:extLst>
                <a:ext uri="{FF2B5EF4-FFF2-40B4-BE49-F238E27FC236}">
                  <a16:creationId xmlns:a16="http://schemas.microsoft.com/office/drawing/2014/main" id="{0AC0E3E5-96AD-492E-B192-95135FE7D2E6}"/>
                </a:ext>
              </a:extLst>
            </p:cNvPr>
            <p:cNvSpPr>
              <a:spLocks noChangeArrowheads="1"/>
            </p:cNvSpPr>
            <p:nvPr/>
          </p:nvSpPr>
          <p:spPr bwMode="auto">
            <a:xfrm>
              <a:off x="3072720" y="2926942"/>
              <a:ext cx="44450" cy="44450"/>
            </a:xfrm>
            <a:prstGeom prst="ellipse">
              <a:avLst/>
            </a:pr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357">
              <a:extLst>
                <a:ext uri="{FF2B5EF4-FFF2-40B4-BE49-F238E27FC236}">
                  <a16:creationId xmlns:a16="http://schemas.microsoft.com/office/drawing/2014/main" id="{E4088425-47E7-4409-8AB4-73A06043C7D9}"/>
                </a:ext>
              </a:extLst>
            </p:cNvPr>
            <p:cNvSpPr>
              <a:spLocks/>
            </p:cNvSpPr>
            <p:nvPr/>
          </p:nvSpPr>
          <p:spPr bwMode="auto">
            <a:xfrm>
              <a:off x="3318783" y="2730092"/>
              <a:ext cx="125413" cy="230188"/>
            </a:xfrm>
            <a:custGeom>
              <a:avLst/>
              <a:gdLst>
                <a:gd name="T0" fmla="*/ 359 w 602"/>
                <a:gd name="T1" fmla="*/ 1105 h 1105"/>
                <a:gd name="T2" fmla="*/ 274 w 602"/>
                <a:gd name="T3" fmla="*/ 760 h 1105"/>
                <a:gd name="T4" fmla="*/ 97 w 602"/>
                <a:gd name="T5" fmla="*/ 280 h 1105"/>
                <a:gd name="T6" fmla="*/ 441 w 602"/>
                <a:gd name="T7" fmla="*/ 78 h 1105"/>
                <a:gd name="T8" fmla="*/ 439 w 602"/>
                <a:gd name="T9" fmla="*/ 946 h 1105"/>
                <a:gd name="T10" fmla="*/ 359 w 602"/>
                <a:gd name="T11" fmla="*/ 1105 h 1105"/>
              </a:gdLst>
              <a:ahLst/>
              <a:cxnLst>
                <a:cxn ang="0">
                  <a:pos x="T0" y="T1"/>
                </a:cxn>
                <a:cxn ang="0">
                  <a:pos x="T2" y="T3"/>
                </a:cxn>
                <a:cxn ang="0">
                  <a:pos x="T4" y="T5"/>
                </a:cxn>
                <a:cxn ang="0">
                  <a:pos x="T6" y="T7"/>
                </a:cxn>
                <a:cxn ang="0">
                  <a:pos x="T8" y="T9"/>
                </a:cxn>
                <a:cxn ang="0">
                  <a:pos x="T10" y="T11"/>
                </a:cxn>
              </a:cxnLst>
              <a:rect l="0" t="0" r="r" b="b"/>
              <a:pathLst>
                <a:path w="602" h="1105">
                  <a:moveTo>
                    <a:pt x="359" y="1105"/>
                  </a:moveTo>
                  <a:cubicBezTo>
                    <a:pt x="307" y="1085"/>
                    <a:pt x="254" y="951"/>
                    <a:pt x="274" y="760"/>
                  </a:cubicBezTo>
                  <a:cubicBezTo>
                    <a:pt x="274" y="760"/>
                    <a:pt x="0" y="560"/>
                    <a:pt x="97" y="280"/>
                  </a:cubicBezTo>
                  <a:cubicBezTo>
                    <a:pt x="195" y="0"/>
                    <a:pt x="441" y="78"/>
                    <a:pt x="441" y="78"/>
                  </a:cubicBezTo>
                  <a:cubicBezTo>
                    <a:pt x="441" y="78"/>
                    <a:pt x="602" y="205"/>
                    <a:pt x="439" y="946"/>
                  </a:cubicBezTo>
                  <a:cubicBezTo>
                    <a:pt x="370" y="959"/>
                    <a:pt x="386" y="1052"/>
                    <a:pt x="359" y="1105"/>
                  </a:cubicBez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358">
              <a:extLst>
                <a:ext uri="{FF2B5EF4-FFF2-40B4-BE49-F238E27FC236}">
                  <a16:creationId xmlns:a16="http://schemas.microsoft.com/office/drawing/2014/main" id="{134090C8-B052-470F-BAFA-CFB5ACB72F65}"/>
                </a:ext>
              </a:extLst>
            </p:cNvPr>
            <p:cNvSpPr>
              <a:spLocks/>
            </p:cNvSpPr>
            <p:nvPr/>
          </p:nvSpPr>
          <p:spPr bwMode="auto">
            <a:xfrm>
              <a:off x="2977470" y="2730092"/>
              <a:ext cx="123825" cy="230188"/>
            </a:xfrm>
            <a:custGeom>
              <a:avLst/>
              <a:gdLst>
                <a:gd name="T0" fmla="*/ 243 w 602"/>
                <a:gd name="T1" fmla="*/ 1105 h 1105"/>
                <a:gd name="T2" fmla="*/ 328 w 602"/>
                <a:gd name="T3" fmla="*/ 760 h 1105"/>
                <a:gd name="T4" fmla="*/ 505 w 602"/>
                <a:gd name="T5" fmla="*/ 280 h 1105"/>
                <a:gd name="T6" fmla="*/ 161 w 602"/>
                <a:gd name="T7" fmla="*/ 78 h 1105"/>
                <a:gd name="T8" fmla="*/ 163 w 602"/>
                <a:gd name="T9" fmla="*/ 946 h 1105"/>
                <a:gd name="T10" fmla="*/ 243 w 602"/>
                <a:gd name="T11" fmla="*/ 1105 h 1105"/>
              </a:gdLst>
              <a:ahLst/>
              <a:cxnLst>
                <a:cxn ang="0">
                  <a:pos x="T0" y="T1"/>
                </a:cxn>
                <a:cxn ang="0">
                  <a:pos x="T2" y="T3"/>
                </a:cxn>
                <a:cxn ang="0">
                  <a:pos x="T4" y="T5"/>
                </a:cxn>
                <a:cxn ang="0">
                  <a:pos x="T6" y="T7"/>
                </a:cxn>
                <a:cxn ang="0">
                  <a:pos x="T8" y="T9"/>
                </a:cxn>
                <a:cxn ang="0">
                  <a:pos x="T10" y="T11"/>
                </a:cxn>
              </a:cxnLst>
              <a:rect l="0" t="0" r="r" b="b"/>
              <a:pathLst>
                <a:path w="602" h="1105">
                  <a:moveTo>
                    <a:pt x="243" y="1105"/>
                  </a:moveTo>
                  <a:cubicBezTo>
                    <a:pt x="295" y="1085"/>
                    <a:pt x="348" y="951"/>
                    <a:pt x="328" y="760"/>
                  </a:cubicBezTo>
                  <a:cubicBezTo>
                    <a:pt x="328" y="760"/>
                    <a:pt x="602" y="560"/>
                    <a:pt x="505" y="280"/>
                  </a:cubicBezTo>
                  <a:cubicBezTo>
                    <a:pt x="407" y="0"/>
                    <a:pt x="161" y="78"/>
                    <a:pt x="161" y="78"/>
                  </a:cubicBezTo>
                  <a:cubicBezTo>
                    <a:pt x="161" y="78"/>
                    <a:pt x="0" y="205"/>
                    <a:pt x="163" y="946"/>
                  </a:cubicBezTo>
                  <a:cubicBezTo>
                    <a:pt x="232" y="959"/>
                    <a:pt x="216" y="1052"/>
                    <a:pt x="243" y="1105"/>
                  </a:cubicBez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359">
              <a:extLst>
                <a:ext uri="{FF2B5EF4-FFF2-40B4-BE49-F238E27FC236}">
                  <a16:creationId xmlns:a16="http://schemas.microsoft.com/office/drawing/2014/main" id="{2D940D5D-F3FF-4F2A-A8C5-2C6D2A7514B2}"/>
                </a:ext>
              </a:extLst>
            </p:cNvPr>
            <p:cNvSpPr>
              <a:spLocks noEditPoints="1"/>
            </p:cNvSpPr>
            <p:nvPr/>
          </p:nvSpPr>
          <p:spPr bwMode="auto">
            <a:xfrm>
              <a:off x="3033033" y="2903130"/>
              <a:ext cx="354013" cy="92075"/>
            </a:xfrm>
            <a:custGeom>
              <a:avLst/>
              <a:gdLst>
                <a:gd name="T0" fmla="*/ 78 w 1698"/>
                <a:gd name="T1" fmla="*/ 78 h 436"/>
                <a:gd name="T2" fmla="*/ 77 w 1698"/>
                <a:gd name="T3" fmla="*/ 80 h 436"/>
                <a:gd name="T4" fmla="*/ 54 w 1698"/>
                <a:gd name="T5" fmla="*/ 137 h 436"/>
                <a:gd name="T6" fmla="*/ 54 w 1698"/>
                <a:gd name="T7" fmla="*/ 232 h 436"/>
                <a:gd name="T8" fmla="*/ 98 w 1698"/>
                <a:gd name="T9" fmla="*/ 338 h 436"/>
                <a:gd name="T10" fmla="*/ 204 w 1698"/>
                <a:gd name="T11" fmla="*/ 382 h 436"/>
                <a:gd name="T12" fmla="*/ 554 w 1698"/>
                <a:gd name="T13" fmla="*/ 382 h 436"/>
                <a:gd name="T14" fmla="*/ 660 w 1698"/>
                <a:gd name="T15" fmla="*/ 338 h 436"/>
                <a:gd name="T16" fmla="*/ 704 w 1698"/>
                <a:gd name="T17" fmla="*/ 232 h 436"/>
                <a:gd name="T18" fmla="*/ 704 w 1698"/>
                <a:gd name="T19" fmla="*/ 137 h 436"/>
                <a:gd name="T20" fmla="*/ 680 w 1698"/>
                <a:gd name="T21" fmla="*/ 78 h 436"/>
                <a:gd name="T22" fmla="*/ 622 w 1698"/>
                <a:gd name="T23" fmla="*/ 54 h 436"/>
                <a:gd name="T24" fmla="*/ 137 w 1698"/>
                <a:gd name="T25" fmla="*/ 54 h 436"/>
                <a:gd name="T26" fmla="*/ 78 w 1698"/>
                <a:gd name="T27" fmla="*/ 78 h 436"/>
                <a:gd name="T28" fmla="*/ 1076 w 1698"/>
                <a:gd name="T29" fmla="*/ 54 h 436"/>
                <a:gd name="T30" fmla="*/ 1019 w 1698"/>
                <a:gd name="T31" fmla="*/ 77 h 436"/>
                <a:gd name="T32" fmla="*/ 1018 w 1698"/>
                <a:gd name="T33" fmla="*/ 78 h 436"/>
                <a:gd name="T34" fmla="*/ 994 w 1698"/>
                <a:gd name="T35" fmla="*/ 137 h 436"/>
                <a:gd name="T36" fmla="*/ 994 w 1698"/>
                <a:gd name="T37" fmla="*/ 232 h 436"/>
                <a:gd name="T38" fmla="*/ 1038 w 1698"/>
                <a:gd name="T39" fmla="*/ 338 h 436"/>
                <a:gd name="T40" fmla="*/ 1144 w 1698"/>
                <a:gd name="T41" fmla="*/ 382 h 436"/>
                <a:gd name="T42" fmla="*/ 1494 w 1698"/>
                <a:gd name="T43" fmla="*/ 382 h 436"/>
                <a:gd name="T44" fmla="*/ 1600 w 1698"/>
                <a:gd name="T45" fmla="*/ 338 h 436"/>
                <a:gd name="T46" fmla="*/ 1644 w 1698"/>
                <a:gd name="T47" fmla="*/ 232 h 436"/>
                <a:gd name="T48" fmla="*/ 1644 w 1698"/>
                <a:gd name="T49" fmla="*/ 137 h 436"/>
                <a:gd name="T50" fmla="*/ 1620 w 1698"/>
                <a:gd name="T51" fmla="*/ 78 h 436"/>
                <a:gd name="T52" fmla="*/ 1561 w 1698"/>
                <a:gd name="T53" fmla="*/ 54 h 436"/>
                <a:gd name="T54" fmla="*/ 1076 w 1698"/>
                <a:gd name="T55" fmla="*/ 54 h 436"/>
                <a:gd name="T56" fmla="*/ 943 w 1698"/>
                <a:gd name="T57" fmla="*/ 110 h 436"/>
                <a:gd name="T58" fmla="*/ 980 w 1698"/>
                <a:gd name="T59" fmla="*/ 40 h 436"/>
                <a:gd name="T60" fmla="*/ 982 w 1698"/>
                <a:gd name="T61" fmla="*/ 39 h 436"/>
                <a:gd name="T62" fmla="*/ 1076 w 1698"/>
                <a:gd name="T63" fmla="*/ 0 h 436"/>
                <a:gd name="T64" fmla="*/ 1561 w 1698"/>
                <a:gd name="T65" fmla="*/ 0 h 436"/>
                <a:gd name="T66" fmla="*/ 1658 w 1698"/>
                <a:gd name="T67" fmla="*/ 40 h 436"/>
                <a:gd name="T68" fmla="*/ 1698 w 1698"/>
                <a:gd name="T69" fmla="*/ 137 h 436"/>
                <a:gd name="T70" fmla="*/ 1698 w 1698"/>
                <a:gd name="T71" fmla="*/ 232 h 436"/>
                <a:gd name="T72" fmla="*/ 1638 w 1698"/>
                <a:gd name="T73" fmla="*/ 376 h 436"/>
                <a:gd name="T74" fmla="*/ 1638 w 1698"/>
                <a:gd name="T75" fmla="*/ 376 h 436"/>
                <a:gd name="T76" fmla="*/ 1494 w 1698"/>
                <a:gd name="T77" fmla="*/ 436 h 436"/>
                <a:gd name="T78" fmla="*/ 1144 w 1698"/>
                <a:gd name="T79" fmla="*/ 436 h 436"/>
                <a:gd name="T80" fmla="*/ 1000 w 1698"/>
                <a:gd name="T81" fmla="*/ 376 h 436"/>
                <a:gd name="T82" fmla="*/ 940 w 1698"/>
                <a:gd name="T83" fmla="*/ 232 h 436"/>
                <a:gd name="T84" fmla="*/ 940 w 1698"/>
                <a:gd name="T85" fmla="*/ 164 h 436"/>
                <a:gd name="T86" fmla="*/ 758 w 1698"/>
                <a:gd name="T87" fmla="*/ 164 h 436"/>
                <a:gd name="T88" fmla="*/ 758 w 1698"/>
                <a:gd name="T89" fmla="*/ 232 h 436"/>
                <a:gd name="T90" fmla="*/ 698 w 1698"/>
                <a:gd name="T91" fmla="*/ 376 h 436"/>
                <a:gd name="T92" fmla="*/ 698 w 1698"/>
                <a:gd name="T93" fmla="*/ 376 h 436"/>
                <a:gd name="T94" fmla="*/ 554 w 1698"/>
                <a:gd name="T95" fmla="*/ 436 h 436"/>
                <a:gd name="T96" fmla="*/ 204 w 1698"/>
                <a:gd name="T97" fmla="*/ 436 h 436"/>
                <a:gd name="T98" fmla="*/ 60 w 1698"/>
                <a:gd name="T99" fmla="*/ 376 h 436"/>
                <a:gd name="T100" fmla="*/ 0 w 1698"/>
                <a:gd name="T101" fmla="*/ 232 h 436"/>
                <a:gd name="T102" fmla="*/ 0 w 1698"/>
                <a:gd name="T103" fmla="*/ 137 h 436"/>
                <a:gd name="T104" fmla="*/ 39 w 1698"/>
                <a:gd name="T105" fmla="*/ 42 h 436"/>
                <a:gd name="T106" fmla="*/ 40 w 1698"/>
                <a:gd name="T107" fmla="*/ 40 h 436"/>
                <a:gd name="T108" fmla="*/ 137 w 1698"/>
                <a:gd name="T109" fmla="*/ 0 h 436"/>
                <a:gd name="T110" fmla="*/ 622 w 1698"/>
                <a:gd name="T111" fmla="*/ 0 h 436"/>
                <a:gd name="T112" fmla="*/ 718 w 1698"/>
                <a:gd name="T113" fmla="*/ 40 h 436"/>
                <a:gd name="T114" fmla="*/ 755 w 1698"/>
                <a:gd name="T115" fmla="*/ 110 h 436"/>
                <a:gd name="T116" fmla="*/ 943 w 1698"/>
                <a:gd name="T117" fmla="*/ 11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8" h="436">
                  <a:moveTo>
                    <a:pt x="78" y="78"/>
                  </a:moveTo>
                  <a:lnTo>
                    <a:pt x="77" y="80"/>
                  </a:lnTo>
                  <a:cubicBezTo>
                    <a:pt x="63" y="94"/>
                    <a:pt x="54" y="115"/>
                    <a:pt x="54" y="137"/>
                  </a:cubicBezTo>
                  <a:lnTo>
                    <a:pt x="54" y="232"/>
                  </a:lnTo>
                  <a:cubicBezTo>
                    <a:pt x="54" y="273"/>
                    <a:pt x="71" y="311"/>
                    <a:pt x="98" y="338"/>
                  </a:cubicBezTo>
                  <a:cubicBezTo>
                    <a:pt x="125" y="365"/>
                    <a:pt x="163" y="382"/>
                    <a:pt x="204" y="382"/>
                  </a:cubicBezTo>
                  <a:lnTo>
                    <a:pt x="554" y="382"/>
                  </a:lnTo>
                  <a:cubicBezTo>
                    <a:pt x="595" y="382"/>
                    <a:pt x="633" y="365"/>
                    <a:pt x="660" y="338"/>
                  </a:cubicBezTo>
                  <a:cubicBezTo>
                    <a:pt x="687" y="311"/>
                    <a:pt x="704" y="273"/>
                    <a:pt x="704" y="232"/>
                  </a:cubicBezTo>
                  <a:lnTo>
                    <a:pt x="704" y="137"/>
                  </a:lnTo>
                  <a:cubicBezTo>
                    <a:pt x="704" y="114"/>
                    <a:pt x="695" y="93"/>
                    <a:pt x="680" y="78"/>
                  </a:cubicBezTo>
                  <a:cubicBezTo>
                    <a:pt x="665" y="63"/>
                    <a:pt x="644" y="54"/>
                    <a:pt x="622" y="54"/>
                  </a:cubicBezTo>
                  <a:lnTo>
                    <a:pt x="137" y="54"/>
                  </a:lnTo>
                  <a:cubicBezTo>
                    <a:pt x="114" y="54"/>
                    <a:pt x="93" y="63"/>
                    <a:pt x="78" y="78"/>
                  </a:cubicBezTo>
                  <a:close/>
                  <a:moveTo>
                    <a:pt x="1076" y="54"/>
                  </a:moveTo>
                  <a:cubicBezTo>
                    <a:pt x="1054" y="54"/>
                    <a:pt x="1034" y="63"/>
                    <a:pt x="1019" y="77"/>
                  </a:cubicBezTo>
                  <a:lnTo>
                    <a:pt x="1018" y="78"/>
                  </a:lnTo>
                  <a:cubicBezTo>
                    <a:pt x="1003" y="93"/>
                    <a:pt x="994" y="114"/>
                    <a:pt x="994" y="137"/>
                  </a:cubicBezTo>
                  <a:lnTo>
                    <a:pt x="994" y="232"/>
                  </a:lnTo>
                  <a:cubicBezTo>
                    <a:pt x="994" y="273"/>
                    <a:pt x="1010" y="311"/>
                    <a:pt x="1038" y="338"/>
                  </a:cubicBezTo>
                  <a:cubicBezTo>
                    <a:pt x="1065" y="365"/>
                    <a:pt x="1102" y="382"/>
                    <a:pt x="1144" y="382"/>
                  </a:cubicBezTo>
                  <a:lnTo>
                    <a:pt x="1494" y="382"/>
                  </a:lnTo>
                  <a:cubicBezTo>
                    <a:pt x="1535" y="382"/>
                    <a:pt x="1573" y="365"/>
                    <a:pt x="1600" y="338"/>
                  </a:cubicBezTo>
                  <a:cubicBezTo>
                    <a:pt x="1627" y="311"/>
                    <a:pt x="1644" y="273"/>
                    <a:pt x="1644" y="232"/>
                  </a:cubicBezTo>
                  <a:lnTo>
                    <a:pt x="1644" y="137"/>
                  </a:lnTo>
                  <a:cubicBezTo>
                    <a:pt x="1644" y="114"/>
                    <a:pt x="1635" y="93"/>
                    <a:pt x="1620" y="78"/>
                  </a:cubicBezTo>
                  <a:cubicBezTo>
                    <a:pt x="1605" y="63"/>
                    <a:pt x="1584" y="54"/>
                    <a:pt x="1561" y="54"/>
                  </a:cubicBezTo>
                  <a:lnTo>
                    <a:pt x="1076" y="54"/>
                  </a:lnTo>
                  <a:close/>
                  <a:moveTo>
                    <a:pt x="943" y="110"/>
                  </a:moveTo>
                  <a:cubicBezTo>
                    <a:pt x="948" y="83"/>
                    <a:pt x="961" y="59"/>
                    <a:pt x="980" y="40"/>
                  </a:cubicBezTo>
                  <a:lnTo>
                    <a:pt x="982" y="39"/>
                  </a:lnTo>
                  <a:cubicBezTo>
                    <a:pt x="1006" y="15"/>
                    <a:pt x="1040" y="0"/>
                    <a:pt x="1076" y="0"/>
                  </a:cubicBezTo>
                  <a:lnTo>
                    <a:pt x="1561" y="0"/>
                  </a:lnTo>
                  <a:cubicBezTo>
                    <a:pt x="1599" y="0"/>
                    <a:pt x="1633" y="16"/>
                    <a:pt x="1658" y="40"/>
                  </a:cubicBezTo>
                  <a:cubicBezTo>
                    <a:pt x="1682" y="65"/>
                    <a:pt x="1698" y="99"/>
                    <a:pt x="1698" y="137"/>
                  </a:cubicBezTo>
                  <a:lnTo>
                    <a:pt x="1698" y="232"/>
                  </a:lnTo>
                  <a:cubicBezTo>
                    <a:pt x="1698" y="288"/>
                    <a:pt x="1675" y="339"/>
                    <a:pt x="1638" y="376"/>
                  </a:cubicBezTo>
                  <a:lnTo>
                    <a:pt x="1638" y="376"/>
                  </a:lnTo>
                  <a:cubicBezTo>
                    <a:pt x="1601" y="413"/>
                    <a:pt x="1550" y="436"/>
                    <a:pt x="1494" y="436"/>
                  </a:cubicBezTo>
                  <a:lnTo>
                    <a:pt x="1144" y="436"/>
                  </a:lnTo>
                  <a:cubicBezTo>
                    <a:pt x="1088" y="436"/>
                    <a:pt x="1037" y="413"/>
                    <a:pt x="1000" y="376"/>
                  </a:cubicBezTo>
                  <a:cubicBezTo>
                    <a:pt x="963" y="339"/>
                    <a:pt x="940" y="288"/>
                    <a:pt x="940" y="232"/>
                  </a:cubicBezTo>
                  <a:lnTo>
                    <a:pt x="940" y="164"/>
                  </a:lnTo>
                  <a:lnTo>
                    <a:pt x="758" y="164"/>
                  </a:lnTo>
                  <a:lnTo>
                    <a:pt x="758" y="232"/>
                  </a:lnTo>
                  <a:cubicBezTo>
                    <a:pt x="758" y="288"/>
                    <a:pt x="735" y="339"/>
                    <a:pt x="698" y="376"/>
                  </a:cubicBezTo>
                  <a:lnTo>
                    <a:pt x="698" y="376"/>
                  </a:lnTo>
                  <a:cubicBezTo>
                    <a:pt x="661" y="413"/>
                    <a:pt x="610" y="436"/>
                    <a:pt x="554" y="436"/>
                  </a:cubicBezTo>
                  <a:lnTo>
                    <a:pt x="204" y="436"/>
                  </a:lnTo>
                  <a:cubicBezTo>
                    <a:pt x="148" y="436"/>
                    <a:pt x="97" y="413"/>
                    <a:pt x="60" y="376"/>
                  </a:cubicBezTo>
                  <a:cubicBezTo>
                    <a:pt x="23" y="339"/>
                    <a:pt x="0" y="288"/>
                    <a:pt x="0" y="232"/>
                  </a:cubicBezTo>
                  <a:lnTo>
                    <a:pt x="0" y="137"/>
                  </a:lnTo>
                  <a:cubicBezTo>
                    <a:pt x="0" y="100"/>
                    <a:pt x="15" y="67"/>
                    <a:pt x="39" y="42"/>
                  </a:cubicBezTo>
                  <a:lnTo>
                    <a:pt x="40" y="40"/>
                  </a:lnTo>
                  <a:cubicBezTo>
                    <a:pt x="65" y="16"/>
                    <a:pt x="99" y="0"/>
                    <a:pt x="137" y="0"/>
                  </a:cubicBezTo>
                  <a:lnTo>
                    <a:pt x="622" y="0"/>
                  </a:lnTo>
                  <a:cubicBezTo>
                    <a:pt x="659" y="0"/>
                    <a:pt x="693" y="16"/>
                    <a:pt x="718" y="40"/>
                  </a:cubicBezTo>
                  <a:cubicBezTo>
                    <a:pt x="736" y="59"/>
                    <a:pt x="750" y="83"/>
                    <a:pt x="755" y="110"/>
                  </a:cubicBezTo>
                  <a:lnTo>
                    <a:pt x="943" y="110"/>
                  </a:lnTo>
                  <a:close/>
                </a:path>
              </a:pathLst>
            </a:custGeom>
            <a:solidFill>
              <a:srgbClr val="27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360">
              <a:extLst>
                <a:ext uri="{FF2B5EF4-FFF2-40B4-BE49-F238E27FC236}">
                  <a16:creationId xmlns:a16="http://schemas.microsoft.com/office/drawing/2014/main" id="{75D2135F-6359-4188-9CA8-D77016E4A0CF}"/>
                </a:ext>
              </a:extLst>
            </p:cNvPr>
            <p:cNvSpPr>
              <a:spLocks/>
            </p:cNvSpPr>
            <p:nvPr/>
          </p:nvSpPr>
          <p:spPr bwMode="auto">
            <a:xfrm>
              <a:off x="3450545" y="3285717"/>
              <a:ext cx="276225" cy="530225"/>
            </a:xfrm>
            <a:custGeom>
              <a:avLst/>
              <a:gdLst>
                <a:gd name="T0" fmla="*/ 836 w 1328"/>
                <a:gd name="T1" fmla="*/ 2151 h 2544"/>
                <a:gd name="T2" fmla="*/ 1328 w 1328"/>
                <a:gd name="T3" fmla="*/ 1823 h 2544"/>
                <a:gd name="T4" fmla="*/ 545 w 1328"/>
                <a:gd name="T5" fmla="*/ 217 h 2544"/>
                <a:gd name="T6" fmla="*/ 314 w 1328"/>
                <a:gd name="T7" fmla="*/ 0 h 2544"/>
                <a:gd name="T8" fmla="*/ 76 w 1328"/>
                <a:gd name="T9" fmla="*/ 1541 h 2544"/>
                <a:gd name="T10" fmla="*/ 554 w 1328"/>
                <a:gd name="T11" fmla="*/ 2544 h 2544"/>
                <a:gd name="T12" fmla="*/ 836 w 1328"/>
                <a:gd name="T13" fmla="*/ 2151 h 2544"/>
              </a:gdLst>
              <a:ahLst/>
              <a:cxnLst>
                <a:cxn ang="0">
                  <a:pos x="T0" y="T1"/>
                </a:cxn>
                <a:cxn ang="0">
                  <a:pos x="T2" y="T3"/>
                </a:cxn>
                <a:cxn ang="0">
                  <a:pos x="T4" y="T5"/>
                </a:cxn>
                <a:cxn ang="0">
                  <a:pos x="T6" y="T7"/>
                </a:cxn>
                <a:cxn ang="0">
                  <a:pos x="T8" y="T9"/>
                </a:cxn>
                <a:cxn ang="0">
                  <a:pos x="T10" y="T11"/>
                </a:cxn>
                <a:cxn ang="0">
                  <a:pos x="T12" y="T13"/>
                </a:cxn>
              </a:cxnLst>
              <a:rect l="0" t="0" r="r" b="b"/>
              <a:pathLst>
                <a:path w="1328" h="2544">
                  <a:moveTo>
                    <a:pt x="836" y="2151"/>
                  </a:moveTo>
                  <a:cubicBezTo>
                    <a:pt x="973" y="2014"/>
                    <a:pt x="1143" y="1902"/>
                    <a:pt x="1328" y="1823"/>
                  </a:cubicBezTo>
                  <a:cubicBezTo>
                    <a:pt x="1088" y="1299"/>
                    <a:pt x="762" y="616"/>
                    <a:pt x="545" y="217"/>
                  </a:cubicBezTo>
                  <a:cubicBezTo>
                    <a:pt x="467" y="74"/>
                    <a:pt x="349" y="59"/>
                    <a:pt x="314" y="0"/>
                  </a:cubicBezTo>
                  <a:cubicBezTo>
                    <a:pt x="0" y="548"/>
                    <a:pt x="25" y="1110"/>
                    <a:pt x="76" y="1541"/>
                  </a:cubicBezTo>
                  <a:cubicBezTo>
                    <a:pt x="89" y="1655"/>
                    <a:pt x="298" y="2119"/>
                    <a:pt x="554" y="2544"/>
                  </a:cubicBezTo>
                  <a:cubicBezTo>
                    <a:pt x="631" y="2395"/>
                    <a:pt x="728" y="2259"/>
                    <a:pt x="836" y="2151"/>
                  </a:cubicBezTo>
                  <a:close/>
                </a:path>
              </a:pathLst>
            </a:custGeom>
            <a:solidFill>
              <a:srgbClr val="C1AA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361">
              <a:extLst>
                <a:ext uri="{FF2B5EF4-FFF2-40B4-BE49-F238E27FC236}">
                  <a16:creationId xmlns:a16="http://schemas.microsoft.com/office/drawing/2014/main" id="{602FBA08-C58B-455C-93E1-03F65CC0B4D7}"/>
                </a:ext>
              </a:extLst>
            </p:cNvPr>
            <p:cNvSpPr>
              <a:spLocks/>
            </p:cNvSpPr>
            <p:nvPr/>
          </p:nvSpPr>
          <p:spPr bwMode="auto">
            <a:xfrm>
              <a:off x="2372633" y="3560355"/>
              <a:ext cx="439738" cy="387350"/>
            </a:xfrm>
            <a:custGeom>
              <a:avLst/>
              <a:gdLst>
                <a:gd name="T0" fmla="*/ 134 w 2113"/>
                <a:gd name="T1" fmla="*/ 966 h 1852"/>
                <a:gd name="T2" fmla="*/ 82 w 2113"/>
                <a:gd name="T3" fmla="*/ 931 h 1852"/>
                <a:gd name="T4" fmla="*/ 335 w 2113"/>
                <a:gd name="T5" fmla="*/ 396 h 1852"/>
                <a:gd name="T6" fmla="*/ 29 w 2113"/>
                <a:gd name="T7" fmla="*/ 124 h 1852"/>
                <a:gd name="T8" fmla="*/ 13 w 2113"/>
                <a:gd name="T9" fmla="*/ 62 h 1852"/>
                <a:gd name="T10" fmla="*/ 319 w 2113"/>
                <a:gd name="T11" fmla="*/ 29 h 1852"/>
                <a:gd name="T12" fmla="*/ 2016 w 2113"/>
                <a:gd name="T13" fmla="*/ 968 h 1852"/>
                <a:gd name="T14" fmla="*/ 2107 w 2113"/>
                <a:gd name="T15" fmla="*/ 1172 h 1852"/>
                <a:gd name="T16" fmla="*/ 1866 w 2113"/>
                <a:gd name="T17" fmla="*/ 1767 h 1852"/>
                <a:gd name="T18" fmla="*/ 579 w 2113"/>
                <a:gd name="T19" fmla="*/ 1033 h 1852"/>
                <a:gd name="T20" fmla="*/ 134 w 2113"/>
                <a:gd name="T21" fmla="*/ 966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3" h="1852">
                  <a:moveTo>
                    <a:pt x="134" y="966"/>
                  </a:moveTo>
                  <a:lnTo>
                    <a:pt x="82" y="931"/>
                  </a:lnTo>
                  <a:cubicBezTo>
                    <a:pt x="82" y="931"/>
                    <a:pt x="338" y="572"/>
                    <a:pt x="335" y="396"/>
                  </a:cubicBezTo>
                  <a:cubicBezTo>
                    <a:pt x="332" y="221"/>
                    <a:pt x="29" y="124"/>
                    <a:pt x="29" y="124"/>
                  </a:cubicBezTo>
                  <a:cubicBezTo>
                    <a:pt x="29" y="124"/>
                    <a:pt x="0" y="104"/>
                    <a:pt x="13" y="62"/>
                  </a:cubicBezTo>
                  <a:cubicBezTo>
                    <a:pt x="26" y="19"/>
                    <a:pt x="224" y="0"/>
                    <a:pt x="319" y="29"/>
                  </a:cubicBezTo>
                  <a:cubicBezTo>
                    <a:pt x="415" y="59"/>
                    <a:pt x="2016" y="968"/>
                    <a:pt x="2016" y="968"/>
                  </a:cubicBezTo>
                  <a:cubicBezTo>
                    <a:pt x="2016" y="968"/>
                    <a:pt x="2100" y="1039"/>
                    <a:pt x="2107" y="1172"/>
                  </a:cubicBezTo>
                  <a:cubicBezTo>
                    <a:pt x="2113" y="1304"/>
                    <a:pt x="1939" y="1682"/>
                    <a:pt x="1866" y="1767"/>
                  </a:cubicBezTo>
                  <a:cubicBezTo>
                    <a:pt x="1792" y="1852"/>
                    <a:pt x="579" y="1033"/>
                    <a:pt x="579" y="1033"/>
                  </a:cubicBezTo>
                  <a:lnTo>
                    <a:pt x="134" y="966"/>
                  </a:lnTo>
                  <a:close/>
                </a:path>
              </a:pathLst>
            </a:custGeom>
            <a:solidFill>
              <a:srgbClr val="FAE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362">
              <a:extLst>
                <a:ext uri="{FF2B5EF4-FFF2-40B4-BE49-F238E27FC236}">
                  <a16:creationId xmlns:a16="http://schemas.microsoft.com/office/drawing/2014/main" id="{7754EB95-0A26-4F5D-80F8-74393FE2D002}"/>
                </a:ext>
              </a:extLst>
            </p:cNvPr>
            <p:cNvSpPr>
              <a:spLocks/>
            </p:cNvSpPr>
            <p:nvPr/>
          </p:nvSpPr>
          <p:spPr bwMode="auto">
            <a:xfrm>
              <a:off x="2372633" y="3561942"/>
              <a:ext cx="407988" cy="385763"/>
            </a:xfrm>
            <a:custGeom>
              <a:avLst/>
              <a:gdLst>
                <a:gd name="T0" fmla="*/ 134 w 1963"/>
                <a:gd name="T1" fmla="*/ 963 h 1849"/>
                <a:gd name="T2" fmla="*/ 82 w 1963"/>
                <a:gd name="T3" fmla="*/ 928 h 1849"/>
                <a:gd name="T4" fmla="*/ 335 w 1963"/>
                <a:gd name="T5" fmla="*/ 393 h 1849"/>
                <a:gd name="T6" fmla="*/ 29 w 1963"/>
                <a:gd name="T7" fmla="*/ 121 h 1849"/>
                <a:gd name="T8" fmla="*/ 13 w 1963"/>
                <a:gd name="T9" fmla="*/ 59 h 1849"/>
                <a:gd name="T10" fmla="*/ 296 w 1963"/>
                <a:gd name="T11" fmla="*/ 21 h 1849"/>
                <a:gd name="T12" fmla="*/ 402 w 1963"/>
                <a:gd name="T13" fmla="*/ 220 h 1849"/>
                <a:gd name="T14" fmla="*/ 363 w 1963"/>
                <a:gd name="T15" fmla="*/ 716 h 1849"/>
                <a:gd name="T16" fmla="*/ 388 w 1963"/>
                <a:gd name="T17" fmla="*/ 787 h 1849"/>
                <a:gd name="T18" fmla="*/ 1963 w 1963"/>
                <a:gd name="T19" fmla="*/ 1599 h 1849"/>
                <a:gd name="T20" fmla="*/ 1866 w 1963"/>
                <a:gd name="T21" fmla="*/ 1764 h 1849"/>
                <a:gd name="T22" fmla="*/ 579 w 1963"/>
                <a:gd name="T23" fmla="*/ 1030 h 1849"/>
                <a:gd name="T24" fmla="*/ 134 w 1963"/>
                <a:gd name="T25" fmla="*/ 963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1849">
                  <a:moveTo>
                    <a:pt x="134" y="963"/>
                  </a:moveTo>
                  <a:lnTo>
                    <a:pt x="82" y="928"/>
                  </a:lnTo>
                  <a:cubicBezTo>
                    <a:pt x="82" y="928"/>
                    <a:pt x="338" y="569"/>
                    <a:pt x="335" y="393"/>
                  </a:cubicBezTo>
                  <a:cubicBezTo>
                    <a:pt x="332" y="218"/>
                    <a:pt x="29" y="121"/>
                    <a:pt x="29" y="121"/>
                  </a:cubicBezTo>
                  <a:cubicBezTo>
                    <a:pt x="29" y="121"/>
                    <a:pt x="0" y="101"/>
                    <a:pt x="13" y="59"/>
                  </a:cubicBezTo>
                  <a:cubicBezTo>
                    <a:pt x="25" y="20"/>
                    <a:pt x="195" y="0"/>
                    <a:pt x="296" y="21"/>
                  </a:cubicBezTo>
                  <a:cubicBezTo>
                    <a:pt x="351" y="68"/>
                    <a:pt x="395" y="133"/>
                    <a:pt x="402" y="220"/>
                  </a:cubicBezTo>
                  <a:cubicBezTo>
                    <a:pt x="423" y="473"/>
                    <a:pt x="363" y="716"/>
                    <a:pt x="363" y="716"/>
                  </a:cubicBezTo>
                  <a:cubicBezTo>
                    <a:pt x="363" y="716"/>
                    <a:pt x="354" y="773"/>
                    <a:pt x="388" y="787"/>
                  </a:cubicBezTo>
                  <a:cubicBezTo>
                    <a:pt x="416" y="799"/>
                    <a:pt x="1565" y="1393"/>
                    <a:pt x="1963" y="1599"/>
                  </a:cubicBezTo>
                  <a:cubicBezTo>
                    <a:pt x="1926" y="1674"/>
                    <a:pt x="1890" y="1735"/>
                    <a:pt x="1866" y="1764"/>
                  </a:cubicBezTo>
                  <a:cubicBezTo>
                    <a:pt x="1792" y="1849"/>
                    <a:pt x="579" y="1030"/>
                    <a:pt x="579" y="1030"/>
                  </a:cubicBezTo>
                  <a:lnTo>
                    <a:pt x="134" y="963"/>
                  </a:lnTo>
                  <a:close/>
                </a:path>
              </a:pathLst>
            </a:custGeom>
            <a:solidFill>
              <a:srgbClr val="DEC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363">
              <a:extLst>
                <a:ext uri="{FF2B5EF4-FFF2-40B4-BE49-F238E27FC236}">
                  <a16:creationId xmlns:a16="http://schemas.microsoft.com/office/drawing/2014/main" id="{F083D1D9-CF1B-44BC-ABFD-4A9D2E95F429}"/>
                </a:ext>
              </a:extLst>
            </p:cNvPr>
            <p:cNvSpPr>
              <a:spLocks/>
            </p:cNvSpPr>
            <p:nvPr/>
          </p:nvSpPr>
          <p:spPr bwMode="auto">
            <a:xfrm>
              <a:off x="2388508" y="3752442"/>
              <a:ext cx="109538" cy="39688"/>
            </a:xfrm>
            <a:custGeom>
              <a:avLst/>
              <a:gdLst>
                <a:gd name="T0" fmla="*/ 476 w 523"/>
                <a:gd name="T1" fmla="*/ 85 h 191"/>
                <a:gd name="T2" fmla="*/ 523 w 523"/>
                <a:gd name="T3" fmla="*/ 34 h 191"/>
                <a:gd name="T4" fmla="*/ 370 w 523"/>
                <a:gd name="T5" fmla="*/ 10 h 191"/>
                <a:gd name="T6" fmla="*/ 25 w 523"/>
                <a:gd name="T7" fmla="*/ 1 h 191"/>
                <a:gd name="T8" fmla="*/ 2 w 523"/>
                <a:gd name="T9" fmla="*/ 12 h 191"/>
                <a:gd name="T10" fmla="*/ 2 w 523"/>
                <a:gd name="T11" fmla="*/ 126 h 191"/>
                <a:gd name="T12" fmla="*/ 318 w 523"/>
                <a:gd name="T13" fmla="*/ 187 h 191"/>
                <a:gd name="T14" fmla="*/ 472 w 523"/>
                <a:gd name="T15" fmla="*/ 185 h 191"/>
                <a:gd name="T16" fmla="*/ 476 w 523"/>
                <a:gd name="T17" fmla="*/ 8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3" h="191">
                  <a:moveTo>
                    <a:pt x="476" y="85"/>
                  </a:moveTo>
                  <a:lnTo>
                    <a:pt x="523" y="34"/>
                  </a:lnTo>
                  <a:cubicBezTo>
                    <a:pt x="523" y="34"/>
                    <a:pt x="484" y="12"/>
                    <a:pt x="370" y="10"/>
                  </a:cubicBezTo>
                  <a:cubicBezTo>
                    <a:pt x="255" y="7"/>
                    <a:pt x="25" y="1"/>
                    <a:pt x="25" y="1"/>
                  </a:cubicBezTo>
                  <a:cubicBezTo>
                    <a:pt x="25" y="1"/>
                    <a:pt x="3" y="0"/>
                    <a:pt x="2" y="12"/>
                  </a:cubicBezTo>
                  <a:cubicBezTo>
                    <a:pt x="0" y="23"/>
                    <a:pt x="2" y="126"/>
                    <a:pt x="2" y="126"/>
                  </a:cubicBezTo>
                  <a:lnTo>
                    <a:pt x="318" y="187"/>
                  </a:lnTo>
                  <a:cubicBezTo>
                    <a:pt x="318" y="187"/>
                    <a:pt x="470" y="180"/>
                    <a:pt x="472" y="185"/>
                  </a:cubicBezTo>
                  <a:cubicBezTo>
                    <a:pt x="474" y="191"/>
                    <a:pt x="476" y="85"/>
                    <a:pt x="476" y="85"/>
                  </a:cubicBezTo>
                  <a:close/>
                </a:path>
              </a:pathLst>
            </a:custGeom>
            <a:solidFill>
              <a:srgbClr val="C8A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364">
              <a:extLst>
                <a:ext uri="{FF2B5EF4-FFF2-40B4-BE49-F238E27FC236}">
                  <a16:creationId xmlns:a16="http://schemas.microsoft.com/office/drawing/2014/main" id="{4DB9D5B2-6726-46BA-8D35-B659DA81DA7E}"/>
                </a:ext>
              </a:extLst>
            </p:cNvPr>
            <p:cNvSpPr>
              <a:spLocks/>
            </p:cNvSpPr>
            <p:nvPr/>
          </p:nvSpPr>
          <p:spPr bwMode="auto">
            <a:xfrm>
              <a:off x="2390095" y="3777842"/>
              <a:ext cx="468313" cy="236538"/>
            </a:xfrm>
            <a:custGeom>
              <a:avLst/>
              <a:gdLst>
                <a:gd name="T0" fmla="*/ 2255 w 2255"/>
                <a:gd name="T1" fmla="*/ 1133 h 1133"/>
                <a:gd name="T2" fmla="*/ 2047 w 2255"/>
                <a:gd name="T3" fmla="*/ 1109 h 1133"/>
                <a:gd name="T4" fmla="*/ 1946 w 2255"/>
                <a:gd name="T5" fmla="*/ 1068 h 1133"/>
                <a:gd name="T6" fmla="*/ 0 w 2255"/>
                <a:gd name="T7" fmla="*/ 0 h 1133"/>
                <a:gd name="T8" fmla="*/ 434 w 2255"/>
                <a:gd name="T9" fmla="*/ 37 h 1133"/>
                <a:gd name="T10" fmla="*/ 2255 w 2255"/>
                <a:gd name="T11" fmla="*/ 1133 h 1133"/>
              </a:gdLst>
              <a:ahLst/>
              <a:cxnLst>
                <a:cxn ang="0">
                  <a:pos x="T0" y="T1"/>
                </a:cxn>
                <a:cxn ang="0">
                  <a:pos x="T2" y="T3"/>
                </a:cxn>
                <a:cxn ang="0">
                  <a:pos x="T4" y="T5"/>
                </a:cxn>
                <a:cxn ang="0">
                  <a:pos x="T6" y="T7"/>
                </a:cxn>
                <a:cxn ang="0">
                  <a:pos x="T8" y="T9"/>
                </a:cxn>
                <a:cxn ang="0">
                  <a:pos x="T10" y="T11"/>
                </a:cxn>
              </a:cxnLst>
              <a:rect l="0" t="0" r="r" b="b"/>
              <a:pathLst>
                <a:path w="2255" h="1133">
                  <a:moveTo>
                    <a:pt x="2255" y="1133"/>
                  </a:moveTo>
                  <a:lnTo>
                    <a:pt x="2047" y="1109"/>
                  </a:lnTo>
                  <a:cubicBezTo>
                    <a:pt x="2047" y="1109"/>
                    <a:pt x="1986" y="1093"/>
                    <a:pt x="1946" y="1068"/>
                  </a:cubicBezTo>
                  <a:cubicBezTo>
                    <a:pt x="1907" y="1042"/>
                    <a:pt x="0" y="0"/>
                    <a:pt x="0" y="0"/>
                  </a:cubicBezTo>
                  <a:lnTo>
                    <a:pt x="434" y="37"/>
                  </a:lnTo>
                  <a:cubicBezTo>
                    <a:pt x="434" y="37"/>
                    <a:pt x="2203" y="917"/>
                    <a:pt x="2255" y="1133"/>
                  </a:cubicBezTo>
                  <a:close/>
                </a:path>
              </a:pathLst>
            </a:custGeom>
            <a:solidFill>
              <a:srgbClr val="AB8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365">
              <a:extLst>
                <a:ext uri="{FF2B5EF4-FFF2-40B4-BE49-F238E27FC236}">
                  <a16:creationId xmlns:a16="http://schemas.microsoft.com/office/drawing/2014/main" id="{9EC2D20C-4A24-45BB-8C37-A95BA1242516}"/>
                </a:ext>
              </a:extLst>
            </p:cNvPr>
            <p:cNvSpPr>
              <a:spLocks/>
            </p:cNvSpPr>
            <p:nvPr/>
          </p:nvSpPr>
          <p:spPr bwMode="auto">
            <a:xfrm>
              <a:off x="2471058" y="3755617"/>
              <a:ext cx="412750" cy="261938"/>
            </a:xfrm>
            <a:custGeom>
              <a:avLst/>
              <a:gdLst>
                <a:gd name="T0" fmla="*/ 132 w 1980"/>
                <a:gd name="T1" fmla="*/ 23 h 1260"/>
                <a:gd name="T2" fmla="*/ 22 w 1980"/>
                <a:gd name="T3" fmla="*/ 51 h 1260"/>
                <a:gd name="T4" fmla="*/ 50 w 1980"/>
                <a:gd name="T5" fmla="*/ 160 h 1260"/>
                <a:gd name="T6" fmla="*/ 1847 w 1980"/>
                <a:gd name="T7" fmla="*/ 1238 h 1260"/>
                <a:gd name="T8" fmla="*/ 1957 w 1980"/>
                <a:gd name="T9" fmla="*/ 1210 h 1260"/>
                <a:gd name="T10" fmla="*/ 1929 w 1980"/>
                <a:gd name="T11" fmla="*/ 1100 h 1260"/>
                <a:gd name="T12" fmla="*/ 132 w 1980"/>
                <a:gd name="T13" fmla="*/ 23 h 1260"/>
              </a:gdLst>
              <a:ahLst/>
              <a:cxnLst>
                <a:cxn ang="0">
                  <a:pos x="T0" y="T1"/>
                </a:cxn>
                <a:cxn ang="0">
                  <a:pos x="T2" y="T3"/>
                </a:cxn>
                <a:cxn ang="0">
                  <a:pos x="T4" y="T5"/>
                </a:cxn>
                <a:cxn ang="0">
                  <a:pos x="T6" y="T7"/>
                </a:cxn>
                <a:cxn ang="0">
                  <a:pos x="T8" y="T9"/>
                </a:cxn>
                <a:cxn ang="0">
                  <a:pos x="T10" y="T11"/>
                </a:cxn>
                <a:cxn ang="0">
                  <a:pos x="T12" y="T13"/>
                </a:cxn>
              </a:cxnLst>
              <a:rect l="0" t="0" r="r" b="b"/>
              <a:pathLst>
                <a:path w="1980" h="1260">
                  <a:moveTo>
                    <a:pt x="132" y="23"/>
                  </a:moveTo>
                  <a:cubicBezTo>
                    <a:pt x="94" y="0"/>
                    <a:pt x="45" y="13"/>
                    <a:pt x="22" y="51"/>
                  </a:cubicBezTo>
                  <a:cubicBezTo>
                    <a:pt x="0" y="89"/>
                    <a:pt x="12" y="138"/>
                    <a:pt x="50" y="160"/>
                  </a:cubicBezTo>
                  <a:lnTo>
                    <a:pt x="1847" y="1238"/>
                  </a:lnTo>
                  <a:cubicBezTo>
                    <a:pt x="1885" y="1260"/>
                    <a:pt x="1934" y="1248"/>
                    <a:pt x="1957" y="1210"/>
                  </a:cubicBezTo>
                  <a:cubicBezTo>
                    <a:pt x="1980" y="1172"/>
                    <a:pt x="1967" y="1123"/>
                    <a:pt x="1929" y="1100"/>
                  </a:cubicBezTo>
                  <a:lnTo>
                    <a:pt x="132" y="23"/>
                  </a:lnTo>
                  <a:close/>
                </a:path>
              </a:pathLst>
            </a:custGeom>
            <a:solidFill>
              <a:srgbClr val="EAC6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366">
              <a:extLst>
                <a:ext uri="{FF2B5EF4-FFF2-40B4-BE49-F238E27FC236}">
                  <a16:creationId xmlns:a16="http://schemas.microsoft.com/office/drawing/2014/main" id="{66C1EE0A-DC78-41E8-BE6F-1D27A80101AE}"/>
                </a:ext>
              </a:extLst>
            </p:cNvPr>
            <p:cNvSpPr>
              <a:spLocks/>
            </p:cNvSpPr>
            <p:nvPr/>
          </p:nvSpPr>
          <p:spPr bwMode="auto">
            <a:xfrm>
              <a:off x="2466295" y="3822292"/>
              <a:ext cx="200025" cy="125413"/>
            </a:xfrm>
            <a:custGeom>
              <a:avLst/>
              <a:gdLst>
                <a:gd name="T0" fmla="*/ 9 w 959"/>
                <a:gd name="T1" fmla="*/ 0 h 603"/>
                <a:gd name="T2" fmla="*/ 23 w 959"/>
                <a:gd name="T3" fmla="*/ 65 h 603"/>
                <a:gd name="T4" fmla="*/ 163 w 959"/>
                <a:gd name="T5" fmla="*/ 102 h 603"/>
                <a:gd name="T6" fmla="*/ 105 w 959"/>
                <a:gd name="T7" fmla="*/ 231 h 603"/>
                <a:gd name="T8" fmla="*/ 122 w 959"/>
                <a:gd name="T9" fmla="*/ 337 h 603"/>
                <a:gd name="T10" fmla="*/ 275 w 959"/>
                <a:gd name="T11" fmla="*/ 404 h 603"/>
                <a:gd name="T12" fmla="*/ 385 w 959"/>
                <a:gd name="T13" fmla="*/ 535 h 603"/>
                <a:gd name="T14" fmla="*/ 597 w 959"/>
                <a:gd name="T15" fmla="*/ 531 h 603"/>
                <a:gd name="T16" fmla="*/ 806 w 959"/>
                <a:gd name="T17" fmla="*/ 593 h 603"/>
                <a:gd name="T18" fmla="*/ 958 w 959"/>
                <a:gd name="T19" fmla="*/ 500 h 603"/>
                <a:gd name="T20" fmla="*/ 795 w 959"/>
                <a:gd name="T21" fmla="*/ 431 h 603"/>
                <a:gd name="T22" fmla="*/ 767 w 959"/>
                <a:gd name="T23" fmla="*/ 340 h 603"/>
                <a:gd name="T24" fmla="*/ 588 w 959"/>
                <a:gd name="T25" fmla="*/ 317 h 603"/>
                <a:gd name="T26" fmla="*/ 544 w 959"/>
                <a:gd name="T27" fmla="*/ 221 h 603"/>
                <a:gd name="T28" fmla="*/ 367 w 959"/>
                <a:gd name="T29" fmla="*/ 196 h 603"/>
                <a:gd name="T30" fmla="*/ 9 w 959"/>
                <a:gd name="T31"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603">
                  <a:moveTo>
                    <a:pt x="9" y="0"/>
                  </a:moveTo>
                  <a:cubicBezTo>
                    <a:pt x="9" y="0"/>
                    <a:pt x="0" y="42"/>
                    <a:pt x="23" y="65"/>
                  </a:cubicBezTo>
                  <a:cubicBezTo>
                    <a:pt x="45" y="88"/>
                    <a:pt x="163" y="102"/>
                    <a:pt x="163" y="102"/>
                  </a:cubicBezTo>
                  <a:lnTo>
                    <a:pt x="105" y="231"/>
                  </a:lnTo>
                  <a:cubicBezTo>
                    <a:pt x="105" y="231"/>
                    <a:pt x="93" y="304"/>
                    <a:pt x="122" y="337"/>
                  </a:cubicBezTo>
                  <a:cubicBezTo>
                    <a:pt x="150" y="370"/>
                    <a:pt x="275" y="404"/>
                    <a:pt x="275" y="404"/>
                  </a:cubicBezTo>
                  <a:cubicBezTo>
                    <a:pt x="275" y="404"/>
                    <a:pt x="315" y="528"/>
                    <a:pt x="385" y="535"/>
                  </a:cubicBezTo>
                  <a:cubicBezTo>
                    <a:pt x="456" y="542"/>
                    <a:pt x="597" y="531"/>
                    <a:pt x="597" y="531"/>
                  </a:cubicBezTo>
                  <a:cubicBezTo>
                    <a:pt x="597" y="531"/>
                    <a:pt x="750" y="584"/>
                    <a:pt x="806" y="593"/>
                  </a:cubicBezTo>
                  <a:cubicBezTo>
                    <a:pt x="863" y="603"/>
                    <a:pt x="957" y="545"/>
                    <a:pt x="958" y="500"/>
                  </a:cubicBezTo>
                  <a:cubicBezTo>
                    <a:pt x="959" y="455"/>
                    <a:pt x="890" y="394"/>
                    <a:pt x="795" y="431"/>
                  </a:cubicBezTo>
                  <a:cubicBezTo>
                    <a:pt x="795" y="431"/>
                    <a:pt x="801" y="389"/>
                    <a:pt x="767" y="340"/>
                  </a:cubicBezTo>
                  <a:cubicBezTo>
                    <a:pt x="733" y="290"/>
                    <a:pt x="689" y="272"/>
                    <a:pt x="588" y="317"/>
                  </a:cubicBezTo>
                  <a:cubicBezTo>
                    <a:pt x="588" y="317"/>
                    <a:pt x="590" y="258"/>
                    <a:pt x="544" y="221"/>
                  </a:cubicBezTo>
                  <a:cubicBezTo>
                    <a:pt x="499" y="184"/>
                    <a:pt x="367" y="196"/>
                    <a:pt x="367" y="196"/>
                  </a:cubicBezTo>
                  <a:lnTo>
                    <a:pt x="9" y="0"/>
                  </a:ln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67">
              <a:extLst>
                <a:ext uri="{FF2B5EF4-FFF2-40B4-BE49-F238E27FC236}">
                  <a16:creationId xmlns:a16="http://schemas.microsoft.com/office/drawing/2014/main" id="{F008CA61-BEE7-4AE8-95FE-66487475628B}"/>
                </a:ext>
              </a:extLst>
            </p:cNvPr>
            <p:cNvSpPr>
              <a:spLocks noEditPoints="1"/>
            </p:cNvSpPr>
            <p:nvPr/>
          </p:nvSpPr>
          <p:spPr bwMode="auto">
            <a:xfrm>
              <a:off x="2515508" y="3860392"/>
              <a:ext cx="119063" cy="74613"/>
            </a:xfrm>
            <a:custGeom>
              <a:avLst/>
              <a:gdLst>
                <a:gd name="T0" fmla="*/ 361 w 577"/>
                <a:gd name="T1" fmla="*/ 120 h 363"/>
                <a:gd name="T2" fmla="*/ 345 w 577"/>
                <a:gd name="T3" fmla="*/ 129 h 363"/>
                <a:gd name="T4" fmla="*/ 307 w 577"/>
                <a:gd name="T5" fmla="*/ 168 h 363"/>
                <a:gd name="T6" fmla="*/ 41 w 577"/>
                <a:gd name="T7" fmla="*/ 207 h 363"/>
                <a:gd name="T8" fmla="*/ 29 w 577"/>
                <a:gd name="T9" fmla="*/ 222 h 363"/>
                <a:gd name="T10" fmla="*/ 43 w 577"/>
                <a:gd name="T11" fmla="*/ 234 h 363"/>
                <a:gd name="T12" fmla="*/ 321 w 577"/>
                <a:gd name="T13" fmla="*/ 191 h 363"/>
                <a:gd name="T14" fmla="*/ 371 w 577"/>
                <a:gd name="T15" fmla="*/ 136 h 363"/>
                <a:gd name="T16" fmla="*/ 361 w 577"/>
                <a:gd name="T17" fmla="*/ 120 h 363"/>
                <a:gd name="T18" fmla="*/ 134 w 577"/>
                <a:gd name="T19" fmla="*/ 27 h 363"/>
                <a:gd name="T20" fmla="*/ 13 w 577"/>
                <a:gd name="T21" fmla="*/ 27 h 363"/>
                <a:gd name="T22" fmla="*/ 0 w 577"/>
                <a:gd name="T23" fmla="*/ 14 h 363"/>
                <a:gd name="T24" fmla="*/ 13 w 577"/>
                <a:gd name="T25" fmla="*/ 0 h 363"/>
                <a:gd name="T26" fmla="*/ 134 w 577"/>
                <a:gd name="T27" fmla="*/ 0 h 363"/>
                <a:gd name="T28" fmla="*/ 148 w 577"/>
                <a:gd name="T29" fmla="*/ 13 h 363"/>
                <a:gd name="T30" fmla="*/ 134 w 577"/>
                <a:gd name="T31" fmla="*/ 27 h 363"/>
                <a:gd name="T32" fmla="*/ 575 w 577"/>
                <a:gd name="T33" fmla="*/ 251 h 363"/>
                <a:gd name="T34" fmla="*/ 366 w 577"/>
                <a:gd name="T35" fmla="*/ 361 h 363"/>
                <a:gd name="T36" fmla="*/ 351 w 577"/>
                <a:gd name="T37" fmla="*/ 351 h 363"/>
                <a:gd name="T38" fmla="*/ 361 w 577"/>
                <a:gd name="T39" fmla="*/ 335 h 363"/>
                <a:gd name="T40" fmla="*/ 549 w 577"/>
                <a:gd name="T41" fmla="*/ 244 h 363"/>
                <a:gd name="T42" fmla="*/ 566 w 577"/>
                <a:gd name="T43" fmla="*/ 235 h 363"/>
                <a:gd name="T44" fmla="*/ 575 w 577"/>
                <a:gd name="T45" fmla="*/ 25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7" h="363">
                  <a:moveTo>
                    <a:pt x="361" y="120"/>
                  </a:moveTo>
                  <a:cubicBezTo>
                    <a:pt x="354" y="118"/>
                    <a:pt x="347" y="122"/>
                    <a:pt x="345" y="129"/>
                  </a:cubicBezTo>
                  <a:cubicBezTo>
                    <a:pt x="345" y="129"/>
                    <a:pt x="341" y="148"/>
                    <a:pt x="307" y="168"/>
                  </a:cubicBezTo>
                  <a:cubicBezTo>
                    <a:pt x="272" y="189"/>
                    <a:pt x="42" y="207"/>
                    <a:pt x="41" y="207"/>
                  </a:cubicBezTo>
                  <a:cubicBezTo>
                    <a:pt x="34" y="208"/>
                    <a:pt x="28" y="214"/>
                    <a:pt x="29" y="222"/>
                  </a:cubicBezTo>
                  <a:cubicBezTo>
                    <a:pt x="29" y="229"/>
                    <a:pt x="36" y="234"/>
                    <a:pt x="43" y="234"/>
                  </a:cubicBezTo>
                  <a:cubicBezTo>
                    <a:pt x="44" y="234"/>
                    <a:pt x="280" y="215"/>
                    <a:pt x="321" y="191"/>
                  </a:cubicBezTo>
                  <a:cubicBezTo>
                    <a:pt x="364" y="165"/>
                    <a:pt x="371" y="136"/>
                    <a:pt x="371" y="136"/>
                  </a:cubicBezTo>
                  <a:cubicBezTo>
                    <a:pt x="373" y="129"/>
                    <a:pt x="369" y="122"/>
                    <a:pt x="361" y="120"/>
                  </a:cubicBezTo>
                  <a:close/>
                  <a:moveTo>
                    <a:pt x="134" y="27"/>
                  </a:moveTo>
                  <a:lnTo>
                    <a:pt x="13" y="27"/>
                  </a:lnTo>
                  <a:cubicBezTo>
                    <a:pt x="6" y="27"/>
                    <a:pt x="0" y="21"/>
                    <a:pt x="0" y="14"/>
                  </a:cubicBezTo>
                  <a:cubicBezTo>
                    <a:pt x="0" y="6"/>
                    <a:pt x="6" y="0"/>
                    <a:pt x="13" y="0"/>
                  </a:cubicBezTo>
                  <a:lnTo>
                    <a:pt x="134" y="0"/>
                  </a:lnTo>
                  <a:cubicBezTo>
                    <a:pt x="142" y="0"/>
                    <a:pt x="148" y="6"/>
                    <a:pt x="148" y="13"/>
                  </a:cubicBezTo>
                  <a:cubicBezTo>
                    <a:pt x="148" y="21"/>
                    <a:pt x="142" y="27"/>
                    <a:pt x="134" y="27"/>
                  </a:cubicBezTo>
                  <a:close/>
                  <a:moveTo>
                    <a:pt x="575" y="251"/>
                  </a:moveTo>
                  <a:cubicBezTo>
                    <a:pt x="575" y="251"/>
                    <a:pt x="557" y="326"/>
                    <a:pt x="366" y="361"/>
                  </a:cubicBezTo>
                  <a:cubicBezTo>
                    <a:pt x="359" y="363"/>
                    <a:pt x="352" y="358"/>
                    <a:pt x="351" y="351"/>
                  </a:cubicBezTo>
                  <a:cubicBezTo>
                    <a:pt x="349" y="343"/>
                    <a:pt x="354" y="336"/>
                    <a:pt x="361" y="335"/>
                  </a:cubicBezTo>
                  <a:cubicBezTo>
                    <a:pt x="536" y="303"/>
                    <a:pt x="549" y="244"/>
                    <a:pt x="549" y="244"/>
                  </a:cubicBezTo>
                  <a:cubicBezTo>
                    <a:pt x="551" y="237"/>
                    <a:pt x="559" y="233"/>
                    <a:pt x="566" y="235"/>
                  </a:cubicBezTo>
                  <a:cubicBezTo>
                    <a:pt x="573" y="237"/>
                    <a:pt x="577" y="244"/>
                    <a:pt x="575" y="251"/>
                  </a:cubicBez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68">
              <a:extLst>
                <a:ext uri="{FF2B5EF4-FFF2-40B4-BE49-F238E27FC236}">
                  <a16:creationId xmlns:a16="http://schemas.microsoft.com/office/drawing/2014/main" id="{DE7AE2C7-CC8A-4819-8719-B14B04BD2017}"/>
                </a:ext>
              </a:extLst>
            </p:cNvPr>
            <p:cNvSpPr>
              <a:spLocks/>
            </p:cNvSpPr>
            <p:nvPr/>
          </p:nvSpPr>
          <p:spPr bwMode="auto">
            <a:xfrm>
              <a:off x="3633108" y="3234917"/>
              <a:ext cx="106363" cy="98425"/>
            </a:xfrm>
            <a:custGeom>
              <a:avLst/>
              <a:gdLst>
                <a:gd name="T0" fmla="*/ 465 w 513"/>
                <a:gd name="T1" fmla="*/ 453 h 474"/>
                <a:gd name="T2" fmla="*/ 513 w 513"/>
                <a:gd name="T3" fmla="*/ 474 h 474"/>
                <a:gd name="T4" fmla="*/ 497 w 513"/>
                <a:gd name="T5" fmla="*/ 182 h 474"/>
                <a:gd name="T6" fmla="*/ 456 w 513"/>
                <a:gd name="T7" fmla="*/ 87 h 474"/>
                <a:gd name="T8" fmla="*/ 300 w 513"/>
                <a:gd name="T9" fmla="*/ 14 h 474"/>
                <a:gd name="T10" fmla="*/ 214 w 513"/>
                <a:gd name="T11" fmla="*/ 12 h 474"/>
                <a:gd name="T12" fmla="*/ 29 w 513"/>
                <a:gd name="T13" fmla="*/ 64 h 474"/>
                <a:gd name="T14" fmla="*/ 5 w 513"/>
                <a:gd name="T15" fmla="*/ 111 h 474"/>
                <a:gd name="T16" fmla="*/ 221 w 513"/>
                <a:gd name="T17" fmla="*/ 150 h 474"/>
                <a:gd name="T18" fmla="*/ 319 w 513"/>
                <a:gd name="T19" fmla="*/ 182 h 474"/>
                <a:gd name="T20" fmla="*/ 313 w 513"/>
                <a:gd name="T21" fmla="*/ 243 h 474"/>
                <a:gd name="T22" fmla="*/ 465 w 513"/>
                <a:gd name="T23" fmla="*/ 45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3" h="474">
                  <a:moveTo>
                    <a:pt x="465" y="453"/>
                  </a:moveTo>
                  <a:lnTo>
                    <a:pt x="513" y="474"/>
                  </a:lnTo>
                  <a:lnTo>
                    <a:pt x="497" y="182"/>
                  </a:lnTo>
                  <a:cubicBezTo>
                    <a:pt x="497" y="182"/>
                    <a:pt x="505" y="122"/>
                    <a:pt x="456" y="87"/>
                  </a:cubicBezTo>
                  <a:cubicBezTo>
                    <a:pt x="407" y="53"/>
                    <a:pt x="300" y="14"/>
                    <a:pt x="300" y="14"/>
                  </a:cubicBezTo>
                  <a:cubicBezTo>
                    <a:pt x="300" y="14"/>
                    <a:pt x="263" y="0"/>
                    <a:pt x="214" y="12"/>
                  </a:cubicBezTo>
                  <a:cubicBezTo>
                    <a:pt x="166" y="24"/>
                    <a:pt x="29" y="64"/>
                    <a:pt x="29" y="64"/>
                  </a:cubicBezTo>
                  <a:cubicBezTo>
                    <a:pt x="29" y="64"/>
                    <a:pt x="0" y="75"/>
                    <a:pt x="5" y="111"/>
                  </a:cubicBezTo>
                  <a:cubicBezTo>
                    <a:pt x="10" y="147"/>
                    <a:pt x="63" y="189"/>
                    <a:pt x="221" y="150"/>
                  </a:cubicBezTo>
                  <a:lnTo>
                    <a:pt x="319" y="182"/>
                  </a:lnTo>
                  <a:lnTo>
                    <a:pt x="313" y="243"/>
                  </a:lnTo>
                  <a:lnTo>
                    <a:pt x="465" y="453"/>
                  </a:lnTo>
                  <a:close/>
                </a:path>
              </a:pathLst>
            </a:custGeom>
            <a:solidFill>
              <a:srgbClr val="D77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369">
              <a:extLst>
                <a:ext uri="{FF2B5EF4-FFF2-40B4-BE49-F238E27FC236}">
                  <a16:creationId xmlns:a16="http://schemas.microsoft.com/office/drawing/2014/main" id="{DE2C368C-0F12-45AA-95D7-9A6DCAA7CEF5}"/>
                </a:ext>
              </a:extLst>
            </p:cNvPr>
            <p:cNvSpPr>
              <a:spLocks/>
            </p:cNvSpPr>
            <p:nvPr/>
          </p:nvSpPr>
          <p:spPr bwMode="auto">
            <a:xfrm>
              <a:off x="3550558" y="3149192"/>
              <a:ext cx="261938" cy="233363"/>
            </a:xfrm>
            <a:custGeom>
              <a:avLst/>
              <a:gdLst>
                <a:gd name="T0" fmla="*/ 1238 w 1252"/>
                <a:gd name="T1" fmla="*/ 55 h 1123"/>
                <a:gd name="T2" fmla="*/ 1202 w 1252"/>
                <a:gd name="T3" fmla="*/ 16 h 1123"/>
                <a:gd name="T4" fmla="*/ 1148 w 1252"/>
                <a:gd name="T5" fmla="*/ 14 h 1123"/>
                <a:gd name="T6" fmla="*/ 16 w 1252"/>
                <a:gd name="T7" fmla="*/ 1014 h 1123"/>
                <a:gd name="T8" fmla="*/ 14 w 1252"/>
                <a:gd name="T9" fmla="*/ 1068 h 1123"/>
                <a:gd name="T10" fmla="*/ 49 w 1252"/>
                <a:gd name="T11" fmla="*/ 1107 h 1123"/>
                <a:gd name="T12" fmla="*/ 103 w 1252"/>
                <a:gd name="T13" fmla="*/ 1110 h 1123"/>
                <a:gd name="T14" fmla="*/ 1235 w 1252"/>
                <a:gd name="T15" fmla="*/ 109 h 1123"/>
                <a:gd name="T16" fmla="*/ 1238 w 1252"/>
                <a:gd name="T17" fmla="*/ 55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1123">
                  <a:moveTo>
                    <a:pt x="1238" y="55"/>
                  </a:moveTo>
                  <a:lnTo>
                    <a:pt x="1202" y="16"/>
                  </a:lnTo>
                  <a:cubicBezTo>
                    <a:pt x="1188" y="1"/>
                    <a:pt x="1164" y="0"/>
                    <a:pt x="1148" y="14"/>
                  </a:cubicBezTo>
                  <a:lnTo>
                    <a:pt x="16" y="1014"/>
                  </a:lnTo>
                  <a:cubicBezTo>
                    <a:pt x="1" y="1028"/>
                    <a:pt x="0" y="1053"/>
                    <a:pt x="14" y="1068"/>
                  </a:cubicBezTo>
                  <a:lnTo>
                    <a:pt x="49" y="1107"/>
                  </a:lnTo>
                  <a:cubicBezTo>
                    <a:pt x="63" y="1122"/>
                    <a:pt x="87" y="1123"/>
                    <a:pt x="103" y="1110"/>
                  </a:cubicBezTo>
                  <a:lnTo>
                    <a:pt x="1235" y="109"/>
                  </a:lnTo>
                  <a:cubicBezTo>
                    <a:pt x="1251" y="95"/>
                    <a:pt x="1252" y="71"/>
                    <a:pt x="1238" y="55"/>
                  </a:cubicBezTo>
                  <a:close/>
                </a:path>
              </a:pathLst>
            </a:custGeom>
            <a:solidFill>
              <a:srgbClr val="EAC6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370">
              <a:extLst>
                <a:ext uri="{FF2B5EF4-FFF2-40B4-BE49-F238E27FC236}">
                  <a16:creationId xmlns:a16="http://schemas.microsoft.com/office/drawing/2014/main" id="{04EF7E4C-420C-4D39-ACF9-DB5D843D1A88}"/>
                </a:ext>
              </a:extLst>
            </p:cNvPr>
            <p:cNvSpPr>
              <a:spLocks/>
            </p:cNvSpPr>
            <p:nvPr/>
          </p:nvSpPr>
          <p:spPr bwMode="auto">
            <a:xfrm>
              <a:off x="3580720" y="3271430"/>
              <a:ext cx="173038" cy="255588"/>
            </a:xfrm>
            <a:custGeom>
              <a:avLst/>
              <a:gdLst>
                <a:gd name="T0" fmla="*/ 227 w 832"/>
                <a:gd name="T1" fmla="*/ 222 h 1223"/>
                <a:gd name="T2" fmla="*/ 267 w 832"/>
                <a:gd name="T3" fmla="*/ 109 h 1223"/>
                <a:gd name="T4" fmla="*/ 490 w 832"/>
                <a:gd name="T5" fmla="*/ 16 h 1223"/>
                <a:gd name="T6" fmla="*/ 603 w 832"/>
                <a:gd name="T7" fmla="*/ 63 h 1223"/>
                <a:gd name="T8" fmla="*/ 801 w 832"/>
                <a:gd name="T9" fmla="*/ 345 h 1223"/>
                <a:gd name="T10" fmla="*/ 796 w 832"/>
                <a:gd name="T11" fmla="*/ 466 h 1223"/>
                <a:gd name="T12" fmla="*/ 806 w 832"/>
                <a:gd name="T13" fmla="*/ 597 h 1223"/>
                <a:gd name="T14" fmla="*/ 639 w 832"/>
                <a:gd name="T15" fmla="*/ 949 h 1223"/>
                <a:gd name="T16" fmla="*/ 669 w 832"/>
                <a:gd name="T17" fmla="*/ 1168 h 1223"/>
                <a:gd name="T18" fmla="*/ 276 w 832"/>
                <a:gd name="T19" fmla="*/ 1223 h 1223"/>
                <a:gd name="T20" fmla="*/ 244 w 832"/>
                <a:gd name="T21" fmla="*/ 984 h 1223"/>
                <a:gd name="T22" fmla="*/ 112 w 832"/>
                <a:gd name="T23" fmla="*/ 620 h 1223"/>
                <a:gd name="T24" fmla="*/ 203 w 832"/>
                <a:gd name="T25" fmla="*/ 377 h 1223"/>
                <a:gd name="T26" fmla="*/ 143 w 832"/>
                <a:gd name="T27" fmla="*/ 401 h 1223"/>
                <a:gd name="T28" fmla="*/ 72 w 832"/>
                <a:gd name="T29" fmla="*/ 439 h 1223"/>
                <a:gd name="T30" fmla="*/ 1 w 832"/>
                <a:gd name="T31" fmla="*/ 398 h 1223"/>
                <a:gd name="T32" fmla="*/ 89 w 832"/>
                <a:gd name="T33" fmla="*/ 306 h 1223"/>
                <a:gd name="T34" fmla="*/ 227 w 832"/>
                <a:gd name="T35" fmla="*/ 222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2" h="1223">
                  <a:moveTo>
                    <a:pt x="227" y="222"/>
                  </a:moveTo>
                  <a:cubicBezTo>
                    <a:pt x="227" y="222"/>
                    <a:pt x="222" y="135"/>
                    <a:pt x="267" y="109"/>
                  </a:cubicBezTo>
                  <a:cubicBezTo>
                    <a:pt x="312" y="83"/>
                    <a:pt x="490" y="16"/>
                    <a:pt x="490" y="16"/>
                  </a:cubicBezTo>
                  <a:cubicBezTo>
                    <a:pt x="490" y="16"/>
                    <a:pt x="558" y="0"/>
                    <a:pt x="603" y="63"/>
                  </a:cubicBezTo>
                  <a:cubicBezTo>
                    <a:pt x="648" y="125"/>
                    <a:pt x="801" y="345"/>
                    <a:pt x="801" y="345"/>
                  </a:cubicBezTo>
                  <a:cubicBezTo>
                    <a:pt x="801" y="345"/>
                    <a:pt x="832" y="407"/>
                    <a:pt x="796" y="466"/>
                  </a:cubicBezTo>
                  <a:cubicBezTo>
                    <a:pt x="796" y="466"/>
                    <a:pt x="822" y="544"/>
                    <a:pt x="806" y="597"/>
                  </a:cubicBezTo>
                  <a:cubicBezTo>
                    <a:pt x="791" y="649"/>
                    <a:pt x="657" y="889"/>
                    <a:pt x="639" y="949"/>
                  </a:cubicBezTo>
                  <a:cubicBezTo>
                    <a:pt x="621" y="1009"/>
                    <a:pt x="669" y="1168"/>
                    <a:pt x="669" y="1168"/>
                  </a:cubicBezTo>
                  <a:lnTo>
                    <a:pt x="276" y="1223"/>
                  </a:lnTo>
                  <a:cubicBezTo>
                    <a:pt x="276" y="1223"/>
                    <a:pt x="260" y="1052"/>
                    <a:pt x="244" y="984"/>
                  </a:cubicBezTo>
                  <a:cubicBezTo>
                    <a:pt x="229" y="916"/>
                    <a:pt x="104" y="709"/>
                    <a:pt x="112" y="620"/>
                  </a:cubicBezTo>
                  <a:cubicBezTo>
                    <a:pt x="120" y="532"/>
                    <a:pt x="203" y="377"/>
                    <a:pt x="203" y="377"/>
                  </a:cubicBezTo>
                  <a:cubicBezTo>
                    <a:pt x="203" y="377"/>
                    <a:pt x="174" y="385"/>
                    <a:pt x="143" y="401"/>
                  </a:cubicBezTo>
                  <a:cubicBezTo>
                    <a:pt x="113" y="416"/>
                    <a:pt x="93" y="435"/>
                    <a:pt x="72" y="439"/>
                  </a:cubicBezTo>
                  <a:cubicBezTo>
                    <a:pt x="52" y="443"/>
                    <a:pt x="2" y="419"/>
                    <a:pt x="1" y="398"/>
                  </a:cubicBezTo>
                  <a:cubicBezTo>
                    <a:pt x="0" y="376"/>
                    <a:pt x="31" y="352"/>
                    <a:pt x="89" y="306"/>
                  </a:cubicBezTo>
                  <a:cubicBezTo>
                    <a:pt x="146" y="260"/>
                    <a:pt x="178" y="224"/>
                    <a:pt x="227" y="222"/>
                  </a:cubicBez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371">
              <a:extLst>
                <a:ext uri="{FF2B5EF4-FFF2-40B4-BE49-F238E27FC236}">
                  <a16:creationId xmlns:a16="http://schemas.microsoft.com/office/drawing/2014/main" id="{38FBBE68-8C40-46F2-B8DA-F4D62FB048C9}"/>
                </a:ext>
              </a:extLst>
            </p:cNvPr>
            <p:cNvSpPr>
              <a:spLocks noEditPoints="1"/>
            </p:cNvSpPr>
            <p:nvPr/>
          </p:nvSpPr>
          <p:spPr bwMode="auto">
            <a:xfrm>
              <a:off x="3621995" y="3309530"/>
              <a:ext cx="123825" cy="111125"/>
            </a:xfrm>
            <a:custGeom>
              <a:avLst/>
              <a:gdLst>
                <a:gd name="T0" fmla="*/ 492 w 594"/>
                <a:gd name="T1" fmla="*/ 320 h 532"/>
                <a:gd name="T2" fmla="*/ 283 w 594"/>
                <a:gd name="T3" fmla="*/ 170 h 532"/>
                <a:gd name="T4" fmla="*/ 127 w 594"/>
                <a:gd name="T5" fmla="*/ 177 h 532"/>
                <a:gd name="T6" fmla="*/ 0 w 594"/>
                <a:gd name="T7" fmla="*/ 198 h 532"/>
                <a:gd name="T8" fmla="*/ 157 w 594"/>
                <a:gd name="T9" fmla="*/ 172 h 532"/>
                <a:gd name="T10" fmla="*/ 55 w 594"/>
                <a:gd name="T11" fmla="*/ 237 h 532"/>
                <a:gd name="T12" fmla="*/ 226 w 594"/>
                <a:gd name="T13" fmla="*/ 303 h 532"/>
                <a:gd name="T14" fmla="*/ 292 w 594"/>
                <a:gd name="T15" fmla="*/ 310 h 532"/>
                <a:gd name="T16" fmla="*/ 365 w 594"/>
                <a:gd name="T17" fmla="*/ 532 h 532"/>
                <a:gd name="T18" fmla="*/ 594 w 594"/>
                <a:gd name="T19" fmla="*/ 287 h 532"/>
                <a:gd name="T20" fmla="*/ 341 w 594"/>
                <a:gd name="T21" fmla="*/ 27 h 532"/>
                <a:gd name="T22" fmla="*/ 284 w 594"/>
                <a:gd name="T23" fmla="*/ 6 h 532"/>
                <a:gd name="T24" fmla="*/ 25 w 594"/>
                <a:gd name="T25" fmla="*/ 4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532">
                  <a:moveTo>
                    <a:pt x="492" y="320"/>
                  </a:moveTo>
                  <a:cubicBezTo>
                    <a:pt x="492" y="320"/>
                    <a:pt x="311" y="185"/>
                    <a:pt x="283" y="170"/>
                  </a:cubicBezTo>
                  <a:cubicBezTo>
                    <a:pt x="256" y="154"/>
                    <a:pt x="127" y="177"/>
                    <a:pt x="127" y="177"/>
                  </a:cubicBezTo>
                  <a:lnTo>
                    <a:pt x="0" y="198"/>
                  </a:lnTo>
                  <a:moveTo>
                    <a:pt x="157" y="172"/>
                  </a:moveTo>
                  <a:cubicBezTo>
                    <a:pt x="103" y="195"/>
                    <a:pt x="60" y="212"/>
                    <a:pt x="55" y="237"/>
                  </a:cubicBezTo>
                  <a:cubicBezTo>
                    <a:pt x="32" y="380"/>
                    <a:pt x="211" y="302"/>
                    <a:pt x="226" y="303"/>
                  </a:cubicBezTo>
                  <a:lnTo>
                    <a:pt x="292" y="310"/>
                  </a:lnTo>
                  <a:cubicBezTo>
                    <a:pt x="236" y="455"/>
                    <a:pt x="365" y="532"/>
                    <a:pt x="365" y="532"/>
                  </a:cubicBezTo>
                  <a:moveTo>
                    <a:pt x="594" y="287"/>
                  </a:moveTo>
                  <a:cubicBezTo>
                    <a:pt x="594" y="287"/>
                    <a:pt x="365" y="55"/>
                    <a:pt x="341" y="27"/>
                  </a:cubicBezTo>
                  <a:cubicBezTo>
                    <a:pt x="316" y="0"/>
                    <a:pt x="284" y="6"/>
                    <a:pt x="284" y="6"/>
                  </a:cubicBezTo>
                  <a:lnTo>
                    <a:pt x="25" y="43"/>
                  </a:lnTo>
                </a:path>
              </a:pathLst>
            </a:custGeom>
            <a:noFill/>
            <a:ln w="4763" cap="rnd">
              <a:solidFill>
                <a:srgbClr val="D77F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72">
              <a:extLst>
                <a:ext uri="{FF2B5EF4-FFF2-40B4-BE49-F238E27FC236}">
                  <a16:creationId xmlns:a16="http://schemas.microsoft.com/office/drawing/2014/main" id="{695D89E9-3B19-4DCB-9A48-4588ECC8529D}"/>
                </a:ext>
              </a:extLst>
            </p:cNvPr>
            <p:cNvSpPr>
              <a:spLocks/>
            </p:cNvSpPr>
            <p:nvPr/>
          </p:nvSpPr>
          <p:spPr bwMode="auto">
            <a:xfrm>
              <a:off x="3637870" y="3515905"/>
              <a:ext cx="144463" cy="520700"/>
            </a:xfrm>
            <a:custGeom>
              <a:avLst/>
              <a:gdLst>
                <a:gd name="T0" fmla="*/ 0 w 694"/>
                <a:gd name="T1" fmla="*/ 55 h 2503"/>
                <a:gd name="T2" fmla="*/ 0 w 694"/>
                <a:gd name="T3" fmla="*/ 1944 h 2503"/>
                <a:gd name="T4" fmla="*/ 694 w 694"/>
                <a:gd name="T5" fmla="*/ 1890 h 2503"/>
                <a:gd name="T6" fmla="*/ 393 w 694"/>
                <a:gd name="T7" fmla="*/ 0 h 2503"/>
                <a:gd name="T8" fmla="*/ 0 w 694"/>
                <a:gd name="T9" fmla="*/ 55 h 2503"/>
              </a:gdLst>
              <a:ahLst/>
              <a:cxnLst>
                <a:cxn ang="0">
                  <a:pos x="T0" y="T1"/>
                </a:cxn>
                <a:cxn ang="0">
                  <a:pos x="T2" y="T3"/>
                </a:cxn>
                <a:cxn ang="0">
                  <a:pos x="T4" y="T5"/>
                </a:cxn>
                <a:cxn ang="0">
                  <a:pos x="T6" y="T7"/>
                </a:cxn>
                <a:cxn ang="0">
                  <a:pos x="T8" y="T9"/>
                </a:cxn>
              </a:cxnLst>
              <a:rect l="0" t="0" r="r" b="b"/>
              <a:pathLst>
                <a:path w="694" h="2503">
                  <a:moveTo>
                    <a:pt x="0" y="55"/>
                  </a:moveTo>
                  <a:lnTo>
                    <a:pt x="0" y="1944"/>
                  </a:lnTo>
                  <a:cubicBezTo>
                    <a:pt x="0" y="1944"/>
                    <a:pt x="371" y="2503"/>
                    <a:pt x="694" y="1890"/>
                  </a:cubicBezTo>
                  <a:lnTo>
                    <a:pt x="393" y="0"/>
                  </a:lnTo>
                  <a:lnTo>
                    <a:pt x="0" y="55"/>
                  </a:lnTo>
                  <a:close/>
                </a:path>
              </a:pathLst>
            </a:custGeom>
            <a:solidFill>
              <a:srgbClr val="E6AD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73">
              <a:extLst>
                <a:ext uri="{FF2B5EF4-FFF2-40B4-BE49-F238E27FC236}">
                  <a16:creationId xmlns:a16="http://schemas.microsoft.com/office/drawing/2014/main" id="{2112B8B0-3552-445B-AD08-926311132946}"/>
                </a:ext>
              </a:extLst>
            </p:cNvPr>
            <p:cNvSpPr>
              <a:spLocks/>
            </p:cNvSpPr>
            <p:nvPr/>
          </p:nvSpPr>
          <p:spPr bwMode="auto">
            <a:xfrm>
              <a:off x="3098120" y="3257142"/>
              <a:ext cx="87313" cy="920750"/>
            </a:xfrm>
            <a:custGeom>
              <a:avLst/>
              <a:gdLst>
                <a:gd name="T0" fmla="*/ 124 w 423"/>
                <a:gd name="T1" fmla="*/ 4417 h 4417"/>
                <a:gd name="T2" fmla="*/ 42 w 423"/>
                <a:gd name="T3" fmla="*/ 4414 h 4417"/>
                <a:gd name="T4" fmla="*/ 10 w 423"/>
                <a:gd name="T5" fmla="*/ 4130 h 4417"/>
                <a:gd name="T6" fmla="*/ 41 w 423"/>
                <a:gd name="T7" fmla="*/ 3730 h 4417"/>
                <a:gd name="T8" fmla="*/ 341 w 423"/>
                <a:gd name="T9" fmla="*/ 35 h 4417"/>
                <a:gd name="T10" fmla="*/ 386 w 423"/>
                <a:gd name="T11" fmla="*/ 3 h 4417"/>
                <a:gd name="T12" fmla="*/ 420 w 423"/>
                <a:gd name="T13" fmla="*/ 45 h 4417"/>
                <a:gd name="T14" fmla="*/ 121 w 423"/>
                <a:gd name="T15" fmla="*/ 3735 h 4417"/>
                <a:gd name="T16" fmla="*/ 90 w 423"/>
                <a:gd name="T17" fmla="*/ 4135 h 4417"/>
                <a:gd name="T18" fmla="*/ 122 w 423"/>
                <a:gd name="T19" fmla="*/ 4404 h 4417"/>
                <a:gd name="T20" fmla="*/ 124 w 423"/>
                <a:gd name="T21" fmla="*/ 4417 h 4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3" h="4417">
                  <a:moveTo>
                    <a:pt x="124" y="4417"/>
                  </a:moveTo>
                  <a:cubicBezTo>
                    <a:pt x="97" y="4416"/>
                    <a:pt x="69" y="4416"/>
                    <a:pt x="42" y="4414"/>
                  </a:cubicBezTo>
                  <a:cubicBezTo>
                    <a:pt x="30" y="4377"/>
                    <a:pt x="0" y="4267"/>
                    <a:pt x="10" y="4130"/>
                  </a:cubicBezTo>
                  <a:cubicBezTo>
                    <a:pt x="13" y="4085"/>
                    <a:pt x="25" y="3933"/>
                    <a:pt x="41" y="3730"/>
                  </a:cubicBezTo>
                  <a:cubicBezTo>
                    <a:pt x="143" y="2444"/>
                    <a:pt x="157" y="1337"/>
                    <a:pt x="341" y="35"/>
                  </a:cubicBezTo>
                  <a:cubicBezTo>
                    <a:pt x="344" y="15"/>
                    <a:pt x="364" y="0"/>
                    <a:pt x="386" y="3"/>
                  </a:cubicBezTo>
                  <a:cubicBezTo>
                    <a:pt x="408" y="6"/>
                    <a:pt x="423" y="24"/>
                    <a:pt x="420" y="45"/>
                  </a:cubicBezTo>
                  <a:cubicBezTo>
                    <a:pt x="239" y="1345"/>
                    <a:pt x="223" y="2450"/>
                    <a:pt x="121" y="3735"/>
                  </a:cubicBezTo>
                  <a:cubicBezTo>
                    <a:pt x="105" y="3940"/>
                    <a:pt x="93" y="4094"/>
                    <a:pt x="90" y="4135"/>
                  </a:cubicBezTo>
                  <a:cubicBezTo>
                    <a:pt x="79" y="4289"/>
                    <a:pt x="122" y="4404"/>
                    <a:pt x="122" y="4404"/>
                  </a:cubicBezTo>
                  <a:cubicBezTo>
                    <a:pt x="124" y="4408"/>
                    <a:pt x="124" y="4413"/>
                    <a:pt x="124" y="4417"/>
                  </a:cubicBezTo>
                  <a:close/>
                </a:path>
              </a:pathLst>
            </a:custGeom>
            <a:solidFill>
              <a:srgbClr val="A58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374">
              <a:extLst>
                <a:ext uri="{FF2B5EF4-FFF2-40B4-BE49-F238E27FC236}">
                  <a16:creationId xmlns:a16="http://schemas.microsoft.com/office/drawing/2014/main" id="{77B4BCC5-ADAF-4928-A5B4-ACD5939FB38D}"/>
                </a:ext>
              </a:extLst>
            </p:cNvPr>
            <p:cNvSpPr>
              <a:spLocks/>
            </p:cNvSpPr>
            <p:nvPr/>
          </p:nvSpPr>
          <p:spPr bwMode="auto">
            <a:xfrm>
              <a:off x="3010808" y="2491967"/>
              <a:ext cx="485775" cy="344488"/>
            </a:xfrm>
            <a:custGeom>
              <a:avLst/>
              <a:gdLst>
                <a:gd name="T0" fmla="*/ 0 w 2335"/>
                <a:gd name="T1" fmla="*/ 1253 h 1647"/>
                <a:gd name="T2" fmla="*/ 1934 w 2335"/>
                <a:gd name="T3" fmla="*/ 942 h 1647"/>
                <a:gd name="T4" fmla="*/ 1944 w 2335"/>
                <a:gd name="T5" fmla="*/ 961 h 1647"/>
                <a:gd name="T6" fmla="*/ 1712 w 2335"/>
                <a:gd name="T7" fmla="*/ 1548 h 1647"/>
                <a:gd name="T8" fmla="*/ 442 w 2335"/>
                <a:gd name="T9" fmla="*/ 1446 h 1647"/>
                <a:gd name="T10" fmla="*/ 321 w 2335"/>
                <a:gd name="T11" fmla="*/ 1520 h 1647"/>
                <a:gd name="T12" fmla="*/ 37 w 2335"/>
                <a:gd name="T13" fmla="*/ 1506 h 1647"/>
                <a:gd name="T14" fmla="*/ 0 w 2335"/>
                <a:gd name="T15" fmla="*/ 1253 h 1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5" h="1647">
                  <a:moveTo>
                    <a:pt x="0" y="1253"/>
                  </a:moveTo>
                  <a:cubicBezTo>
                    <a:pt x="34" y="0"/>
                    <a:pt x="1649" y="446"/>
                    <a:pt x="1934" y="942"/>
                  </a:cubicBezTo>
                  <a:cubicBezTo>
                    <a:pt x="1938" y="949"/>
                    <a:pt x="1939" y="965"/>
                    <a:pt x="1944" y="961"/>
                  </a:cubicBezTo>
                  <a:cubicBezTo>
                    <a:pt x="2335" y="671"/>
                    <a:pt x="2095" y="1501"/>
                    <a:pt x="1712" y="1548"/>
                  </a:cubicBezTo>
                  <a:cubicBezTo>
                    <a:pt x="1329" y="1595"/>
                    <a:pt x="852" y="1619"/>
                    <a:pt x="442" y="1446"/>
                  </a:cubicBezTo>
                  <a:cubicBezTo>
                    <a:pt x="442" y="1446"/>
                    <a:pt x="347" y="1392"/>
                    <a:pt x="321" y="1520"/>
                  </a:cubicBezTo>
                  <a:cubicBezTo>
                    <a:pt x="295" y="1647"/>
                    <a:pt x="37" y="1506"/>
                    <a:pt x="37" y="1506"/>
                  </a:cubicBezTo>
                  <a:lnTo>
                    <a:pt x="0" y="1253"/>
                  </a:ln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375">
              <a:extLst>
                <a:ext uri="{FF2B5EF4-FFF2-40B4-BE49-F238E27FC236}">
                  <a16:creationId xmlns:a16="http://schemas.microsoft.com/office/drawing/2014/main" id="{B4B6D0E9-E2D6-4F84-901F-D46DD24409C4}"/>
                </a:ext>
              </a:extLst>
            </p:cNvPr>
            <p:cNvSpPr>
              <a:spLocks/>
            </p:cNvSpPr>
            <p:nvPr/>
          </p:nvSpPr>
          <p:spPr bwMode="auto">
            <a:xfrm>
              <a:off x="3144158" y="3158717"/>
              <a:ext cx="133350" cy="34925"/>
            </a:xfrm>
            <a:custGeom>
              <a:avLst/>
              <a:gdLst>
                <a:gd name="T0" fmla="*/ 322 w 644"/>
                <a:gd name="T1" fmla="*/ 4 h 168"/>
                <a:gd name="T2" fmla="*/ 265 w 644"/>
                <a:gd name="T3" fmla="*/ 27 h 168"/>
                <a:gd name="T4" fmla="*/ 193 w 644"/>
                <a:gd name="T5" fmla="*/ 25 h 168"/>
                <a:gd name="T6" fmla="*/ 112 w 644"/>
                <a:gd name="T7" fmla="*/ 22 h 168"/>
                <a:gd name="T8" fmla="*/ 22 w 644"/>
                <a:gd name="T9" fmla="*/ 7 h 168"/>
                <a:gd name="T10" fmla="*/ 322 w 644"/>
                <a:gd name="T11" fmla="*/ 168 h 168"/>
                <a:gd name="T12" fmla="*/ 622 w 644"/>
                <a:gd name="T13" fmla="*/ 7 h 168"/>
                <a:gd name="T14" fmla="*/ 531 w 644"/>
                <a:gd name="T15" fmla="*/ 22 h 168"/>
                <a:gd name="T16" fmla="*/ 451 w 644"/>
                <a:gd name="T17" fmla="*/ 25 h 168"/>
                <a:gd name="T18" fmla="*/ 379 w 644"/>
                <a:gd name="T19" fmla="*/ 27 h 168"/>
                <a:gd name="T20" fmla="*/ 322 w 644"/>
                <a:gd name="T21" fmla="*/ 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168">
                  <a:moveTo>
                    <a:pt x="322" y="4"/>
                  </a:moveTo>
                  <a:cubicBezTo>
                    <a:pt x="322" y="4"/>
                    <a:pt x="285" y="4"/>
                    <a:pt x="265" y="27"/>
                  </a:cubicBezTo>
                  <a:cubicBezTo>
                    <a:pt x="265" y="27"/>
                    <a:pt x="222" y="6"/>
                    <a:pt x="193" y="25"/>
                  </a:cubicBezTo>
                  <a:cubicBezTo>
                    <a:pt x="193" y="25"/>
                    <a:pt x="142" y="4"/>
                    <a:pt x="112" y="22"/>
                  </a:cubicBezTo>
                  <a:cubicBezTo>
                    <a:pt x="112" y="22"/>
                    <a:pt x="44" y="0"/>
                    <a:pt x="22" y="7"/>
                  </a:cubicBezTo>
                  <a:cubicBezTo>
                    <a:pt x="0" y="14"/>
                    <a:pt x="9" y="168"/>
                    <a:pt x="322" y="168"/>
                  </a:cubicBezTo>
                  <a:cubicBezTo>
                    <a:pt x="635" y="168"/>
                    <a:pt x="644" y="14"/>
                    <a:pt x="622" y="7"/>
                  </a:cubicBezTo>
                  <a:cubicBezTo>
                    <a:pt x="600" y="0"/>
                    <a:pt x="531" y="22"/>
                    <a:pt x="531" y="22"/>
                  </a:cubicBezTo>
                  <a:cubicBezTo>
                    <a:pt x="502" y="4"/>
                    <a:pt x="451" y="25"/>
                    <a:pt x="451" y="25"/>
                  </a:cubicBezTo>
                  <a:cubicBezTo>
                    <a:pt x="422" y="6"/>
                    <a:pt x="379" y="27"/>
                    <a:pt x="379" y="27"/>
                  </a:cubicBezTo>
                  <a:cubicBezTo>
                    <a:pt x="359" y="4"/>
                    <a:pt x="322" y="4"/>
                    <a:pt x="322" y="4"/>
                  </a:cubicBezTo>
                  <a:close/>
                </a:path>
              </a:pathLst>
            </a:custGeom>
            <a:solidFill>
              <a:srgbClr val="20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376">
              <a:extLst>
                <a:ext uri="{FF2B5EF4-FFF2-40B4-BE49-F238E27FC236}">
                  <a16:creationId xmlns:a16="http://schemas.microsoft.com/office/drawing/2014/main" id="{CC1EA1B0-532E-4130-A7C8-7A917836170D}"/>
                </a:ext>
              </a:extLst>
            </p:cNvPr>
            <p:cNvSpPr>
              <a:spLocks/>
            </p:cNvSpPr>
            <p:nvPr/>
          </p:nvSpPr>
          <p:spPr bwMode="auto">
            <a:xfrm>
              <a:off x="3579133" y="3720692"/>
              <a:ext cx="58738" cy="200025"/>
            </a:xfrm>
            <a:custGeom>
              <a:avLst/>
              <a:gdLst>
                <a:gd name="T0" fmla="*/ 0 w 284"/>
                <a:gd name="T1" fmla="*/ 339 h 957"/>
                <a:gd name="T2" fmla="*/ 284 w 284"/>
                <a:gd name="T3" fmla="*/ 957 h 957"/>
                <a:gd name="T4" fmla="*/ 284 w 284"/>
                <a:gd name="T5" fmla="*/ 0 h 957"/>
                <a:gd name="T6" fmla="*/ 0 w 284"/>
                <a:gd name="T7" fmla="*/ 339 h 957"/>
              </a:gdLst>
              <a:ahLst/>
              <a:cxnLst>
                <a:cxn ang="0">
                  <a:pos x="T0" y="T1"/>
                </a:cxn>
                <a:cxn ang="0">
                  <a:pos x="T2" y="T3"/>
                </a:cxn>
                <a:cxn ang="0">
                  <a:pos x="T4" y="T5"/>
                </a:cxn>
                <a:cxn ang="0">
                  <a:pos x="T6" y="T7"/>
                </a:cxn>
              </a:cxnLst>
              <a:rect l="0" t="0" r="r" b="b"/>
              <a:pathLst>
                <a:path w="284" h="957">
                  <a:moveTo>
                    <a:pt x="0" y="339"/>
                  </a:moveTo>
                  <a:lnTo>
                    <a:pt x="284" y="957"/>
                  </a:lnTo>
                  <a:lnTo>
                    <a:pt x="284" y="0"/>
                  </a:lnTo>
                  <a:cubicBezTo>
                    <a:pt x="284" y="0"/>
                    <a:pt x="30" y="161"/>
                    <a:pt x="0" y="339"/>
                  </a:cubicBezTo>
                  <a:close/>
                </a:path>
              </a:pathLst>
            </a:custGeom>
            <a:solidFill>
              <a:srgbClr val="D19D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377">
              <a:extLst>
                <a:ext uri="{FF2B5EF4-FFF2-40B4-BE49-F238E27FC236}">
                  <a16:creationId xmlns:a16="http://schemas.microsoft.com/office/drawing/2014/main" id="{19BCD000-FFF1-4D68-9C5C-E95192D7ED91}"/>
                </a:ext>
              </a:extLst>
            </p:cNvPr>
            <p:cNvSpPr>
              <a:spLocks/>
            </p:cNvSpPr>
            <p:nvPr/>
          </p:nvSpPr>
          <p:spPr bwMode="auto">
            <a:xfrm>
              <a:off x="3431495" y="3342867"/>
              <a:ext cx="77788" cy="541338"/>
            </a:xfrm>
            <a:custGeom>
              <a:avLst/>
              <a:gdLst>
                <a:gd name="T0" fmla="*/ 373 w 373"/>
                <a:gd name="T1" fmla="*/ 0 h 2598"/>
                <a:gd name="T2" fmla="*/ 68 w 373"/>
                <a:gd name="T3" fmla="*/ 1422 h 2598"/>
                <a:gd name="T4" fmla="*/ 0 w 373"/>
                <a:gd name="T5" fmla="*/ 2598 h 2598"/>
                <a:gd name="T6" fmla="*/ 216 w 373"/>
                <a:gd name="T7" fmla="*/ 1438 h 2598"/>
                <a:gd name="T8" fmla="*/ 373 w 373"/>
                <a:gd name="T9" fmla="*/ 0 h 2598"/>
              </a:gdLst>
              <a:ahLst/>
              <a:cxnLst>
                <a:cxn ang="0">
                  <a:pos x="T0" y="T1"/>
                </a:cxn>
                <a:cxn ang="0">
                  <a:pos x="T2" y="T3"/>
                </a:cxn>
                <a:cxn ang="0">
                  <a:pos x="T4" y="T5"/>
                </a:cxn>
                <a:cxn ang="0">
                  <a:pos x="T6" y="T7"/>
                </a:cxn>
                <a:cxn ang="0">
                  <a:pos x="T8" y="T9"/>
                </a:cxn>
              </a:cxnLst>
              <a:rect l="0" t="0" r="r" b="b"/>
              <a:pathLst>
                <a:path w="373" h="2598">
                  <a:moveTo>
                    <a:pt x="373" y="0"/>
                  </a:moveTo>
                  <a:cubicBezTo>
                    <a:pt x="373" y="0"/>
                    <a:pt x="55" y="1082"/>
                    <a:pt x="68" y="1422"/>
                  </a:cubicBezTo>
                  <a:cubicBezTo>
                    <a:pt x="80" y="1762"/>
                    <a:pt x="0" y="2598"/>
                    <a:pt x="0" y="2598"/>
                  </a:cubicBezTo>
                  <a:lnTo>
                    <a:pt x="216" y="1438"/>
                  </a:lnTo>
                  <a:cubicBezTo>
                    <a:pt x="216" y="1438"/>
                    <a:pt x="247" y="536"/>
                    <a:pt x="373" y="0"/>
                  </a:cubicBezTo>
                  <a:close/>
                </a:path>
              </a:pathLst>
            </a:custGeom>
            <a:solidFill>
              <a:srgbClr val="A58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78">
              <a:extLst>
                <a:ext uri="{FF2B5EF4-FFF2-40B4-BE49-F238E27FC236}">
                  <a16:creationId xmlns:a16="http://schemas.microsoft.com/office/drawing/2014/main" id="{8162B47F-8E80-407A-B2F5-43D919A667F1}"/>
                </a:ext>
              </a:extLst>
            </p:cNvPr>
            <p:cNvSpPr>
              <a:spLocks/>
            </p:cNvSpPr>
            <p:nvPr/>
          </p:nvSpPr>
          <p:spPr bwMode="auto">
            <a:xfrm>
              <a:off x="2799670" y="3258730"/>
              <a:ext cx="200025" cy="355600"/>
            </a:xfrm>
            <a:custGeom>
              <a:avLst/>
              <a:gdLst>
                <a:gd name="T0" fmla="*/ 765 w 963"/>
                <a:gd name="T1" fmla="*/ 78 h 1707"/>
                <a:gd name="T2" fmla="*/ 292 w 963"/>
                <a:gd name="T3" fmla="*/ 414 h 1707"/>
                <a:gd name="T4" fmla="*/ 0 w 963"/>
                <a:gd name="T5" fmla="*/ 1685 h 1707"/>
                <a:gd name="T6" fmla="*/ 663 w 963"/>
                <a:gd name="T7" fmla="*/ 1707 h 1707"/>
                <a:gd name="T8" fmla="*/ 765 w 963"/>
                <a:gd name="T9" fmla="*/ 1707 h 1707"/>
                <a:gd name="T10" fmla="*/ 833 w 963"/>
                <a:gd name="T11" fmla="*/ 1448 h 1707"/>
                <a:gd name="T12" fmla="*/ 963 w 963"/>
                <a:gd name="T13" fmla="*/ 0 h 1707"/>
                <a:gd name="T14" fmla="*/ 765 w 963"/>
                <a:gd name="T15" fmla="*/ 78 h 1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3" h="1707">
                  <a:moveTo>
                    <a:pt x="765" y="78"/>
                  </a:moveTo>
                  <a:cubicBezTo>
                    <a:pt x="765" y="78"/>
                    <a:pt x="335" y="264"/>
                    <a:pt x="292" y="414"/>
                  </a:cubicBezTo>
                  <a:cubicBezTo>
                    <a:pt x="248" y="565"/>
                    <a:pt x="0" y="1685"/>
                    <a:pt x="0" y="1685"/>
                  </a:cubicBezTo>
                  <a:lnTo>
                    <a:pt x="663" y="1707"/>
                  </a:lnTo>
                  <a:lnTo>
                    <a:pt x="765" y="1707"/>
                  </a:lnTo>
                  <a:lnTo>
                    <a:pt x="833" y="1448"/>
                  </a:lnTo>
                  <a:lnTo>
                    <a:pt x="963" y="0"/>
                  </a:lnTo>
                  <a:lnTo>
                    <a:pt x="765" y="78"/>
                  </a:lnTo>
                  <a:close/>
                </a:path>
              </a:pathLst>
            </a:custGeom>
            <a:solidFill>
              <a:srgbClr val="C1AA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379">
              <a:extLst>
                <a:ext uri="{FF2B5EF4-FFF2-40B4-BE49-F238E27FC236}">
                  <a16:creationId xmlns:a16="http://schemas.microsoft.com/office/drawing/2014/main" id="{45F13134-9FAA-47D4-A516-723F609A1F46}"/>
                </a:ext>
              </a:extLst>
            </p:cNvPr>
            <p:cNvSpPr>
              <a:spLocks/>
            </p:cNvSpPr>
            <p:nvPr/>
          </p:nvSpPr>
          <p:spPr bwMode="auto">
            <a:xfrm>
              <a:off x="2921908" y="3360330"/>
              <a:ext cx="42863" cy="344488"/>
            </a:xfrm>
            <a:custGeom>
              <a:avLst/>
              <a:gdLst>
                <a:gd name="T0" fmla="*/ 209 w 209"/>
                <a:gd name="T1" fmla="*/ 0 h 1651"/>
                <a:gd name="T2" fmla="*/ 64 w 209"/>
                <a:gd name="T3" fmla="*/ 1303 h 1651"/>
                <a:gd name="T4" fmla="*/ 135 w 209"/>
                <a:gd name="T5" fmla="*/ 1651 h 1651"/>
                <a:gd name="T6" fmla="*/ 146 w 209"/>
                <a:gd name="T7" fmla="*/ 1310 h 1651"/>
                <a:gd name="T8" fmla="*/ 209 w 209"/>
                <a:gd name="T9" fmla="*/ 0 h 1651"/>
              </a:gdLst>
              <a:ahLst/>
              <a:cxnLst>
                <a:cxn ang="0">
                  <a:pos x="T0" y="T1"/>
                </a:cxn>
                <a:cxn ang="0">
                  <a:pos x="T2" y="T3"/>
                </a:cxn>
                <a:cxn ang="0">
                  <a:pos x="T4" y="T5"/>
                </a:cxn>
                <a:cxn ang="0">
                  <a:pos x="T6" y="T7"/>
                </a:cxn>
                <a:cxn ang="0">
                  <a:pos x="T8" y="T9"/>
                </a:cxn>
              </a:cxnLst>
              <a:rect l="0" t="0" r="r" b="b"/>
              <a:pathLst>
                <a:path w="209" h="1651">
                  <a:moveTo>
                    <a:pt x="209" y="0"/>
                  </a:moveTo>
                  <a:cubicBezTo>
                    <a:pt x="209" y="0"/>
                    <a:pt x="0" y="1042"/>
                    <a:pt x="64" y="1303"/>
                  </a:cubicBezTo>
                  <a:cubicBezTo>
                    <a:pt x="128" y="1565"/>
                    <a:pt x="135" y="1651"/>
                    <a:pt x="135" y="1651"/>
                  </a:cubicBezTo>
                  <a:cubicBezTo>
                    <a:pt x="135" y="1651"/>
                    <a:pt x="134" y="1511"/>
                    <a:pt x="146" y="1310"/>
                  </a:cubicBezTo>
                  <a:cubicBezTo>
                    <a:pt x="159" y="1108"/>
                    <a:pt x="209" y="0"/>
                    <a:pt x="209" y="0"/>
                  </a:cubicBezTo>
                  <a:close/>
                </a:path>
              </a:pathLst>
            </a:custGeom>
            <a:solidFill>
              <a:srgbClr val="A58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380">
              <a:extLst>
                <a:ext uri="{FF2B5EF4-FFF2-40B4-BE49-F238E27FC236}">
                  <a16:creationId xmlns:a16="http://schemas.microsoft.com/office/drawing/2014/main" id="{C4C7B81A-1F71-4C8A-BD89-E3932C682562}"/>
                </a:ext>
              </a:extLst>
            </p:cNvPr>
            <p:cNvSpPr>
              <a:spLocks/>
            </p:cNvSpPr>
            <p:nvPr/>
          </p:nvSpPr>
          <p:spPr bwMode="auto">
            <a:xfrm>
              <a:off x="3260045" y="3511142"/>
              <a:ext cx="158750" cy="106363"/>
            </a:xfrm>
            <a:custGeom>
              <a:avLst/>
              <a:gdLst>
                <a:gd name="T0" fmla="*/ 0 w 761"/>
                <a:gd name="T1" fmla="*/ 0 h 505"/>
                <a:gd name="T2" fmla="*/ 761 w 761"/>
                <a:gd name="T3" fmla="*/ 0 h 505"/>
                <a:gd name="T4" fmla="*/ 761 w 761"/>
                <a:gd name="T5" fmla="*/ 173 h 505"/>
                <a:gd name="T6" fmla="*/ 0 w 761"/>
                <a:gd name="T7" fmla="*/ 173 h 505"/>
                <a:gd name="T8" fmla="*/ 0 w 761"/>
                <a:gd name="T9" fmla="*/ 0 h 505"/>
              </a:gdLst>
              <a:ahLst/>
              <a:cxnLst>
                <a:cxn ang="0">
                  <a:pos x="T0" y="T1"/>
                </a:cxn>
                <a:cxn ang="0">
                  <a:pos x="T2" y="T3"/>
                </a:cxn>
                <a:cxn ang="0">
                  <a:pos x="T4" y="T5"/>
                </a:cxn>
                <a:cxn ang="0">
                  <a:pos x="T6" y="T7"/>
                </a:cxn>
                <a:cxn ang="0">
                  <a:pos x="T8" y="T9"/>
                </a:cxn>
              </a:cxnLst>
              <a:rect l="0" t="0" r="r" b="b"/>
              <a:pathLst>
                <a:path w="761" h="505">
                  <a:moveTo>
                    <a:pt x="0" y="0"/>
                  </a:moveTo>
                  <a:lnTo>
                    <a:pt x="761" y="0"/>
                  </a:lnTo>
                  <a:lnTo>
                    <a:pt x="761" y="173"/>
                  </a:lnTo>
                  <a:cubicBezTo>
                    <a:pt x="761" y="173"/>
                    <a:pt x="389" y="505"/>
                    <a:pt x="0" y="173"/>
                  </a:cubicBezTo>
                  <a:lnTo>
                    <a:pt x="0" y="0"/>
                  </a:lnTo>
                  <a:close/>
                </a:path>
              </a:pathLst>
            </a:custGeom>
            <a:solidFill>
              <a:srgbClr val="A58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381">
              <a:extLst>
                <a:ext uri="{FF2B5EF4-FFF2-40B4-BE49-F238E27FC236}">
                  <a16:creationId xmlns:a16="http://schemas.microsoft.com/office/drawing/2014/main" id="{1482B7B7-5491-4AEC-84FF-4675A2FED960}"/>
                </a:ext>
              </a:extLst>
            </p:cNvPr>
            <p:cNvSpPr>
              <a:spLocks/>
            </p:cNvSpPr>
            <p:nvPr/>
          </p:nvSpPr>
          <p:spPr bwMode="auto">
            <a:xfrm>
              <a:off x="2974295" y="3515905"/>
              <a:ext cx="149225" cy="112713"/>
            </a:xfrm>
            <a:custGeom>
              <a:avLst/>
              <a:gdLst>
                <a:gd name="T0" fmla="*/ 713 w 713"/>
                <a:gd name="T1" fmla="*/ 0 h 540"/>
                <a:gd name="T2" fmla="*/ 0 w 713"/>
                <a:gd name="T3" fmla="*/ 0 h 540"/>
                <a:gd name="T4" fmla="*/ 0 w 713"/>
                <a:gd name="T5" fmla="*/ 113 h 540"/>
                <a:gd name="T6" fmla="*/ 706 w 713"/>
                <a:gd name="T7" fmla="*/ 113 h 540"/>
                <a:gd name="T8" fmla="*/ 713 w 713"/>
                <a:gd name="T9" fmla="*/ 0 h 540"/>
              </a:gdLst>
              <a:ahLst/>
              <a:cxnLst>
                <a:cxn ang="0">
                  <a:pos x="T0" y="T1"/>
                </a:cxn>
                <a:cxn ang="0">
                  <a:pos x="T2" y="T3"/>
                </a:cxn>
                <a:cxn ang="0">
                  <a:pos x="T4" y="T5"/>
                </a:cxn>
                <a:cxn ang="0">
                  <a:pos x="T6" y="T7"/>
                </a:cxn>
                <a:cxn ang="0">
                  <a:pos x="T8" y="T9"/>
                </a:cxn>
              </a:cxnLst>
              <a:rect l="0" t="0" r="r" b="b"/>
              <a:pathLst>
                <a:path w="713" h="540">
                  <a:moveTo>
                    <a:pt x="713" y="0"/>
                  </a:moveTo>
                  <a:lnTo>
                    <a:pt x="0" y="0"/>
                  </a:lnTo>
                  <a:lnTo>
                    <a:pt x="0" y="113"/>
                  </a:lnTo>
                  <a:cubicBezTo>
                    <a:pt x="0" y="113"/>
                    <a:pt x="227" y="540"/>
                    <a:pt x="706" y="113"/>
                  </a:cubicBezTo>
                  <a:lnTo>
                    <a:pt x="713" y="0"/>
                  </a:lnTo>
                  <a:close/>
                </a:path>
              </a:pathLst>
            </a:custGeom>
            <a:solidFill>
              <a:srgbClr val="A58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382">
              <a:extLst>
                <a:ext uri="{FF2B5EF4-FFF2-40B4-BE49-F238E27FC236}">
                  <a16:creationId xmlns:a16="http://schemas.microsoft.com/office/drawing/2014/main" id="{3D21F6E6-1B79-4D76-A5D3-E30080700E27}"/>
                </a:ext>
              </a:extLst>
            </p:cNvPr>
            <p:cNvSpPr>
              <a:spLocks/>
            </p:cNvSpPr>
            <p:nvPr/>
          </p:nvSpPr>
          <p:spPr bwMode="auto">
            <a:xfrm>
              <a:off x="3320370" y="3458755"/>
              <a:ext cx="34925" cy="38100"/>
            </a:xfrm>
            <a:custGeom>
              <a:avLst/>
              <a:gdLst>
                <a:gd name="T0" fmla="*/ 0 w 168"/>
                <a:gd name="T1" fmla="*/ 79 h 183"/>
                <a:gd name="T2" fmla="*/ 92 w 168"/>
                <a:gd name="T3" fmla="*/ 0 h 183"/>
                <a:gd name="T4" fmla="*/ 168 w 168"/>
                <a:gd name="T5" fmla="*/ 91 h 183"/>
                <a:gd name="T6" fmla="*/ 123 w 168"/>
                <a:gd name="T7" fmla="*/ 183 h 183"/>
                <a:gd name="T8" fmla="*/ 40 w 168"/>
                <a:gd name="T9" fmla="*/ 183 h 183"/>
                <a:gd name="T10" fmla="*/ 0 w 168"/>
                <a:gd name="T11" fmla="*/ 79 h 183"/>
              </a:gdLst>
              <a:ahLst/>
              <a:cxnLst>
                <a:cxn ang="0">
                  <a:pos x="T0" y="T1"/>
                </a:cxn>
                <a:cxn ang="0">
                  <a:pos x="T2" y="T3"/>
                </a:cxn>
                <a:cxn ang="0">
                  <a:pos x="T4" y="T5"/>
                </a:cxn>
                <a:cxn ang="0">
                  <a:pos x="T6" y="T7"/>
                </a:cxn>
                <a:cxn ang="0">
                  <a:pos x="T8" y="T9"/>
                </a:cxn>
                <a:cxn ang="0">
                  <a:pos x="T10" y="T11"/>
                </a:cxn>
              </a:cxnLst>
              <a:rect l="0" t="0" r="r" b="b"/>
              <a:pathLst>
                <a:path w="168" h="183">
                  <a:moveTo>
                    <a:pt x="0" y="79"/>
                  </a:moveTo>
                  <a:lnTo>
                    <a:pt x="92" y="0"/>
                  </a:lnTo>
                  <a:lnTo>
                    <a:pt x="168" y="91"/>
                  </a:lnTo>
                  <a:lnTo>
                    <a:pt x="123" y="183"/>
                  </a:lnTo>
                  <a:lnTo>
                    <a:pt x="40" y="183"/>
                  </a:lnTo>
                  <a:lnTo>
                    <a:pt x="0" y="79"/>
                  </a:lnTo>
                  <a:close/>
                </a:path>
              </a:pathLst>
            </a:custGeom>
            <a:solidFill>
              <a:srgbClr val="E0D5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383">
              <a:extLst>
                <a:ext uri="{FF2B5EF4-FFF2-40B4-BE49-F238E27FC236}">
                  <a16:creationId xmlns:a16="http://schemas.microsoft.com/office/drawing/2014/main" id="{2B9187D4-8ABE-4E4C-8B3B-F7B6C7C12C3E}"/>
                </a:ext>
              </a:extLst>
            </p:cNvPr>
            <p:cNvSpPr>
              <a:spLocks/>
            </p:cNvSpPr>
            <p:nvPr/>
          </p:nvSpPr>
          <p:spPr bwMode="auto">
            <a:xfrm>
              <a:off x="2817133" y="3403192"/>
              <a:ext cx="44450" cy="142875"/>
            </a:xfrm>
            <a:custGeom>
              <a:avLst/>
              <a:gdLst>
                <a:gd name="T0" fmla="*/ 157 w 211"/>
                <a:gd name="T1" fmla="*/ 0 h 690"/>
                <a:gd name="T2" fmla="*/ 211 w 211"/>
                <a:gd name="T3" fmla="*/ 220 h 690"/>
                <a:gd name="T4" fmla="*/ 104 w 211"/>
                <a:gd name="T5" fmla="*/ 623 h 690"/>
                <a:gd name="T6" fmla="*/ 0 w 211"/>
                <a:gd name="T7" fmla="*/ 690 h 690"/>
                <a:gd name="T8" fmla="*/ 157 w 211"/>
                <a:gd name="T9" fmla="*/ 0 h 690"/>
              </a:gdLst>
              <a:ahLst/>
              <a:cxnLst>
                <a:cxn ang="0">
                  <a:pos x="T0" y="T1"/>
                </a:cxn>
                <a:cxn ang="0">
                  <a:pos x="T2" y="T3"/>
                </a:cxn>
                <a:cxn ang="0">
                  <a:pos x="T4" y="T5"/>
                </a:cxn>
                <a:cxn ang="0">
                  <a:pos x="T6" y="T7"/>
                </a:cxn>
                <a:cxn ang="0">
                  <a:pos x="T8" y="T9"/>
                </a:cxn>
              </a:cxnLst>
              <a:rect l="0" t="0" r="r" b="b"/>
              <a:pathLst>
                <a:path w="211" h="690">
                  <a:moveTo>
                    <a:pt x="157" y="0"/>
                  </a:moveTo>
                  <a:lnTo>
                    <a:pt x="211" y="220"/>
                  </a:lnTo>
                  <a:lnTo>
                    <a:pt x="104" y="623"/>
                  </a:lnTo>
                  <a:lnTo>
                    <a:pt x="0" y="690"/>
                  </a:lnTo>
                  <a:lnTo>
                    <a:pt x="157" y="0"/>
                  </a:lnTo>
                  <a:close/>
                </a:path>
              </a:pathLst>
            </a:custGeom>
            <a:solidFill>
              <a:srgbClr val="E0D5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384">
              <a:extLst>
                <a:ext uri="{FF2B5EF4-FFF2-40B4-BE49-F238E27FC236}">
                  <a16:creationId xmlns:a16="http://schemas.microsoft.com/office/drawing/2014/main" id="{81FF0F2B-27F8-483D-A892-0682BDAF1453}"/>
                </a:ext>
              </a:extLst>
            </p:cNvPr>
            <p:cNvSpPr>
              <a:spLocks/>
            </p:cNvSpPr>
            <p:nvPr/>
          </p:nvSpPr>
          <p:spPr bwMode="auto">
            <a:xfrm>
              <a:off x="3545795" y="3400017"/>
              <a:ext cx="53975" cy="41275"/>
            </a:xfrm>
            <a:custGeom>
              <a:avLst/>
              <a:gdLst>
                <a:gd name="T0" fmla="*/ 210 w 255"/>
                <a:gd name="T1" fmla="*/ 0 h 197"/>
                <a:gd name="T2" fmla="*/ 0 w 255"/>
                <a:gd name="T3" fmla="*/ 182 h 197"/>
                <a:gd name="T4" fmla="*/ 93 w 255"/>
                <a:gd name="T5" fmla="*/ 197 h 197"/>
                <a:gd name="T6" fmla="*/ 255 w 255"/>
                <a:gd name="T7" fmla="*/ 90 h 197"/>
                <a:gd name="T8" fmla="*/ 210 w 255"/>
                <a:gd name="T9" fmla="*/ 0 h 197"/>
              </a:gdLst>
              <a:ahLst/>
              <a:cxnLst>
                <a:cxn ang="0">
                  <a:pos x="T0" y="T1"/>
                </a:cxn>
                <a:cxn ang="0">
                  <a:pos x="T2" y="T3"/>
                </a:cxn>
                <a:cxn ang="0">
                  <a:pos x="T4" y="T5"/>
                </a:cxn>
                <a:cxn ang="0">
                  <a:pos x="T6" y="T7"/>
                </a:cxn>
                <a:cxn ang="0">
                  <a:pos x="T8" y="T9"/>
                </a:cxn>
              </a:cxnLst>
              <a:rect l="0" t="0" r="r" b="b"/>
              <a:pathLst>
                <a:path w="255" h="197">
                  <a:moveTo>
                    <a:pt x="210" y="0"/>
                  </a:moveTo>
                  <a:cubicBezTo>
                    <a:pt x="210" y="0"/>
                    <a:pt x="76" y="9"/>
                    <a:pt x="0" y="182"/>
                  </a:cubicBezTo>
                  <a:lnTo>
                    <a:pt x="93" y="197"/>
                  </a:lnTo>
                  <a:cubicBezTo>
                    <a:pt x="93" y="197"/>
                    <a:pt x="153" y="36"/>
                    <a:pt x="255" y="90"/>
                  </a:cubicBezTo>
                  <a:lnTo>
                    <a:pt x="210" y="0"/>
                  </a:lnTo>
                  <a:close/>
                </a:path>
              </a:pathLst>
            </a:custGeom>
            <a:solidFill>
              <a:srgbClr val="E0D5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Oval 385">
              <a:extLst>
                <a:ext uri="{FF2B5EF4-FFF2-40B4-BE49-F238E27FC236}">
                  <a16:creationId xmlns:a16="http://schemas.microsoft.com/office/drawing/2014/main" id="{326838EF-31B8-47BC-81BC-057521207A1C}"/>
                </a:ext>
              </a:extLst>
            </p:cNvPr>
            <p:cNvSpPr>
              <a:spLocks noChangeArrowheads="1"/>
            </p:cNvSpPr>
            <p:nvPr/>
          </p:nvSpPr>
          <p:spPr bwMode="auto">
            <a:xfrm>
              <a:off x="2012270" y="2745967"/>
              <a:ext cx="361950" cy="361950"/>
            </a:xfrm>
            <a:prstGeom prst="ellipse">
              <a:avLst/>
            </a:prstGeom>
            <a:solidFill>
              <a:srgbClr val="71B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val 386">
              <a:extLst>
                <a:ext uri="{FF2B5EF4-FFF2-40B4-BE49-F238E27FC236}">
                  <a16:creationId xmlns:a16="http://schemas.microsoft.com/office/drawing/2014/main" id="{A1F7B1EF-758F-4131-9F4D-9F36F9FE87C4}"/>
                </a:ext>
              </a:extLst>
            </p:cNvPr>
            <p:cNvSpPr>
              <a:spLocks noChangeArrowheads="1"/>
            </p:cNvSpPr>
            <p:nvPr/>
          </p:nvSpPr>
          <p:spPr bwMode="auto">
            <a:xfrm>
              <a:off x="2059895" y="2793592"/>
              <a:ext cx="266700" cy="266700"/>
            </a:xfrm>
            <a:prstGeom prst="ellipse">
              <a:avLst/>
            </a:prstGeom>
            <a:solidFill>
              <a:srgbClr val="ADD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387">
              <a:extLst>
                <a:ext uri="{FF2B5EF4-FFF2-40B4-BE49-F238E27FC236}">
                  <a16:creationId xmlns:a16="http://schemas.microsoft.com/office/drawing/2014/main" id="{007CCB5C-5424-4058-B4A5-8445ED1BB07A}"/>
                </a:ext>
              </a:extLst>
            </p:cNvPr>
            <p:cNvSpPr>
              <a:spLocks/>
            </p:cNvSpPr>
            <p:nvPr/>
          </p:nvSpPr>
          <p:spPr bwMode="auto">
            <a:xfrm>
              <a:off x="2177370" y="2818992"/>
              <a:ext cx="101600" cy="125413"/>
            </a:xfrm>
            <a:custGeom>
              <a:avLst/>
              <a:gdLst>
                <a:gd name="T0" fmla="*/ 436 w 492"/>
                <a:gd name="T1" fmla="*/ 485 h 597"/>
                <a:gd name="T2" fmla="*/ 121 w 492"/>
                <a:gd name="T3" fmla="*/ 485 h 597"/>
                <a:gd name="T4" fmla="*/ 121 w 492"/>
                <a:gd name="T5" fmla="*/ 60 h 597"/>
                <a:gd name="T6" fmla="*/ 61 w 492"/>
                <a:gd name="T7" fmla="*/ 0 h 597"/>
                <a:gd name="T8" fmla="*/ 0 w 492"/>
                <a:gd name="T9" fmla="*/ 60 h 597"/>
                <a:gd name="T10" fmla="*/ 0 w 492"/>
                <a:gd name="T11" fmla="*/ 597 h 597"/>
                <a:gd name="T12" fmla="*/ 42 w 492"/>
                <a:gd name="T13" fmla="*/ 597 h 597"/>
                <a:gd name="T14" fmla="*/ 121 w 492"/>
                <a:gd name="T15" fmla="*/ 597 h 597"/>
                <a:gd name="T16" fmla="*/ 436 w 492"/>
                <a:gd name="T17" fmla="*/ 597 h 597"/>
                <a:gd name="T18" fmla="*/ 492 w 492"/>
                <a:gd name="T19" fmla="*/ 541 h 597"/>
                <a:gd name="T20" fmla="*/ 436 w 492"/>
                <a:gd name="T21" fmla="*/ 48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2" h="597">
                  <a:moveTo>
                    <a:pt x="436" y="485"/>
                  </a:moveTo>
                  <a:lnTo>
                    <a:pt x="121" y="485"/>
                  </a:lnTo>
                  <a:lnTo>
                    <a:pt x="121" y="60"/>
                  </a:lnTo>
                  <a:cubicBezTo>
                    <a:pt x="121" y="27"/>
                    <a:pt x="94" y="0"/>
                    <a:pt x="61" y="0"/>
                  </a:cubicBezTo>
                  <a:cubicBezTo>
                    <a:pt x="27" y="0"/>
                    <a:pt x="0" y="27"/>
                    <a:pt x="0" y="60"/>
                  </a:cubicBezTo>
                  <a:lnTo>
                    <a:pt x="0" y="597"/>
                  </a:lnTo>
                  <a:lnTo>
                    <a:pt x="42" y="597"/>
                  </a:lnTo>
                  <a:lnTo>
                    <a:pt x="121" y="597"/>
                  </a:lnTo>
                  <a:lnTo>
                    <a:pt x="436" y="597"/>
                  </a:lnTo>
                  <a:cubicBezTo>
                    <a:pt x="467" y="597"/>
                    <a:pt x="492" y="572"/>
                    <a:pt x="492" y="541"/>
                  </a:cubicBezTo>
                  <a:cubicBezTo>
                    <a:pt x="492" y="510"/>
                    <a:pt x="467" y="485"/>
                    <a:pt x="436" y="485"/>
                  </a:cubicBezTo>
                  <a:close/>
                </a:path>
              </a:pathLst>
            </a:custGeom>
            <a:solidFill>
              <a:srgbClr val="71B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388">
              <a:extLst>
                <a:ext uri="{FF2B5EF4-FFF2-40B4-BE49-F238E27FC236}">
                  <a16:creationId xmlns:a16="http://schemas.microsoft.com/office/drawing/2014/main" id="{EEF7787B-31A1-4607-9B3A-DFEB2E0E3ACE}"/>
                </a:ext>
              </a:extLst>
            </p:cNvPr>
            <p:cNvSpPr>
              <a:spLocks/>
            </p:cNvSpPr>
            <p:nvPr/>
          </p:nvSpPr>
          <p:spPr bwMode="auto">
            <a:xfrm>
              <a:off x="2253570" y="3955642"/>
              <a:ext cx="69850" cy="246063"/>
            </a:xfrm>
            <a:custGeom>
              <a:avLst/>
              <a:gdLst>
                <a:gd name="T0" fmla="*/ 0 w 338"/>
                <a:gd name="T1" fmla="*/ 0 h 1182"/>
                <a:gd name="T2" fmla="*/ 267 w 338"/>
                <a:gd name="T3" fmla="*/ 0 h 1182"/>
                <a:gd name="T4" fmla="*/ 338 w 338"/>
                <a:gd name="T5" fmla="*/ 1182 h 1182"/>
                <a:gd name="T6" fmla="*/ 36 w 338"/>
                <a:gd name="T7" fmla="*/ 1182 h 1182"/>
                <a:gd name="T8" fmla="*/ 0 w 338"/>
                <a:gd name="T9" fmla="*/ 0 h 1182"/>
              </a:gdLst>
              <a:ahLst/>
              <a:cxnLst>
                <a:cxn ang="0">
                  <a:pos x="T0" y="T1"/>
                </a:cxn>
                <a:cxn ang="0">
                  <a:pos x="T2" y="T3"/>
                </a:cxn>
                <a:cxn ang="0">
                  <a:pos x="T4" y="T5"/>
                </a:cxn>
                <a:cxn ang="0">
                  <a:pos x="T6" y="T7"/>
                </a:cxn>
                <a:cxn ang="0">
                  <a:pos x="T8" y="T9"/>
                </a:cxn>
              </a:cxnLst>
              <a:rect l="0" t="0" r="r" b="b"/>
              <a:pathLst>
                <a:path w="338" h="1182">
                  <a:moveTo>
                    <a:pt x="0" y="0"/>
                  </a:moveTo>
                  <a:lnTo>
                    <a:pt x="267" y="0"/>
                  </a:lnTo>
                  <a:lnTo>
                    <a:pt x="338" y="1182"/>
                  </a:lnTo>
                  <a:lnTo>
                    <a:pt x="36" y="1182"/>
                  </a:lnTo>
                  <a:lnTo>
                    <a:pt x="0" y="0"/>
                  </a:lnTo>
                  <a:close/>
                </a:path>
              </a:pathLst>
            </a:custGeom>
            <a:solidFill>
              <a:srgbClr val="732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389">
              <a:extLst>
                <a:ext uri="{FF2B5EF4-FFF2-40B4-BE49-F238E27FC236}">
                  <a16:creationId xmlns:a16="http://schemas.microsoft.com/office/drawing/2014/main" id="{C88E2A3D-DCD2-49A0-B6EF-91707D4A477A}"/>
                </a:ext>
              </a:extLst>
            </p:cNvPr>
            <p:cNvSpPr>
              <a:spLocks/>
            </p:cNvSpPr>
            <p:nvPr/>
          </p:nvSpPr>
          <p:spPr bwMode="auto">
            <a:xfrm>
              <a:off x="2247220" y="3955642"/>
              <a:ext cx="71438" cy="246063"/>
            </a:xfrm>
            <a:custGeom>
              <a:avLst/>
              <a:gdLst>
                <a:gd name="T0" fmla="*/ 0 w 342"/>
                <a:gd name="T1" fmla="*/ 0 h 1182"/>
                <a:gd name="T2" fmla="*/ 271 w 342"/>
                <a:gd name="T3" fmla="*/ 0 h 1182"/>
                <a:gd name="T4" fmla="*/ 342 w 342"/>
                <a:gd name="T5" fmla="*/ 1182 h 1182"/>
                <a:gd name="T6" fmla="*/ 35 w 342"/>
                <a:gd name="T7" fmla="*/ 1182 h 1182"/>
                <a:gd name="T8" fmla="*/ 0 w 342"/>
                <a:gd name="T9" fmla="*/ 0 h 1182"/>
              </a:gdLst>
              <a:ahLst/>
              <a:cxnLst>
                <a:cxn ang="0">
                  <a:pos x="T0" y="T1"/>
                </a:cxn>
                <a:cxn ang="0">
                  <a:pos x="T2" y="T3"/>
                </a:cxn>
                <a:cxn ang="0">
                  <a:pos x="T4" y="T5"/>
                </a:cxn>
                <a:cxn ang="0">
                  <a:pos x="T6" y="T7"/>
                </a:cxn>
                <a:cxn ang="0">
                  <a:pos x="T8" y="T9"/>
                </a:cxn>
              </a:cxnLst>
              <a:rect l="0" t="0" r="r" b="b"/>
              <a:pathLst>
                <a:path w="342" h="1182">
                  <a:moveTo>
                    <a:pt x="0" y="0"/>
                  </a:moveTo>
                  <a:lnTo>
                    <a:pt x="271" y="0"/>
                  </a:lnTo>
                  <a:lnTo>
                    <a:pt x="342" y="1182"/>
                  </a:lnTo>
                  <a:lnTo>
                    <a:pt x="35" y="1182"/>
                  </a:lnTo>
                  <a:lnTo>
                    <a:pt x="0" y="0"/>
                  </a:lnTo>
                  <a:close/>
                </a:path>
              </a:pathLst>
            </a:custGeom>
            <a:solidFill>
              <a:srgbClr val="AB5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390">
              <a:extLst>
                <a:ext uri="{FF2B5EF4-FFF2-40B4-BE49-F238E27FC236}">
                  <a16:creationId xmlns:a16="http://schemas.microsoft.com/office/drawing/2014/main" id="{FD4ABF0E-0EF8-4017-83CB-5E1529B17C8F}"/>
                </a:ext>
              </a:extLst>
            </p:cNvPr>
            <p:cNvSpPr>
              <a:spLocks/>
            </p:cNvSpPr>
            <p:nvPr/>
          </p:nvSpPr>
          <p:spPr bwMode="auto">
            <a:xfrm>
              <a:off x="2239283" y="3960405"/>
              <a:ext cx="79375" cy="241300"/>
            </a:xfrm>
            <a:custGeom>
              <a:avLst/>
              <a:gdLst>
                <a:gd name="T0" fmla="*/ 0 w 383"/>
                <a:gd name="T1" fmla="*/ 0 h 1151"/>
                <a:gd name="T2" fmla="*/ 271 w 383"/>
                <a:gd name="T3" fmla="*/ 0 h 1151"/>
                <a:gd name="T4" fmla="*/ 383 w 383"/>
                <a:gd name="T5" fmla="*/ 1150 h 1151"/>
                <a:gd name="T6" fmla="*/ 96 w 383"/>
                <a:gd name="T7" fmla="*/ 1151 h 1151"/>
                <a:gd name="T8" fmla="*/ 0 w 383"/>
                <a:gd name="T9" fmla="*/ 0 h 1151"/>
              </a:gdLst>
              <a:ahLst/>
              <a:cxnLst>
                <a:cxn ang="0">
                  <a:pos x="T0" y="T1"/>
                </a:cxn>
                <a:cxn ang="0">
                  <a:pos x="T2" y="T3"/>
                </a:cxn>
                <a:cxn ang="0">
                  <a:pos x="T4" y="T5"/>
                </a:cxn>
                <a:cxn ang="0">
                  <a:pos x="T6" y="T7"/>
                </a:cxn>
                <a:cxn ang="0">
                  <a:pos x="T8" y="T9"/>
                </a:cxn>
              </a:cxnLst>
              <a:rect l="0" t="0" r="r" b="b"/>
              <a:pathLst>
                <a:path w="383" h="1151">
                  <a:moveTo>
                    <a:pt x="0" y="0"/>
                  </a:moveTo>
                  <a:lnTo>
                    <a:pt x="271" y="0"/>
                  </a:lnTo>
                  <a:lnTo>
                    <a:pt x="383" y="1150"/>
                  </a:lnTo>
                  <a:lnTo>
                    <a:pt x="96" y="1151"/>
                  </a:lnTo>
                  <a:lnTo>
                    <a:pt x="0" y="0"/>
                  </a:lnTo>
                  <a:close/>
                </a:path>
              </a:pathLst>
            </a:custGeom>
            <a:solidFill>
              <a:srgbClr val="732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391">
              <a:extLst>
                <a:ext uri="{FF2B5EF4-FFF2-40B4-BE49-F238E27FC236}">
                  <a16:creationId xmlns:a16="http://schemas.microsoft.com/office/drawing/2014/main" id="{A3E2A2FD-FFB8-4EDC-A6FE-57C7A02566DE}"/>
                </a:ext>
              </a:extLst>
            </p:cNvPr>
            <p:cNvSpPr>
              <a:spLocks/>
            </p:cNvSpPr>
            <p:nvPr/>
          </p:nvSpPr>
          <p:spPr bwMode="auto">
            <a:xfrm>
              <a:off x="2251983" y="3958817"/>
              <a:ext cx="58738" cy="239713"/>
            </a:xfrm>
            <a:custGeom>
              <a:avLst/>
              <a:gdLst>
                <a:gd name="T0" fmla="*/ 0 w 284"/>
                <a:gd name="T1" fmla="*/ 0 h 1154"/>
                <a:gd name="T2" fmla="*/ 205 w 284"/>
                <a:gd name="T3" fmla="*/ 13 h 1154"/>
                <a:gd name="T4" fmla="*/ 284 w 284"/>
                <a:gd name="T5" fmla="*/ 1152 h 1154"/>
                <a:gd name="T6" fmla="*/ 53 w 284"/>
                <a:gd name="T7" fmla="*/ 1154 h 1154"/>
                <a:gd name="T8" fmla="*/ 0 w 284"/>
                <a:gd name="T9" fmla="*/ 0 h 1154"/>
              </a:gdLst>
              <a:ahLst/>
              <a:cxnLst>
                <a:cxn ang="0">
                  <a:pos x="T0" y="T1"/>
                </a:cxn>
                <a:cxn ang="0">
                  <a:pos x="T2" y="T3"/>
                </a:cxn>
                <a:cxn ang="0">
                  <a:pos x="T4" y="T5"/>
                </a:cxn>
                <a:cxn ang="0">
                  <a:pos x="T6" y="T7"/>
                </a:cxn>
                <a:cxn ang="0">
                  <a:pos x="T8" y="T9"/>
                </a:cxn>
              </a:cxnLst>
              <a:rect l="0" t="0" r="r" b="b"/>
              <a:pathLst>
                <a:path w="284" h="1154">
                  <a:moveTo>
                    <a:pt x="0" y="0"/>
                  </a:moveTo>
                  <a:cubicBezTo>
                    <a:pt x="65" y="26"/>
                    <a:pt x="134" y="29"/>
                    <a:pt x="205" y="13"/>
                  </a:cubicBezTo>
                  <a:lnTo>
                    <a:pt x="284" y="1152"/>
                  </a:lnTo>
                  <a:cubicBezTo>
                    <a:pt x="197" y="1136"/>
                    <a:pt x="113" y="1136"/>
                    <a:pt x="53" y="1154"/>
                  </a:cubicBezTo>
                  <a:lnTo>
                    <a:pt x="0" y="0"/>
                  </a:lnTo>
                  <a:close/>
                </a:path>
              </a:pathLst>
            </a:custGeom>
            <a:solidFill>
              <a:srgbClr val="DDCB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392">
              <a:extLst>
                <a:ext uri="{FF2B5EF4-FFF2-40B4-BE49-F238E27FC236}">
                  <a16:creationId xmlns:a16="http://schemas.microsoft.com/office/drawing/2014/main" id="{7B1597FF-2793-4922-8805-B4E8D306A654}"/>
                </a:ext>
              </a:extLst>
            </p:cNvPr>
            <p:cNvSpPr>
              <a:spLocks/>
            </p:cNvSpPr>
            <p:nvPr/>
          </p:nvSpPr>
          <p:spPr bwMode="auto">
            <a:xfrm>
              <a:off x="2109108" y="3950880"/>
              <a:ext cx="166688" cy="250825"/>
            </a:xfrm>
            <a:custGeom>
              <a:avLst/>
              <a:gdLst>
                <a:gd name="T0" fmla="*/ 0 w 801"/>
                <a:gd name="T1" fmla="*/ 0 h 1204"/>
                <a:gd name="T2" fmla="*/ 709 w 801"/>
                <a:gd name="T3" fmla="*/ 0 h 1204"/>
                <a:gd name="T4" fmla="*/ 801 w 801"/>
                <a:gd name="T5" fmla="*/ 1204 h 1204"/>
                <a:gd name="T6" fmla="*/ 78 w 801"/>
                <a:gd name="T7" fmla="*/ 1204 h 1204"/>
                <a:gd name="T8" fmla="*/ 0 w 801"/>
                <a:gd name="T9" fmla="*/ 0 h 1204"/>
              </a:gdLst>
              <a:ahLst/>
              <a:cxnLst>
                <a:cxn ang="0">
                  <a:pos x="T0" y="T1"/>
                </a:cxn>
                <a:cxn ang="0">
                  <a:pos x="T2" y="T3"/>
                </a:cxn>
                <a:cxn ang="0">
                  <a:pos x="T4" y="T5"/>
                </a:cxn>
                <a:cxn ang="0">
                  <a:pos x="T6" y="T7"/>
                </a:cxn>
                <a:cxn ang="0">
                  <a:pos x="T8" y="T9"/>
                </a:cxn>
              </a:cxnLst>
              <a:rect l="0" t="0" r="r" b="b"/>
              <a:pathLst>
                <a:path w="801" h="1204">
                  <a:moveTo>
                    <a:pt x="0" y="0"/>
                  </a:moveTo>
                  <a:lnTo>
                    <a:pt x="709" y="0"/>
                  </a:lnTo>
                  <a:lnTo>
                    <a:pt x="801" y="1204"/>
                  </a:lnTo>
                  <a:lnTo>
                    <a:pt x="78" y="1204"/>
                  </a:lnTo>
                  <a:lnTo>
                    <a:pt x="0" y="0"/>
                  </a:lnTo>
                  <a:close/>
                </a:path>
              </a:pathLst>
            </a:custGeom>
            <a:solidFill>
              <a:srgbClr val="732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393">
              <a:extLst>
                <a:ext uri="{FF2B5EF4-FFF2-40B4-BE49-F238E27FC236}">
                  <a16:creationId xmlns:a16="http://schemas.microsoft.com/office/drawing/2014/main" id="{A7D9DD1C-427E-47D7-B283-6C4EF8139AB8}"/>
                </a:ext>
              </a:extLst>
            </p:cNvPr>
            <p:cNvSpPr>
              <a:spLocks/>
            </p:cNvSpPr>
            <p:nvPr/>
          </p:nvSpPr>
          <p:spPr bwMode="auto">
            <a:xfrm>
              <a:off x="2102758" y="3950880"/>
              <a:ext cx="166688" cy="250825"/>
            </a:xfrm>
            <a:custGeom>
              <a:avLst/>
              <a:gdLst>
                <a:gd name="T0" fmla="*/ 0 w 801"/>
                <a:gd name="T1" fmla="*/ 0 h 1204"/>
                <a:gd name="T2" fmla="*/ 709 w 801"/>
                <a:gd name="T3" fmla="*/ 0 h 1204"/>
                <a:gd name="T4" fmla="*/ 801 w 801"/>
                <a:gd name="T5" fmla="*/ 1204 h 1204"/>
                <a:gd name="T6" fmla="*/ 77 w 801"/>
                <a:gd name="T7" fmla="*/ 1204 h 1204"/>
                <a:gd name="T8" fmla="*/ 0 w 801"/>
                <a:gd name="T9" fmla="*/ 0 h 1204"/>
              </a:gdLst>
              <a:ahLst/>
              <a:cxnLst>
                <a:cxn ang="0">
                  <a:pos x="T0" y="T1"/>
                </a:cxn>
                <a:cxn ang="0">
                  <a:pos x="T2" y="T3"/>
                </a:cxn>
                <a:cxn ang="0">
                  <a:pos x="T4" y="T5"/>
                </a:cxn>
                <a:cxn ang="0">
                  <a:pos x="T6" y="T7"/>
                </a:cxn>
                <a:cxn ang="0">
                  <a:pos x="T8" y="T9"/>
                </a:cxn>
              </a:cxnLst>
              <a:rect l="0" t="0" r="r" b="b"/>
              <a:pathLst>
                <a:path w="801" h="1204">
                  <a:moveTo>
                    <a:pt x="0" y="0"/>
                  </a:moveTo>
                  <a:lnTo>
                    <a:pt x="709" y="0"/>
                  </a:lnTo>
                  <a:lnTo>
                    <a:pt x="801" y="1204"/>
                  </a:lnTo>
                  <a:lnTo>
                    <a:pt x="77" y="1204"/>
                  </a:lnTo>
                  <a:lnTo>
                    <a:pt x="0" y="0"/>
                  </a:lnTo>
                  <a:close/>
                </a:path>
              </a:pathLst>
            </a:custGeom>
            <a:solidFill>
              <a:srgbClr val="BF6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394">
              <a:extLst>
                <a:ext uri="{FF2B5EF4-FFF2-40B4-BE49-F238E27FC236}">
                  <a16:creationId xmlns:a16="http://schemas.microsoft.com/office/drawing/2014/main" id="{3578AC82-1543-4BDB-B88E-21B6D286B778}"/>
                </a:ext>
              </a:extLst>
            </p:cNvPr>
            <p:cNvSpPr>
              <a:spLocks/>
            </p:cNvSpPr>
            <p:nvPr/>
          </p:nvSpPr>
          <p:spPr bwMode="auto">
            <a:xfrm>
              <a:off x="2278970" y="3960405"/>
              <a:ext cx="31750" cy="238125"/>
            </a:xfrm>
            <a:custGeom>
              <a:avLst/>
              <a:gdLst>
                <a:gd name="T0" fmla="*/ 0 w 153"/>
                <a:gd name="T1" fmla="*/ 9 h 1139"/>
                <a:gd name="T2" fmla="*/ 74 w 153"/>
                <a:gd name="T3" fmla="*/ 0 h 1139"/>
                <a:gd name="T4" fmla="*/ 153 w 153"/>
                <a:gd name="T5" fmla="*/ 1139 h 1139"/>
                <a:gd name="T6" fmla="*/ 50 w 153"/>
                <a:gd name="T7" fmla="*/ 1127 h 1139"/>
                <a:gd name="T8" fmla="*/ 0 w 153"/>
                <a:gd name="T9" fmla="*/ 9 h 1139"/>
              </a:gdLst>
              <a:ahLst/>
              <a:cxnLst>
                <a:cxn ang="0">
                  <a:pos x="T0" y="T1"/>
                </a:cxn>
                <a:cxn ang="0">
                  <a:pos x="T2" y="T3"/>
                </a:cxn>
                <a:cxn ang="0">
                  <a:pos x="T4" y="T5"/>
                </a:cxn>
                <a:cxn ang="0">
                  <a:pos x="T6" y="T7"/>
                </a:cxn>
                <a:cxn ang="0">
                  <a:pos x="T8" y="T9"/>
                </a:cxn>
              </a:cxnLst>
              <a:rect l="0" t="0" r="r" b="b"/>
              <a:pathLst>
                <a:path w="153" h="1139">
                  <a:moveTo>
                    <a:pt x="0" y="9"/>
                  </a:moveTo>
                  <a:cubicBezTo>
                    <a:pt x="24" y="8"/>
                    <a:pt x="49" y="5"/>
                    <a:pt x="74" y="0"/>
                  </a:cubicBezTo>
                  <a:lnTo>
                    <a:pt x="153" y="1139"/>
                  </a:lnTo>
                  <a:cubicBezTo>
                    <a:pt x="118" y="1132"/>
                    <a:pt x="83" y="1129"/>
                    <a:pt x="50" y="1127"/>
                  </a:cubicBezTo>
                  <a:lnTo>
                    <a:pt x="0" y="9"/>
                  </a:lnTo>
                  <a:close/>
                </a:path>
              </a:pathLst>
            </a:custGeom>
            <a:solidFill>
              <a:srgbClr val="EFE3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4" name="Picture 395">
              <a:extLst>
                <a:ext uri="{FF2B5EF4-FFF2-40B4-BE49-F238E27FC236}">
                  <a16:creationId xmlns:a16="http://schemas.microsoft.com/office/drawing/2014/main" id="{B86AC9CE-EA3B-4230-A269-2D9F96EF1E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2758" y="3946117"/>
              <a:ext cx="1714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396">
              <a:extLst>
                <a:ext uri="{FF2B5EF4-FFF2-40B4-BE49-F238E27FC236}">
                  <a16:creationId xmlns:a16="http://schemas.microsoft.com/office/drawing/2014/main" id="{6E7FFDC2-39AF-4466-AE5D-3C7A0392C9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3870" y="3950880"/>
              <a:ext cx="1539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397">
              <a:extLst>
                <a:ext uri="{FF2B5EF4-FFF2-40B4-BE49-F238E27FC236}">
                  <a16:creationId xmlns:a16="http://schemas.microsoft.com/office/drawing/2014/main" id="{4DCA6ACF-EFF1-40C2-B3FF-3DAE22541E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6408" y="3935005"/>
              <a:ext cx="182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Freeform 398">
              <a:extLst>
                <a:ext uri="{FF2B5EF4-FFF2-40B4-BE49-F238E27FC236}">
                  <a16:creationId xmlns:a16="http://schemas.microsoft.com/office/drawing/2014/main" id="{86AB82A1-794A-4CC1-8A11-F97592F379AF}"/>
                </a:ext>
              </a:extLst>
            </p:cNvPr>
            <p:cNvSpPr>
              <a:spLocks/>
            </p:cNvSpPr>
            <p:nvPr/>
          </p:nvSpPr>
          <p:spPr bwMode="auto">
            <a:xfrm>
              <a:off x="1982108" y="3885792"/>
              <a:ext cx="161925" cy="280988"/>
            </a:xfrm>
            <a:custGeom>
              <a:avLst/>
              <a:gdLst>
                <a:gd name="T0" fmla="*/ 0 w 776"/>
                <a:gd name="T1" fmla="*/ 0 h 1352"/>
                <a:gd name="T2" fmla="*/ 729 w 776"/>
                <a:gd name="T3" fmla="*/ 0 h 1352"/>
                <a:gd name="T4" fmla="*/ 776 w 776"/>
                <a:gd name="T5" fmla="*/ 699 h 1352"/>
                <a:gd name="T6" fmla="*/ 297 w 776"/>
                <a:gd name="T7" fmla="*/ 1352 h 1352"/>
                <a:gd name="T8" fmla="*/ 0 w 776"/>
                <a:gd name="T9" fmla="*/ 0 h 1352"/>
              </a:gdLst>
              <a:ahLst/>
              <a:cxnLst>
                <a:cxn ang="0">
                  <a:pos x="T0" y="T1"/>
                </a:cxn>
                <a:cxn ang="0">
                  <a:pos x="T2" y="T3"/>
                </a:cxn>
                <a:cxn ang="0">
                  <a:pos x="T4" y="T5"/>
                </a:cxn>
                <a:cxn ang="0">
                  <a:pos x="T6" y="T7"/>
                </a:cxn>
                <a:cxn ang="0">
                  <a:pos x="T8" y="T9"/>
                </a:cxn>
              </a:cxnLst>
              <a:rect l="0" t="0" r="r" b="b"/>
              <a:pathLst>
                <a:path w="776" h="1352">
                  <a:moveTo>
                    <a:pt x="0" y="0"/>
                  </a:moveTo>
                  <a:lnTo>
                    <a:pt x="729" y="0"/>
                  </a:lnTo>
                  <a:lnTo>
                    <a:pt x="776" y="699"/>
                  </a:lnTo>
                  <a:lnTo>
                    <a:pt x="297" y="1352"/>
                  </a:lnTo>
                  <a:lnTo>
                    <a:pt x="0" y="0"/>
                  </a:lnTo>
                  <a:close/>
                </a:path>
              </a:pathLst>
            </a:custGeom>
            <a:solidFill>
              <a:srgbClr val="8B54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399">
              <a:extLst>
                <a:ext uri="{FF2B5EF4-FFF2-40B4-BE49-F238E27FC236}">
                  <a16:creationId xmlns:a16="http://schemas.microsoft.com/office/drawing/2014/main" id="{0F90BF80-E78E-4E52-9A22-D292461AD7EC}"/>
                </a:ext>
              </a:extLst>
            </p:cNvPr>
            <p:cNvSpPr>
              <a:spLocks/>
            </p:cNvSpPr>
            <p:nvPr/>
          </p:nvSpPr>
          <p:spPr bwMode="auto">
            <a:xfrm>
              <a:off x="1978933" y="3890555"/>
              <a:ext cx="161925" cy="282575"/>
            </a:xfrm>
            <a:custGeom>
              <a:avLst/>
              <a:gdLst>
                <a:gd name="T0" fmla="*/ 0 w 775"/>
                <a:gd name="T1" fmla="*/ 0 h 1352"/>
                <a:gd name="T2" fmla="*/ 729 w 775"/>
                <a:gd name="T3" fmla="*/ 0 h 1352"/>
                <a:gd name="T4" fmla="*/ 775 w 775"/>
                <a:gd name="T5" fmla="*/ 699 h 1352"/>
                <a:gd name="T6" fmla="*/ 297 w 775"/>
                <a:gd name="T7" fmla="*/ 1352 h 1352"/>
                <a:gd name="T8" fmla="*/ 0 w 775"/>
                <a:gd name="T9" fmla="*/ 0 h 1352"/>
              </a:gdLst>
              <a:ahLst/>
              <a:cxnLst>
                <a:cxn ang="0">
                  <a:pos x="T0" y="T1"/>
                </a:cxn>
                <a:cxn ang="0">
                  <a:pos x="T2" y="T3"/>
                </a:cxn>
                <a:cxn ang="0">
                  <a:pos x="T4" y="T5"/>
                </a:cxn>
                <a:cxn ang="0">
                  <a:pos x="T6" y="T7"/>
                </a:cxn>
                <a:cxn ang="0">
                  <a:pos x="T8" y="T9"/>
                </a:cxn>
              </a:cxnLst>
              <a:rect l="0" t="0" r="r" b="b"/>
              <a:pathLst>
                <a:path w="775" h="1352">
                  <a:moveTo>
                    <a:pt x="0" y="0"/>
                  </a:moveTo>
                  <a:lnTo>
                    <a:pt x="729" y="0"/>
                  </a:lnTo>
                  <a:lnTo>
                    <a:pt x="775" y="699"/>
                  </a:lnTo>
                  <a:lnTo>
                    <a:pt x="297" y="1352"/>
                  </a:lnTo>
                  <a:lnTo>
                    <a:pt x="0" y="0"/>
                  </a:lnTo>
                  <a:close/>
                </a:path>
              </a:pathLst>
            </a:custGeom>
            <a:solidFill>
              <a:srgbClr val="634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400">
              <a:extLst>
                <a:ext uri="{FF2B5EF4-FFF2-40B4-BE49-F238E27FC236}">
                  <a16:creationId xmlns:a16="http://schemas.microsoft.com/office/drawing/2014/main" id="{206786A3-6E47-4A8A-B062-C8BED4F4EFF4}"/>
                </a:ext>
              </a:extLst>
            </p:cNvPr>
            <p:cNvSpPr>
              <a:spLocks/>
            </p:cNvSpPr>
            <p:nvPr/>
          </p:nvSpPr>
          <p:spPr bwMode="auto">
            <a:xfrm>
              <a:off x="1980520" y="3898492"/>
              <a:ext cx="206375" cy="280988"/>
            </a:xfrm>
            <a:custGeom>
              <a:avLst/>
              <a:gdLst>
                <a:gd name="T0" fmla="*/ 0 w 994"/>
                <a:gd name="T1" fmla="*/ 0 h 1351"/>
                <a:gd name="T2" fmla="*/ 729 w 994"/>
                <a:gd name="T3" fmla="*/ 0 h 1351"/>
                <a:gd name="T4" fmla="*/ 994 w 994"/>
                <a:gd name="T5" fmla="*/ 1221 h 1351"/>
                <a:gd name="T6" fmla="*/ 297 w 994"/>
                <a:gd name="T7" fmla="*/ 1351 h 1351"/>
                <a:gd name="T8" fmla="*/ 0 w 994"/>
                <a:gd name="T9" fmla="*/ 0 h 1351"/>
              </a:gdLst>
              <a:ahLst/>
              <a:cxnLst>
                <a:cxn ang="0">
                  <a:pos x="T0" y="T1"/>
                </a:cxn>
                <a:cxn ang="0">
                  <a:pos x="T2" y="T3"/>
                </a:cxn>
                <a:cxn ang="0">
                  <a:pos x="T4" y="T5"/>
                </a:cxn>
                <a:cxn ang="0">
                  <a:pos x="T6" y="T7"/>
                </a:cxn>
                <a:cxn ang="0">
                  <a:pos x="T8" y="T9"/>
                </a:cxn>
              </a:cxnLst>
              <a:rect l="0" t="0" r="r" b="b"/>
              <a:pathLst>
                <a:path w="994" h="1351">
                  <a:moveTo>
                    <a:pt x="0" y="0"/>
                  </a:moveTo>
                  <a:lnTo>
                    <a:pt x="729" y="0"/>
                  </a:lnTo>
                  <a:lnTo>
                    <a:pt x="994" y="1221"/>
                  </a:lnTo>
                  <a:lnTo>
                    <a:pt x="297" y="1351"/>
                  </a:lnTo>
                  <a:lnTo>
                    <a:pt x="0" y="0"/>
                  </a:lnTo>
                  <a:close/>
                </a:path>
              </a:pathLst>
            </a:custGeom>
            <a:solidFill>
              <a:srgbClr val="E2D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401">
              <a:extLst>
                <a:ext uri="{FF2B5EF4-FFF2-40B4-BE49-F238E27FC236}">
                  <a16:creationId xmlns:a16="http://schemas.microsoft.com/office/drawing/2014/main" id="{29167DFB-018A-4981-8B9F-A1CDF9B42919}"/>
                </a:ext>
              </a:extLst>
            </p:cNvPr>
            <p:cNvSpPr>
              <a:spLocks/>
            </p:cNvSpPr>
            <p:nvPr/>
          </p:nvSpPr>
          <p:spPr bwMode="auto">
            <a:xfrm>
              <a:off x="2067833" y="3900080"/>
              <a:ext cx="58738" cy="9525"/>
            </a:xfrm>
            <a:custGeom>
              <a:avLst/>
              <a:gdLst>
                <a:gd name="T0" fmla="*/ 239 w 281"/>
                <a:gd name="T1" fmla="*/ 46 h 46"/>
                <a:gd name="T2" fmla="*/ 0 w 281"/>
                <a:gd name="T3" fmla="*/ 4 h 46"/>
                <a:gd name="T4" fmla="*/ 1 w 281"/>
                <a:gd name="T5" fmla="*/ 0 h 46"/>
                <a:gd name="T6" fmla="*/ 281 w 281"/>
                <a:gd name="T7" fmla="*/ 0 h 46"/>
                <a:gd name="T8" fmla="*/ 239 w 281"/>
                <a:gd name="T9" fmla="*/ 46 h 46"/>
              </a:gdLst>
              <a:ahLst/>
              <a:cxnLst>
                <a:cxn ang="0">
                  <a:pos x="T0" y="T1"/>
                </a:cxn>
                <a:cxn ang="0">
                  <a:pos x="T2" y="T3"/>
                </a:cxn>
                <a:cxn ang="0">
                  <a:pos x="T4" y="T5"/>
                </a:cxn>
                <a:cxn ang="0">
                  <a:pos x="T6" y="T7"/>
                </a:cxn>
                <a:cxn ang="0">
                  <a:pos x="T8" y="T9"/>
                </a:cxn>
              </a:cxnLst>
              <a:rect l="0" t="0" r="r" b="b"/>
              <a:pathLst>
                <a:path w="281" h="46">
                  <a:moveTo>
                    <a:pt x="239" y="46"/>
                  </a:moveTo>
                  <a:cubicBezTo>
                    <a:pt x="109" y="43"/>
                    <a:pt x="0" y="34"/>
                    <a:pt x="0" y="4"/>
                  </a:cubicBezTo>
                  <a:cubicBezTo>
                    <a:pt x="0" y="3"/>
                    <a:pt x="1" y="2"/>
                    <a:pt x="1" y="0"/>
                  </a:cubicBezTo>
                  <a:lnTo>
                    <a:pt x="281" y="0"/>
                  </a:lnTo>
                  <a:lnTo>
                    <a:pt x="239" y="46"/>
                  </a:lnTo>
                  <a:close/>
                </a:path>
              </a:pathLst>
            </a:custGeom>
            <a:solidFill>
              <a:srgbClr val="F7F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402">
              <a:extLst>
                <a:ext uri="{FF2B5EF4-FFF2-40B4-BE49-F238E27FC236}">
                  <a16:creationId xmlns:a16="http://schemas.microsoft.com/office/drawing/2014/main" id="{E52F1C90-6647-4E0A-BB7D-8A6CD5F58CB1}"/>
                </a:ext>
              </a:extLst>
            </p:cNvPr>
            <p:cNvSpPr>
              <a:spLocks/>
            </p:cNvSpPr>
            <p:nvPr/>
          </p:nvSpPr>
          <p:spPr bwMode="auto">
            <a:xfrm>
              <a:off x="2102758" y="3896905"/>
              <a:ext cx="26988" cy="38100"/>
            </a:xfrm>
            <a:custGeom>
              <a:avLst/>
              <a:gdLst>
                <a:gd name="T0" fmla="*/ 132 w 132"/>
                <a:gd name="T1" fmla="*/ 0 h 189"/>
                <a:gd name="T2" fmla="*/ 12 w 132"/>
                <a:gd name="T3" fmla="*/ 116 h 189"/>
                <a:gd name="T4" fmla="*/ 132 w 132"/>
                <a:gd name="T5" fmla="*/ 0 h 189"/>
              </a:gdLst>
              <a:ahLst/>
              <a:cxnLst>
                <a:cxn ang="0">
                  <a:pos x="T0" y="T1"/>
                </a:cxn>
                <a:cxn ang="0">
                  <a:pos x="T2" y="T3"/>
                </a:cxn>
                <a:cxn ang="0">
                  <a:pos x="T4" y="T5"/>
                </a:cxn>
              </a:cxnLst>
              <a:rect l="0" t="0" r="r" b="b"/>
              <a:pathLst>
                <a:path w="132" h="189">
                  <a:moveTo>
                    <a:pt x="132" y="0"/>
                  </a:moveTo>
                  <a:cubicBezTo>
                    <a:pt x="43" y="14"/>
                    <a:pt x="0" y="59"/>
                    <a:pt x="12" y="116"/>
                  </a:cubicBezTo>
                  <a:cubicBezTo>
                    <a:pt x="28" y="189"/>
                    <a:pt x="132" y="0"/>
                    <a:pt x="132" y="0"/>
                  </a:cubicBezTo>
                  <a:close/>
                </a:path>
              </a:pathLst>
            </a:custGeom>
            <a:solidFill>
              <a:srgbClr val="3B2D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403">
              <a:extLst>
                <a:ext uri="{FF2B5EF4-FFF2-40B4-BE49-F238E27FC236}">
                  <a16:creationId xmlns:a16="http://schemas.microsoft.com/office/drawing/2014/main" id="{013A3BA3-3649-47EF-AE90-2C23310F914D}"/>
                </a:ext>
              </a:extLst>
            </p:cNvPr>
            <p:cNvSpPr>
              <a:spLocks/>
            </p:cNvSpPr>
            <p:nvPr/>
          </p:nvSpPr>
          <p:spPr bwMode="auto">
            <a:xfrm>
              <a:off x="1961470" y="3919130"/>
              <a:ext cx="214313" cy="280988"/>
            </a:xfrm>
            <a:custGeom>
              <a:avLst/>
              <a:gdLst>
                <a:gd name="T0" fmla="*/ 0 w 1026"/>
                <a:gd name="T1" fmla="*/ 0 h 1352"/>
                <a:gd name="T2" fmla="*/ 729 w 1026"/>
                <a:gd name="T3" fmla="*/ 0 h 1352"/>
                <a:gd name="T4" fmla="*/ 1026 w 1026"/>
                <a:gd name="T5" fmla="*/ 1352 h 1352"/>
                <a:gd name="T6" fmla="*/ 297 w 1026"/>
                <a:gd name="T7" fmla="*/ 1352 h 1352"/>
                <a:gd name="T8" fmla="*/ 0 w 1026"/>
                <a:gd name="T9" fmla="*/ 0 h 1352"/>
              </a:gdLst>
              <a:ahLst/>
              <a:cxnLst>
                <a:cxn ang="0">
                  <a:pos x="T0" y="T1"/>
                </a:cxn>
                <a:cxn ang="0">
                  <a:pos x="T2" y="T3"/>
                </a:cxn>
                <a:cxn ang="0">
                  <a:pos x="T4" y="T5"/>
                </a:cxn>
                <a:cxn ang="0">
                  <a:pos x="T6" y="T7"/>
                </a:cxn>
                <a:cxn ang="0">
                  <a:pos x="T8" y="T9"/>
                </a:cxn>
              </a:cxnLst>
              <a:rect l="0" t="0" r="r" b="b"/>
              <a:pathLst>
                <a:path w="1026" h="1352">
                  <a:moveTo>
                    <a:pt x="0" y="0"/>
                  </a:moveTo>
                  <a:lnTo>
                    <a:pt x="729" y="0"/>
                  </a:lnTo>
                  <a:lnTo>
                    <a:pt x="1026" y="1352"/>
                  </a:lnTo>
                  <a:lnTo>
                    <a:pt x="297" y="1352"/>
                  </a:lnTo>
                  <a:lnTo>
                    <a:pt x="0" y="0"/>
                  </a:lnTo>
                  <a:close/>
                </a:path>
              </a:pathLst>
            </a:custGeom>
            <a:solidFill>
              <a:srgbClr val="634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404">
              <a:extLst>
                <a:ext uri="{FF2B5EF4-FFF2-40B4-BE49-F238E27FC236}">
                  <a16:creationId xmlns:a16="http://schemas.microsoft.com/office/drawing/2014/main" id="{C2C3C598-9A2A-42FF-BAC7-50F4137FF422}"/>
                </a:ext>
              </a:extLst>
            </p:cNvPr>
            <p:cNvSpPr>
              <a:spLocks/>
            </p:cNvSpPr>
            <p:nvPr/>
          </p:nvSpPr>
          <p:spPr bwMode="auto">
            <a:xfrm>
              <a:off x="1932895" y="3919130"/>
              <a:ext cx="212725" cy="280988"/>
            </a:xfrm>
            <a:custGeom>
              <a:avLst/>
              <a:gdLst>
                <a:gd name="T0" fmla="*/ 0 w 1025"/>
                <a:gd name="T1" fmla="*/ 0 h 1352"/>
                <a:gd name="T2" fmla="*/ 728 w 1025"/>
                <a:gd name="T3" fmla="*/ 0 h 1352"/>
                <a:gd name="T4" fmla="*/ 1025 w 1025"/>
                <a:gd name="T5" fmla="*/ 1352 h 1352"/>
                <a:gd name="T6" fmla="*/ 297 w 1025"/>
                <a:gd name="T7" fmla="*/ 1352 h 1352"/>
                <a:gd name="T8" fmla="*/ 0 w 1025"/>
                <a:gd name="T9" fmla="*/ 0 h 1352"/>
              </a:gdLst>
              <a:ahLst/>
              <a:cxnLst>
                <a:cxn ang="0">
                  <a:pos x="T0" y="T1"/>
                </a:cxn>
                <a:cxn ang="0">
                  <a:pos x="T2" y="T3"/>
                </a:cxn>
                <a:cxn ang="0">
                  <a:pos x="T4" y="T5"/>
                </a:cxn>
                <a:cxn ang="0">
                  <a:pos x="T6" y="T7"/>
                </a:cxn>
                <a:cxn ang="0">
                  <a:pos x="T8" y="T9"/>
                </a:cxn>
              </a:cxnLst>
              <a:rect l="0" t="0" r="r" b="b"/>
              <a:pathLst>
                <a:path w="1025" h="1352">
                  <a:moveTo>
                    <a:pt x="0" y="0"/>
                  </a:moveTo>
                  <a:lnTo>
                    <a:pt x="728" y="0"/>
                  </a:lnTo>
                  <a:lnTo>
                    <a:pt x="1025" y="1352"/>
                  </a:lnTo>
                  <a:lnTo>
                    <a:pt x="297" y="1352"/>
                  </a:lnTo>
                  <a:lnTo>
                    <a:pt x="0" y="0"/>
                  </a:lnTo>
                  <a:close/>
                </a:path>
              </a:pathLst>
            </a:custGeom>
            <a:solidFill>
              <a:srgbClr val="4C39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 name="Picture 405">
              <a:extLst>
                <a:ext uri="{FF2B5EF4-FFF2-40B4-BE49-F238E27FC236}">
                  <a16:creationId xmlns:a16="http://schemas.microsoft.com/office/drawing/2014/main" id="{6175A214-8A81-45AC-93F0-B77A1164F7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4645" y="3922305"/>
              <a:ext cx="2127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407">
              <a:extLst>
                <a:ext uri="{FF2B5EF4-FFF2-40B4-BE49-F238E27FC236}">
                  <a16:creationId xmlns:a16="http://schemas.microsoft.com/office/drawing/2014/main" id="{C40984B0-0871-421A-8F0B-D533B00EEE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0371" y="3871505"/>
              <a:ext cx="698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Freeform 408">
              <a:extLst>
                <a:ext uri="{FF2B5EF4-FFF2-40B4-BE49-F238E27FC236}">
                  <a16:creationId xmlns:a16="http://schemas.microsoft.com/office/drawing/2014/main" id="{444CDF0A-54EB-4C38-8C7B-11CFEB093F60}"/>
                </a:ext>
              </a:extLst>
            </p:cNvPr>
            <p:cNvSpPr>
              <a:spLocks/>
            </p:cNvSpPr>
            <p:nvPr/>
          </p:nvSpPr>
          <p:spPr bwMode="auto">
            <a:xfrm>
              <a:off x="1847171" y="3849280"/>
              <a:ext cx="198438" cy="352425"/>
            </a:xfrm>
            <a:custGeom>
              <a:avLst/>
              <a:gdLst>
                <a:gd name="T0" fmla="*/ 45 w 949"/>
                <a:gd name="T1" fmla="*/ 0 h 1689"/>
                <a:gd name="T2" fmla="*/ 806 w 949"/>
                <a:gd name="T3" fmla="*/ 0 h 1689"/>
                <a:gd name="T4" fmla="*/ 851 w 949"/>
                <a:gd name="T5" fmla="*/ 42 h 1689"/>
                <a:gd name="T6" fmla="*/ 948 w 949"/>
                <a:gd name="T7" fmla="*/ 1642 h 1689"/>
                <a:gd name="T8" fmla="*/ 903 w 949"/>
                <a:gd name="T9" fmla="*/ 1689 h 1689"/>
                <a:gd name="T10" fmla="*/ 86 w 949"/>
                <a:gd name="T11" fmla="*/ 1689 h 1689"/>
                <a:gd name="T12" fmla="*/ 41 w 949"/>
                <a:gd name="T13" fmla="*/ 1646 h 1689"/>
                <a:gd name="T14" fmla="*/ 1 w 949"/>
                <a:gd name="T15" fmla="*/ 46 h 1689"/>
                <a:gd name="T16" fmla="*/ 45 w 949"/>
                <a:gd name="T17" fmla="*/ 0 h 1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9" h="1689">
                  <a:moveTo>
                    <a:pt x="45" y="0"/>
                  </a:moveTo>
                  <a:lnTo>
                    <a:pt x="806" y="0"/>
                  </a:lnTo>
                  <a:cubicBezTo>
                    <a:pt x="830" y="0"/>
                    <a:pt x="849" y="19"/>
                    <a:pt x="851" y="42"/>
                  </a:cubicBezTo>
                  <a:lnTo>
                    <a:pt x="948" y="1642"/>
                  </a:lnTo>
                  <a:cubicBezTo>
                    <a:pt x="949" y="1668"/>
                    <a:pt x="929" y="1689"/>
                    <a:pt x="903" y="1689"/>
                  </a:cubicBezTo>
                  <a:lnTo>
                    <a:pt x="86" y="1689"/>
                  </a:lnTo>
                  <a:cubicBezTo>
                    <a:pt x="61" y="1689"/>
                    <a:pt x="41" y="1670"/>
                    <a:pt x="41" y="1646"/>
                  </a:cubicBezTo>
                  <a:lnTo>
                    <a:pt x="1" y="46"/>
                  </a:lnTo>
                  <a:cubicBezTo>
                    <a:pt x="0" y="21"/>
                    <a:pt x="20" y="0"/>
                    <a:pt x="45" y="0"/>
                  </a:cubicBezTo>
                  <a:close/>
                </a:path>
              </a:pathLst>
            </a:custGeom>
            <a:solidFill>
              <a:srgbClr val="F24C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409">
              <a:extLst>
                <a:ext uri="{FF2B5EF4-FFF2-40B4-BE49-F238E27FC236}">
                  <a16:creationId xmlns:a16="http://schemas.microsoft.com/office/drawing/2014/main" id="{D3BAA738-2F96-4F8D-B68A-82EBE7F4D518}"/>
                </a:ext>
              </a:extLst>
            </p:cNvPr>
            <p:cNvSpPr>
              <a:spLocks/>
            </p:cNvSpPr>
            <p:nvPr/>
          </p:nvSpPr>
          <p:spPr bwMode="auto">
            <a:xfrm>
              <a:off x="1821771" y="3849280"/>
              <a:ext cx="192088" cy="352425"/>
            </a:xfrm>
            <a:custGeom>
              <a:avLst/>
              <a:gdLst>
                <a:gd name="T0" fmla="*/ 604 w 917"/>
                <a:gd name="T1" fmla="*/ 0 h 1689"/>
                <a:gd name="T2" fmla="*/ 903 w 917"/>
                <a:gd name="T3" fmla="*/ 0 h 1689"/>
                <a:gd name="T4" fmla="*/ 915 w 917"/>
                <a:gd name="T5" fmla="*/ 42 h 1689"/>
                <a:gd name="T6" fmla="*/ 740 w 917"/>
                <a:gd name="T7" fmla="*/ 1642 h 1689"/>
                <a:gd name="T8" fmla="*/ 716 w 917"/>
                <a:gd name="T9" fmla="*/ 1689 h 1689"/>
                <a:gd name="T10" fmla="*/ 395 w 917"/>
                <a:gd name="T11" fmla="*/ 1689 h 1689"/>
                <a:gd name="T12" fmla="*/ 3 w 917"/>
                <a:gd name="T13" fmla="*/ 1651 h 1689"/>
                <a:gd name="T14" fmla="*/ 581 w 917"/>
                <a:gd name="T15" fmla="*/ 46 h 1689"/>
                <a:gd name="T16" fmla="*/ 604 w 917"/>
                <a:gd name="T17" fmla="*/ 0 h 1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7" h="1689">
                  <a:moveTo>
                    <a:pt x="604" y="0"/>
                  </a:moveTo>
                  <a:lnTo>
                    <a:pt x="903" y="0"/>
                  </a:lnTo>
                  <a:cubicBezTo>
                    <a:pt x="912" y="0"/>
                    <a:pt x="917" y="19"/>
                    <a:pt x="915" y="42"/>
                  </a:cubicBezTo>
                  <a:lnTo>
                    <a:pt x="740" y="1642"/>
                  </a:lnTo>
                  <a:cubicBezTo>
                    <a:pt x="737" y="1668"/>
                    <a:pt x="726" y="1689"/>
                    <a:pt x="716" y="1689"/>
                  </a:cubicBezTo>
                  <a:lnTo>
                    <a:pt x="395" y="1689"/>
                  </a:lnTo>
                  <a:cubicBezTo>
                    <a:pt x="386" y="1689"/>
                    <a:pt x="0" y="1675"/>
                    <a:pt x="3" y="1651"/>
                  </a:cubicBezTo>
                  <a:lnTo>
                    <a:pt x="581" y="46"/>
                  </a:lnTo>
                  <a:cubicBezTo>
                    <a:pt x="584" y="21"/>
                    <a:pt x="594" y="0"/>
                    <a:pt x="604" y="0"/>
                  </a:cubicBezTo>
                  <a:close/>
                </a:path>
              </a:pathLst>
            </a:custGeom>
            <a:solidFill>
              <a:srgbClr val="D63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8" name="Picture 410">
              <a:extLst>
                <a:ext uri="{FF2B5EF4-FFF2-40B4-BE49-F238E27FC236}">
                  <a16:creationId xmlns:a16="http://schemas.microsoft.com/office/drawing/2014/main" id="{E5573E61-5EEC-4A43-A4EE-E50061623B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45583" y="3854042"/>
              <a:ext cx="1762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Freeform 411">
              <a:extLst>
                <a:ext uri="{FF2B5EF4-FFF2-40B4-BE49-F238E27FC236}">
                  <a16:creationId xmlns:a16="http://schemas.microsoft.com/office/drawing/2014/main" id="{3F84BC9F-02DC-4D7F-9049-49320D249CC3}"/>
                </a:ext>
              </a:extLst>
            </p:cNvPr>
            <p:cNvSpPr>
              <a:spLocks/>
            </p:cNvSpPr>
            <p:nvPr/>
          </p:nvSpPr>
          <p:spPr bwMode="auto">
            <a:xfrm>
              <a:off x="2012271" y="3849280"/>
              <a:ext cx="57150" cy="352425"/>
            </a:xfrm>
            <a:custGeom>
              <a:avLst/>
              <a:gdLst>
                <a:gd name="T0" fmla="*/ 0 w 272"/>
                <a:gd name="T1" fmla="*/ 0 h 1689"/>
                <a:gd name="T2" fmla="*/ 243 w 272"/>
                <a:gd name="T3" fmla="*/ 0 h 1689"/>
                <a:gd name="T4" fmla="*/ 272 w 272"/>
                <a:gd name="T5" fmla="*/ 1689 h 1689"/>
                <a:gd name="T6" fmla="*/ 2 w 272"/>
                <a:gd name="T7" fmla="*/ 1689 h 1689"/>
                <a:gd name="T8" fmla="*/ 0 w 272"/>
                <a:gd name="T9" fmla="*/ 0 h 1689"/>
              </a:gdLst>
              <a:ahLst/>
              <a:cxnLst>
                <a:cxn ang="0">
                  <a:pos x="T0" y="T1"/>
                </a:cxn>
                <a:cxn ang="0">
                  <a:pos x="T2" y="T3"/>
                </a:cxn>
                <a:cxn ang="0">
                  <a:pos x="T4" y="T5"/>
                </a:cxn>
                <a:cxn ang="0">
                  <a:pos x="T6" y="T7"/>
                </a:cxn>
                <a:cxn ang="0">
                  <a:pos x="T8" y="T9"/>
                </a:cxn>
              </a:cxnLst>
              <a:rect l="0" t="0" r="r" b="b"/>
              <a:pathLst>
                <a:path w="272" h="1689">
                  <a:moveTo>
                    <a:pt x="0" y="0"/>
                  </a:moveTo>
                  <a:lnTo>
                    <a:pt x="243" y="0"/>
                  </a:lnTo>
                  <a:lnTo>
                    <a:pt x="272" y="1689"/>
                  </a:lnTo>
                  <a:lnTo>
                    <a:pt x="2" y="1689"/>
                  </a:lnTo>
                  <a:lnTo>
                    <a:pt x="0" y="0"/>
                  </a:lnTo>
                  <a:close/>
                </a:path>
              </a:pathLst>
            </a:custGeom>
            <a:solidFill>
              <a:srgbClr val="D63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412">
              <a:extLst>
                <a:ext uri="{FF2B5EF4-FFF2-40B4-BE49-F238E27FC236}">
                  <a16:creationId xmlns:a16="http://schemas.microsoft.com/office/drawing/2014/main" id="{1B7792D6-465B-49B2-834C-FC6F66E46F19}"/>
                </a:ext>
              </a:extLst>
            </p:cNvPr>
            <p:cNvSpPr>
              <a:spLocks/>
            </p:cNvSpPr>
            <p:nvPr/>
          </p:nvSpPr>
          <p:spPr bwMode="auto">
            <a:xfrm>
              <a:off x="2012271" y="3849280"/>
              <a:ext cx="50800" cy="352425"/>
            </a:xfrm>
            <a:custGeom>
              <a:avLst/>
              <a:gdLst>
                <a:gd name="T0" fmla="*/ 243 w 244"/>
                <a:gd name="T1" fmla="*/ 0 h 1689"/>
                <a:gd name="T2" fmla="*/ 244 w 244"/>
                <a:gd name="T3" fmla="*/ 28 h 1689"/>
                <a:gd name="T4" fmla="*/ 34 w 244"/>
                <a:gd name="T5" fmla="*/ 30 h 1689"/>
                <a:gd name="T6" fmla="*/ 19 w 244"/>
                <a:gd name="T7" fmla="*/ 1689 h 1689"/>
                <a:gd name="T8" fmla="*/ 2 w 244"/>
                <a:gd name="T9" fmla="*/ 1689 h 1689"/>
                <a:gd name="T10" fmla="*/ 0 w 244"/>
                <a:gd name="T11" fmla="*/ 0 h 1689"/>
                <a:gd name="T12" fmla="*/ 243 w 244"/>
                <a:gd name="T13" fmla="*/ 0 h 1689"/>
              </a:gdLst>
              <a:ahLst/>
              <a:cxnLst>
                <a:cxn ang="0">
                  <a:pos x="T0" y="T1"/>
                </a:cxn>
                <a:cxn ang="0">
                  <a:pos x="T2" y="T3"/>
                </a:cxn>
                <a:cxn ang="0">
                  <a:pos x="T4" y="T5"/>
                </a:cxn>
                <a:cxn ang="0">
                  <a:pos x="T6" y="T7"/>
                </a:cxn>
                <a:cxn ang="0">
                  <a:pos x="T8" y="T9"/>
                </a:cxn>
                <a:cxn ang="0">
                  <a:pos x="T10" y="T11"/>
                </a:cxn>
                <a:cxn ang="0">
                  <a:pos x="T12" y="T13"/>
                </a:cxn>
              </a:cxnLst>
              <a:rect l="0" t="0" r="r" b="b"/>
              <a:pathLst>
                <a:path w="244" h="1689">
                  <a:moveTo>
                    <a:pt x="243" y="0"/>
                  </a:moveTo>
                  <a:lnTo>
                    <a:pt x="244" y="28"/>
                  </a:lnTo>
                  <a:lnTo>
                    <a:pt x="34" y="30"/>
                  </a:lnTo>
                  <a:lnTo>
                    <a:pt x="19" y="1689"/>
                  </a:lnTo>
                  <a:lnTo>
                    <a:pt x="2" y="1689"/>
                  </a:lnTo>
                  <a:lnTo>
                    <a:pt x="0" y="0"/>
                  </a:lnTo>
                  <a:lnTo>
                    <a:pt x="243" y="0"/>
                  </a:lnTo>
                  <a:close/>
                </a:path>
              </a:pathLst>
            </a:custGeom>
            <a:solidFill>
              <a:srgbClr val="B72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413">
              <a:extLst>
                <a:ext uri="{FF2B5EF4-FFF2-40B4-BE49-F238E27FC236}">
                  <a16:creationId xmlns:a16="http://schemas.microsoft.com/office/drawing/2014/main" id="{9C523AD2-64E2-4D82-BB9B-0D5E18FCFEF1}"/>
                </a:ext>
              </a:extLst>
            </p:cNvPr>
            <p:cNvSpPr>
              <a:spLocks/>
            </p:cNvSpPr>
            <p:nvPr/>
          </p:nvSpPr>
          <p:spPr bwMode="auto">
            <a:xfrm>
              <a:off x="2102758" y="3885792"/>
              <a:ext cx="31750" cy="36513"/>
            </a:xfrm>
            <a:custGeom>
              <a:avLst/>
              <a:gdLst>
                <a:gd name="T0" fmla="*/ 114 w 153"/>
                <a:gd name="T1" fmla="*/ 27 h 178"/>
                <a:gd name="T2" fmla="*/ 0 w 153"/>
                <a:gd name="T3" fmla="*/ 160 h 178"/>
                <a:gd name="T4" fmla="*/ 76 w 153"/>
                <a:gd name="T5" fmla="*/ 178 h 178"/>
                <a:gd name="T6" fmla="*/ 153 w 153"/>
                <a:gd name="T7" fmla="*/ 65 h 178"/>
                <a:gd name="T8" fmla="*/ 147 w 153"/>
                <a:gd name="T9" fmla="*/ 0 h 178"/>
                <a:gd name="T10" fmla="*/ 114 w 153"/>
                <a:gd name="T11" fmla="*/ 27 h 178"/>
              </a:gdLst>
              <a:ahLst/>
              <a:cxnLst>
                <a:cxn ang="0">
                  <a:pos x="T0" y="T1"/>
                </a:cxn>
                <a:cxn ang="0">
                  <a:pos x="T2" y="T3"/>
                </a:cxn>
                <a:cxn ang="0">
                  <a:pos x="T4" y="T5"/>
                </a:cxn>
                <a:cxn ang="0">
                  <a:pos x="T6" y="T7"/>
                </a:cxn>
                <a:cxn ang="0">
                  <a:pos x="T8" y="T9"/>
                </a:cxn>
                <a:cxn ang="0">
                  <a:pos x="T10" y="T11"/>
                </a:cxn>
              </a:cxnLst>
              <a:rect l="0" t="0" r="r" b="b"/>
              <a:pathLst>
                <a:path w="153" h="178">
                  <a:moveTo>
                    <a:pt x="114" y="27"/>
                  </a:moveTo>
                  <a:cubicBezTo>
                    <a:pt x="128" y="69"/>
                    <a:pt x="25" y="149"/>
                    <a:pt x="0" y="160"/>
                  </a:cubicBezTo>
                  <a:lnTo>
                    <a:pt x="76" y="178"/>
                  </a:lnTo>
                  <a:lnTo>
                    <a:pt x="153" y="65"/>
                  </a:lnTo>
                  <a:lnTo>
                    <a:pt x="147" y="0"/>
                  </a:lnTo>
                  <a:lnTo>
                    <a:pt x="114" y="27"/>
                  </a:lnTo>
                  <a:close/>
                </a:path>
              </a:pathLst>
            </a:custGeom>
            <a:solidFill>
              <a:srgbClr val="634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414">
              <a:extLst>
                <a:ext uri="{FF2B5EF4-FFF2-40B4-BE49-F238E27FC236}">
                  <a16:creationId xmlns:a16="http://schemas.microsoft.com/office/drawing/2014/main" id="{B390E267-140D-4D11-9EBE-375F1C718DC5}"/>
                </a:ext>
              </a:extLst>
            </p:cNvPr>
            <p:cNvSpPr>
              <a:spLocks/>
            </p:cNvSpPr>
            <p:nvPr/>
          </p:nvSpPr>
          <p:spPr bwMode="auto">
            <a:xfrm>
              <a:off x="2110696" y="3885792"/>
              <a:ext cx="85725" cy="314325"/>
            </a:xfrm>
            <a:custGeom>
              <a:avLst/>
              <a:gdLst>
                <a:gd name="T0" fmla="*/ 0 w 411"/>
                <a:gd name="T1" fmla="*/ 180 h 1513"/>
                <a:gd name="T2" fmla="*/ 114 w 411"/>
                <a:gd name="T3" fmla="*/ 0 h 1513"/>
                <a:gd name="T4" fmla="*/ 411 w 411"/>
                <a:gd name="T5" fmla="*/ 1352 h 1513"/>
                <a:gd name="T6" fmla="*/ 310 w 411"/>
                <a:gd name="T7" fmla="*/ 1513 h 1513"/>
                <a:gd name="T8" fmla="*/ 0 w 411"/>
                <a:gd name="T9" fmla="*/ 180 h 1513"/>
              </a:gdLst>
              <a:ahLst/>
              <a:cxnLst>
                <a:cxn ang="0">
                  <a:pos x="T0" y="T1"/>
                </a:cxn>
                <a:cxn ang="0">
                  <a:pos x="T2" y="T3"/>
                </a:cxn>
                <a:cxn ang="0">
                  <a:pos x="T4" y="T5"/>
                </a:cxn>
                <a:cxn ang="0">
                  <a:pos x="T6" y="T7"/>
                </a:cxn>
                <a:cxn ang="0">
                  <a:pos x="T8" y="T9"/>
                </a:cxn>
              </a:cxnLst>
              <a:rect l="0" t="0" r="r" b="b"/>
              <a:pathLst>
                <a:path w="411" h="1513">
                  <a:moveTo>
                    <a:pt x="0" y="180"/>
                  </a:moveTo>
                  <a:cubicBezTo>
                    <a:pt x="80" y="135"/>
                    <a:pt x="107" y="58"/>
                    <a:pt x="114" y="0"/>
                  </a:cubicBezTo>
                  <a:lnTo>
                    <a:pt x="411" y="1352"/>
                  </a:lnTo>
                  <a:cubicBezTo>
                    <a:pt x="398" y="1420"/>
                    <a:pt x="368" y="1476"/>
                    <a:pt x="310" y="1513"/>
                  </a:cubicBezTo>
                  <a:lnTo>
                    <a:pt x="0" y="180"/>
                  </a:lnTo>
                  <a:close/>
                </a:path>
              </a:pathLst>
            </a:custGeom>
            <a:solidFill>
              <a:srgbClr val="503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3" name="Picture 415">
              <a:extLst>
                <a:ext uri="{FF2B5EF4-FFF2-40B4-BE49-F238E27FC236}">
                  <a16:creationId xmlns:a16="http://schemas.microsoft.com/office/drawing/2014/main" id="{31CDB4D1-EF86-4453-8A45-B891FCB2EA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1796" y="3979455"/>
              <a:ext cx="460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416">
              <a:extLst>
                <a:ext uri="{FF2B5EF4-FFF2-40B4-BE49-F238E27FC236}">
                  <a16:creationId xmlns:a16="http://schemas.microsoft.com/office/drawing/2014/main" id="{7DCEDB7D-E974-4F2B-A95F-1D56AC3DB8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1796" y="3854042"/>
              <a:ext cx="46038"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417">
              <a:extLst>
                <a:ext uri="{FF2B5EF4-FFF2-40B4-BE49-F238E27FC236}">
                  <a16:creationId xmlns:a16="http://schemas.microsoft.com/office/drawing/2014/main" id="{12277555-3BAE-4F8B-B5A7-F40B781C40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21796" y="3871505"/>
              <a:ext cx="46038"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Freeform 418">
              <a:extLst>
                <a:ext uri="{FF2B5EF4-FFF2-40B4-BE49-F238E27FC236}">
                  <a16:creationId xmlns:a16="http://schemas.microsoft.com/office/drawing/2014/main" id="{DCCE7F50-5FA8-4FE7-8A73-36620D0F7BB6}"/>
                </a:ext>
              </a:extLst>
            </p:cNvPr>
            <p:cNvSpPr>
              <a:spLocks/>
            </p:cNvSpPr>
            <p:nvPr/>
          </p:nvSpPr>
          <p:spPr bwMode="auto">
            <a:xfrm>
              <a:off x="1656671" y="4054067"/>
              <a:ext cx="276225" cy="92075"/>
            </a:xfrm>
            <a:custGeom>
              <a:avLst/>
              <a:gdLst>
                <a:gd name="T0" fmla="*/ 1310 w 1330"/>
                <a:gd name="T1" fmla="*/ 0 h 443"/>
                <a:gd name="T2" fmla="*/ 105 w 1330"/>
                <a:gd name="T3" fmla="*/ 0 h 443"/>
                <a:gd name="T4" fmla="*/ 125 w 1330"/>
                <a:gd name="T5" fmla="*/ 443 h 443"/>
                <a:gd name="T6" fmla="*/ 1330 w 1330"/>
                <a:gd name="T7" fmla="*/ 443 h 443"/>
                <a:gd name="T8" fmla="*/ 1310 w 1330"/>
                <a:gd name="T9" fmla="*/ 0 h 443"/>
              </a:gdLst>
              <a:ahLst/>
              <a:cxnLst>
                <a:cxn ang="0">
                  <a:pos x="T0" y="T1"/>
                </a:cxn>
                <a:cxn ang="0">
                  <a:pos x="T2" y="T3"/>
                </a:cxn>
                <a:cxn ang="0">
                  <a:pos x="T4" y="T5"/>
                </a:cxn>
                <a:cxn ang="0">
                  <a:pos x="T6" y="T7"/>
                </a:cxn>
                <a:cxn ang="0">
                  <a:pos x="T8" y="T9"/>
                </a:cxn>
              </a:cxnLst>
              <a:rect l="0" t="0" r="r" b="b"/>
              <a:pathLst>
                <a:path w="1330" h="443">
                  <a:moveTo>
                    <a:pt x="1310" y="0"/>
                  </a:moveTo>
                  <a:lnTo>
                    <a:pt x="105" y="0"/>
                  </a:lnTo>
                  <a:cubicBezTo>
                    <a:pt x="0" y="0"/>
                    <a:pt x="20" y="443"/>
                    <a:pt x="125" y="443"/>
                  </a:cubicBezTo>
                  <a:lnTo>
                    <a:pt x="1330" y="443"/>
                  </a:lnTo>
                  <a:cubicBezTo>
                    <a:pt x="1269" y="383"/>
                    <a:pt x="1241" y="70"/>
                    <a:pt x="1310" y="0"/>
                  </a:cubicBezTo>
                  <a:close/>
                </a:path>
              </a:pathLst>
            </a:custGeom>
            <a:solidFill>
              <a:srgbClr val="E0C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419">
              <a:extLst>
                <a:ext uri="{FF2B5EF4-FFF2-40B4-BE49-F238E27FC236}">
                  <a16:creationId xmlns:a16="http://schemas.microsoft.com/office/drawing/2014/main" id="{0395B9DB-D1D8-45CE-8872-385FCE1A853D}"/>
                </a:ext>
              </a:extLst>
            </p:cNvPr>
            <p:cNvSpPr>
              <a:spLocks/>
            </p:cNvSpPr>
            <p:nvPr/>
          </p:nvSpPr>
          <p:spPr bwMode="auto">
            <a:xfrm>
              <a:off x="1664608" y="4062005"/>
              <a:ext cx="39688" cy="80963"/>
            </a:xfrm>
            <a:custGeom>
              <a:avLst/>
              <a:gdLst>
                <a:gd name="T0" fmla="*/ 78 w 188"/>
                <a:gd name="T1" fmla="*/ 385 h 385"/>
                <a:gd name="T2" fmla="*/ 53 w 188"/>
                <a:gd name="T3" fmla="*/ 0 h 385"/>
                <a:gd name="T4" fmla="*/ 16 w 188"/>
                <a:gd name="T5" fmla="*/ 205 h 385"/>
                <a:gd name="T6" fmla="*/ 78 w 188"/>
                <a:gd name="T7" fmla="*/ 385 h 385"/>
              </a:gdLst>
              <a:ahLst/>
              <a:cxnLst>
                <a:cxn ang="0">
                  <a:pos x="T0" y="T1"/>
                </a:cxn>
                <a:cxn ang="0">
                  <a:pos x="T2" y="T3"/>
                </a:cxn>
                <a:cxn ang="0">
                  <a:pos x="T4" y="T5"/>
                </a:cxn>
                <a:cxn ang="0">
                  <a:pos x="T6" y="T7"/>
                </a:cxn>
              </a:cxnLst>
              <a:rect l="0" t="0" r="r" b="b"/>
              <a:pathLst>
                <a:path w="188" h="385">
                  <a:moveTo>
                    <a:pt x="78" y="385"/>
                  </a:moveTo>
                  <a:cubicBezTo>
                    <a:pt x="188" y="254"/>
                    <a:pt x="53" y="0"/>
                    <a:pt x="53" y="0"/>
                  </a:cubicBezTo>
                  <a:cubicBezTo>
                    <a:pt x="53" y="0"/>
                    <a:pt x="0" y="105"/>
                    <a:pt x="16" y="205"/>
                  </a:cubicBezTo>
                  <a:cubicBezTo>
                    <a:pt x="32" y="305"/>
                    <a:pt x="78" y="385"/>
                    <a:pt x="78" y="385"/>
                  </a:cubicBezTo>
                  <a:close/>
                </a:path>
              </a:pathLst>
            </a:custGeom>
            <a:solidFill>
              <a:srgbClr val="4F3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420">
              <a:extLst>
                <a:ext uri="{FF2B5EF4-FFF2-40B4-BE49-F238E27FC236}">
                  <a16:creationId xmlns:a16="http://schemas.microsoft.com/office/drawing/2014/main" id="{7CB8DDA0-A471-4F4F-B199-5503456D8513}"/>
                </a:ext>
              </a:extLst>
            </p:cNvPr>
            <p:cNvSpPr>
              <a:spLocks/>
            </p:cNvSpPr>
            <p:nvPr/>
          </p:nvSpPr>
          <p:spPr bwMode="auto">
            <a:xfrm>
              <a:off x="1720171" y="4085817"/>
              <a:ext cx="207963" cy="52388"/>
            </a:xfrm>
            <a:custGeom>
              <a:avLst/>
              <a:gdLst>
                <a:gd name="T0" fmla="*/ 8 w 1000"/>
                <a:gd name="T1" fmla="*/ 167 h 253"/>
                <a:gd name="T2" fmla="*/ 964 w 1000"/>
                <a:gd name="T3" fmla="*/ 0 h 253"/>
                <a:gd name="T4" fmla="*/ 996 w 1000"/>
                <a:gd name="T5" fmla="*/ 241 h 253"/>
                <a:gd name="T6" fmla="*/ 8 w 1000"/>
                <a:gd name="T7" fmla="*/ 167 h 253"/>
              </a:gdLst>
              <a:ahLst/>
              <a:cxnLst>
                <a:cxn ang="0">
                  <a:pos x="T0" y="T1"/>
                </a:cxn>
                <a:cxn ang="0">
                  <a:pos x="T2" y="T3"/>
                </a:cxn>
                <a:cxn ang="0">
                  <a:pos x="T4" y="T5"/>
                </a:cxn>
                <a:cxn ang="0">
                  <a:pos x="T6" y="T7"/>
                </a:cxn>
              </a:cxnLst>
              <a:rect l="0" t="0" r="r" b="b"/>
              <a:pathLst>
                <a:path w="1000" h="253">
                  <a:moveTo>
                    <a:pt x="8" y="167"/>
                  </a:moveTo>
                  <a:cubicBezTo>
                    <a:pt x="0" y="100"/>
                    <a:pt x="853" y="31"/>
                    <a:pt x="964" y="0"/>
                  </a:cubicBezTo>
                  <a:cubicBezTo>
                    <a:pt x="961" y="84"/>
                    <a:pt x="974" y="180"/>
                    <a:pt x="996" y="241"/>
                  </a:cubicBezTo>
                  <a:cubicBezTo>
                    <a:pt x="1000" y="253"/>
                    <a:pt x="16" y="237"/>
                    <a:pt x="8" y="167"/>
                  </a:cubicBezTo>
                  <a:close/>
                </a:path>
              </a:pathLst>
            </a:custGeom>
            <a:solidFill>
              <a:srgbClr val="FFF0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421">
              <a:extLst>
                <a:ext uri="{FF2B5EF4-FFF2-40B4-BE49-F238E27FC236}">
                  <a16:creationId xmlns:a16="http://schemas.microsoft.com/office/drawing/2014/main" id="{4CBCC2DF-5810-43C4-8DA9-6401341F4CE4}"/>
                </a:ext>
              </a:extLst>
            </p:cNvPr>
            <p:cNvSpPr>
              <a:spLocks/>
            </p:cNvSpPr>
            <p:nvPr/>
          </p:nvSpPr>
          <p:spPr bwMode="auto">
            <a:xfrm>
              <a:off x="1501096" y="4049305"/>
              <a:ext cx="192088" cy="101600"/>
            </a:xfrm>
            <a:custGeom>
              <a:avLst/>
              <a:gdLst>
                <a:gd name="T0" fmla="*/ 882 w 920"/>
                <a:gd name="T1" fmla="*/ 0 h 487"/>
                <a:gd name="T2" fmla="*/ 52 w 920"/>
                <a:gd name="T3" fmla="*/ 0 h 487"/>
                <a:gd name="T4" fmla="*/ 89 w 920"/>
                <a:gd name="T5" fmla="*/ 487 h 487"/>
                <a:gd name="T6" fmla="*/ 920 w 920"/>
                <a:gd name="T7" fmla="*/ 487 h 487"/>
                <a:gd name="T8" fmla="*/ 882 w 920"/>
                <a:gd name="T9" fmla="*/ 0 h 487"/>
              </a:gdLst>
              <a:ahLst/>
              <a:cxnLst>
                <a:cxn ang="0">
                  <a:pos x="T0" y="T1"/>
                </a:cxn>
                <a:cxn ang="0">
                  <a:pos x="T2" y="T3"/>
                </a:cxn>
                <a:cxn ang="0">
                  <a:pos x="T4" y="T5"/>
                </a:cxn>
                <a:cxn ang="0">
                  <a:pos x="T6" y="T7"/>
                </a:cxn>
                <a:cxn ang="0">
                  <a:pos x="T8" y="T9"/>
                </a:cxn>
              </a:cxnLst>
              <a:rect l="0" t="0" r="r" b="b"/>
              <a:pathLst>
                <a:path w="920" h="487">
                  <a:moveTo>
                    <a:pt x="882" y="0"/>
                  </a:moveTo>
                  <a:lnTo>
                    <a:pt x="52" y="0"/>
                  </a:lnTo>
                  <a:cubicBezTo>
                    <a:pt x="0" y="0"/>
                    <a:pt x="37" y="487"/>
                    <a:pt x="89" y="487"/>
                  </a:cubicBezTo>
                  <a:lnTo>
                    <a:pt x="920" y="487"/>
                  </a:lnTo>
                  <a:cubicBezTo>
                    <a:pt x="853" y="487"/>
                    <a:pt x="816" y="0"/>
                    <a:pt x="882" y="0"/>
                  </a:cubicBezTo>
                  <a:close/>
                </a:path>
              </a:pathLst>
            </a:custGeom>
            <a:solidFill>
              <a:srgbClr val="FFB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422">
              <a:extLst>
                <a:ext uri="{FF2B5EF4-FFF2-40B4-BE49-F238E27FC236}">
                  <a16:creationId xmlns:a16="http://schemas.microsoft.com/office/drawing/2014/main" id="{8D5F494C-0E22-4C2F-B1AC-95C968071906}"/>
                </a:ext>
              </a:extLst>
            </p:cNvPr>
            <p:cNvSpPr>
              <a:spLocks/>
            </p:cNvSpPr>
            <p:nvPr/>
          </p:nvSpPr>
          <p:spPr bwMode="auto">
            <a:xfrm>
              <a:off x="1664608" y="4049305"/>
              <a:ext cx="268288" cy="9525"/>
            </a:xfrm>
            <a:custGeom>
              <a:avLst/>
              <a:gdLst>
                <a:gd name="T0" fmla="*/ 1271 w 1287"/>
                <a:gd name="T1" fmla="*/ 0 h 46"/>
                <a:gd name="T2" fmla="*/ 1 w 1287"/>
                <a:gd name="T3" fmla="*/ 0 h 46"/>
                <a:gd name="T4" fmla="*/ 0 w 1287"/>
                <a:gd name="T5" fmla="*/ 46 h 46"/>
                <a:gd name="T6" fmla="*/ 1270 w 1287"/>
                <a:gd name="T7" fmla="*/ 46 h 46"/>
                <a:gd name="T8" fmla="*/ 1286 w 1287"/>
                <a:gd name="T9" fmla="*/ 23 h 46"/>
                <a:gd name="T10" fmla="*/ 1286 w 1287"/>
                <a:gd name="T11" fmla="*/ 23 h 46"/>
                <a:gd name="T12" fmla="*/ 1271 w 1287"/>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287" h="46">
                  <a:moveTo>
                    <a:pt x="1271" y="0"/>
                  </a:moveTo>
                  <a:lnTo>
                    <a:pt x="1" y="0"/>
                  </a:lnTo>
                  <a:lnTo>
                    <a:pt x="0" y="46"/>
                  </a:lnTo>
                  <a:lnTo>
                    <a:pt x="1270" y="46"/>
                  </a:lnTo>
                  <a:cubicBezTo>
                    <a:pt x="1279" y="46"/>
                    <a:pt x="1286" y="36"/>
                    <a:pt x="1286" y="23"/>
                  </a:cubicBezTo>
                  <a:lnTo>
                    <a:pt x="1286" y="23"/>
                  </a:lnTo>
                  <a:cubicBezTo>
                    <a:pt x="1287" y="10"/>
                    <a:pt x="1280" y="0"/>
                    <a:pt x="1271" y="0"/>
                  </a:cubicBezTo>
                  <a:close/>
                </a:path>
              </a:pathLst>
            </a:custGeom>
            <a:solidFill>
              <a:srgbClr val="FF9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423">
              <a:extLst>
                <a:ext uri="{FF2B5EF4-FFF2-40B4-BE49-F238E27FC236}">
                  <a16:creationId xmlns:a16="http://schemas.microsoft.com/office/drawing/2014/main" id="{02905751-31AE-4933-91C2-72F5E3C2E8FC}"/>
                </a:ext>
              </a:extLst>
            </p:cNvPr>
            <p:cNvSpPr>
              <a:spLocks/>
            </p:cNvSpPr>
            <p:nvPr/>
          </p:nvSpPr>
          <p:spPr bwMode="auto">
            <a:xfrm>
              <a:off x="1672546" y="4142967"/>
              <a:ext cx="268288" cy="7938"/>
            </a:xfrm>
            <a:custGeom>
              <a:avLst/>
              <a:gdLst>
                <a:gd name="T0" fmla="*/ 1269 w 1285"/>
                <a:gd name="T1" fmla="*/ 0 h 40"/>
                <a:gd name="T2" fmla="*/ 1 w 1285"/>
                <a:gd name="T3" fmla="*/ 0 h 40"/>
                <a:gd name="T4" fmla="*/ 0 w 1285"/>
                <a:gd name="T5" fmla="*/ 40 h 40"/>
                <a:gd name="T6" fmla="*/ 1267 w 1285"/>
                <a:gd name="T7" fmla="*/ 40 h 40"/>
                <a:gd name="T8" fmla="*/ 1284 w 1285"/>
                <a:gd name="T9" fmla="*/ 20 h 40"/>
                <a:gd name="T10" fmla="*/ 1269 w 1285"/>
                <a:gd name="T11" fmla="*/ 0 h 40"/>
              </a:gdLst>
              <a:ahLst/>
              <a:cxnLst>
                <a:cxn ang="0">
                  <a:pos x="T0" y="T1"/>
                </a:cxn>
                <a:cxn ang="0">
                  <a:pos x="T2" y="T3"/>
                </a:cxn>
                <a:cxn ang="0">
                  <a:pos x="T4" y="T5"/>
                </a:cxn>
                <a:cxn ang="0">
                  <a:pos x="T6" y="T7"/>
                </a:cxn>
                <a:cxn ang="0">
                  <a:pos x="T8" y="T9"/>
                </a:cxn>
                <a:cxn ang="0">
                  <a:pos x="T10" y="T11"/>
                </a:cxn>
              </a:cxnLst>
              <a:rect l="0" t="0" r="r" b="b"/>
              <a:pathLst>
                <a:path w="1285" h="40">
                  <a:moveTo>
                    <a:pt x="1269" y="0"/>
                  </a:moveTo>
                  <a:lnTo>
                    <a:pt x="1" y="0"/>
                  </a:lnTo>
                  <a:lnTo>
                    <a:pt x="0" y="40"/>
                  </a:lnTo>
                  <a:lnTo>
                    <a:pt x="1267" y="40"/>
                  </a:lnTo>
                  <a:cubicBezTo>
                    <a:pt x="1276" y="40"/>
                    <a:pt x="1284" y="31"/>
                    <a:pt x="1284" y="20"/>
                  </a:cubicBezTo>
                  <a:cubicBezTo>
                    <a:pt x="1285" y="9"/>
                    <a:pt x="1278" y="0"/>
                    <a:pt x="1269" y="0"/>
                  </a:cubicBezTo>
                  <a:close/>
                </a:path>
              </a:pathLst>
            </a:custGeom>
            <a:solidFill>
              <a:srgbClr val="FF9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424">
              <a:extLst>
                <a:ext uri="{FF2B5EF4-FFF2-40B4-BE49-F238E27FC236}">
                  <a16:creationId xmlns:a16="http://schemas.microsoft.com/office/drawing/2014/main" id="{0F2B07A2-163F-412C-B73A-9A16DB5C4E68}"/>
                </a:ext>
              </a:extLst>
            </p:cNvPr>
            <p:cNvSpPr>
              <a:spLocks/>
            </p:cNvSpPr>
            <p:nvPr/>
          </p:nvSpPr>
          <p:spPr bwMode="auto">
            <a:xfrm>
              <a:off x="1505858" y="4049305"/>
              <a:ext cx="179388" cy="46038"/>
            </a:xfrm>
            <a:custGeom>
              <a:avLst/>
              <a:gdLst>
                <a:gd name="T0" fmla="*/ 29 w 859"/>
                <a:gd name="T1" fmla="*/ 0 h 215"/>
                <a:gd name="T2" fmla="*/ 859 w 859"/>
                <a:gd name="T3" fmla="*/ 0 h 215"/>
                <a:gd name="T4" fmla="*/ 826 w 859"/>
                <a:gd name="T5" fmla="*/ 93 h 215"/>
                <a:gd name="T6" fmla="*/ 375 w 859"/>
                <a:gd name="T7" fmla="*/ 199 h 215"/>
                <a:gd name="T8" fmla="*/ 6 w 859"/>
                <a:gd name="T9" fmla="*/ 207 h 215"/>
                <a:gd name="T10" fmla="*/ 29 w 859"/>
                <a:gd name="T11" fmla="*/ 0 h 215"/>
              </a:gdLst>
              <a:ahLst/>
              <a:cxnLst>
                <a:cxn ang="0">
                  <a:pos x="T0" y="T1"/>
                </a:cxn>
                <a:cxn ang="0">
                  <a:pos x="T2" y="T3"/>
                </a:cxn>
                <a:cxn ang="0">
                  <a:pos x="T4" y="T5"/>
                </a:cxn>
                <a:cxn ang="0">
                  <a:pos x="T6" y="T7"/>
                </a:cxn>
                <a:cxn ang="0">
                  <a:pos x="T8" y="T9"/>
                </a:cxn>
                <a:cxn ang="0">
                  <a:pos x="T10" y="T11"/>
                </a:cxn>
              </a:cxnLst>
              <a:rect l="0" t="0" r="r" b="b"/>
              <a:pathLst>
                <a:path w="859" h="215">
                  <a:moveTo>
                    <a:pt x="29" y="0"/>
                  </a:moveTo>
                  <a:lnTo>
                    <a:pt x="859" y="0"/>
                  </a:lnTo>
                  <a:cubicBezTo>
                    <a:pt x="841" y="0"/>
                    <a:pt x="830" y="38"/>
                    <a:pt x="826" y="93"/>
                  </a:cubicBezTo>
                  <a:cubicBezTo>
                    <a:pt x="716" y="140"/>
                    <a:pt x="557" y="179"/>
                    <a:pt x="375" y="199"/>
                  </a:cubicBezTo>
                  <a:cubicBezTo>
                    <a:pt x="241" y="213"/>
                    <a:pt x="114" y="215"/>
                    <a:pt x="6" y="207"/>
                  </a:cubicBezTo>
                  <a:cubicBezTo>
                    <a:pt x="0" y="99"/>
                    <a:pt x="6" y="0"/>
                    <a:pt x="29" y="0"/>
                  </a:cubicBezTo>
                  <a:close/>
                </a:path>
              </a:pathLst>
            </a:custGeom>
            <a:solidFill>
              <a:srgbClr val="FFC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425">
              <a:extLst>
                <a:ext uri="{FF2B5EF4-FFF2-40B4-BE49-F238E27FC236}">
                  <a16:creationId xmlns:a16="http://schemas.microsoft.com/office/drawing/2014/main" id="{44DBB716-9153-4564-8441-86B0B8F19F97}"/>
                </a:ext>
              </a:extLst>
            </p:cNvPr>
            <p:cNvSpPr>
              <a:spLocks/>
            </p:cNvSpPr>
            <p:nvPr/>
          </p:nvSpPr>
          <p:spPr bwMode="auto">
            <a:xfrm>
              <a:off x="1659846" y="4049305"/>
              <a:ext cx="33338" cy="101600"/>
            </a:xfrm>
            <a:custGeom>
              <a:avLst/>
              <a:gdLst>
                <a:gd name="T0" fmla="*/ 157 w 157"/>
                <a:gd name="T1" fmla="*/ 487 h 487"/>
                <a:gd name="T2" fmla="*/ 64 w 157"/>
                <a:gd name="T3" fmla="*/ 487 h 487"/>
                <a:gd name="T4" fmla="*/ 27 w 157"/>
                <a:gd name="T5" fmla="*/ 0 h 487"/>
                <a:gd name="T6" fmla="*/ 119 w 157"/>
                <a:gd name="T7" fmla="*/ 0 h 487"/>
                <a:gd name="T8" fmla="*/ 157 w 157"/>
                <a:gd name="T9" fmla="*/ 487 h 487"/>
              </a:gdLst>
              <a:ahLst/>
              <a:cxnLst>
                <a:cxn ang="0">
                  <a:pos x="T0" y="T1"/>
                </a:cxn>
                <a:cxn ang="0">
                  <a:pos x="T2" y="T3"/>
                </a:cxn>
                <a:cxn ang="0">
                  <a:pos x="T4" y="T5"/>
                </a:cxn>
                <a:cxn ang="0">
                  <a:pos x="T6" y="T7"/>
                </a:cxn>
                <a:cxn ang="0">
                  <a:pos x="T8" y="T9"/>
                </a:cxn>
              </a:cxnLst>
              <a:rect l="0" t="0" r="r" b="b"/>
              <a:pathLst>
                <a:path w="157" h="487">
                  <a:moveTo>
                    <a:pt x="157" y="487"/>
                  </a:moveTo>
                  <a:lnTo>
                    <a:pt x="64" y="487"/>
                  </a:lnTo>
                  <a:cubicBezTo>
                    <a:pt x="21" y="381"/>
                    <a:pt x="0" y="106"/>
                    <a:pt x="27" y="0"/>
                  </a:cubicBezTo>
                  <a:lnTo>
                    <a:pt x="119" y="0"/>
                  </a:lnTo>
                  <a:cubicBezTo>
                    <a:pt x="53" y="0"/>
                    <a:pt x="90" y="487"/>
                    <a:pt x="157" y="487"/>
                  </a:cubicBezTo>
                  <a:close/>
                </a:path>
              </a:pathLst>
            </a:custGeom>
            <a:solidFill>
              <a:srgbClr val="FF9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426">
              <a:extLst>
                <a:ext uri="{FF2B5EF4-FFF2-40B4-BE49-F238E27FC236}">
                  <a16:creationId xmlns:a16="http://schemas.microsoft.com/office/drawing/2014/main" id="{51D48820-EAF4-4A7C-B241-7F7B47F5637B}"/>
                </a:ext>
              </a:extLst>
            </p:cNvPr>
            <p:cNvSpPr>
              <a:spLocks/>
            </p:cNvSpPr>
            <p:nvPr/>
          </p:nvSpPr>
          <p:spPr bwMode="auto">
            <a:xfrm>
              <a:off x="1634446" y="4062005"/>
              <a:ext cx="25400" cy="77788"/>
            </a:xfrm>
            <a:custGeom>
              <a:avLst/>
              <a:gdLst>
                <a:gd name="T0" fmla="*/ 120 w 120"/>
                <a:gd name="T1" fmla="*/ 375 h 375"/>
                <a:gd name="T2" fmla="*/ 49 w 120"/>
                <a:gd name="T3" fmla="*/ 375 h 375"/>
                <a:gd name="T4" fmla="*/ 21 w 120"/>
                <a:gd name="T5" fmla="*/ 0 h 375"/>
                <a:gd name="T6" fmla="*/ 92 w 120"/>
                <a:gd name="T7" fmla="*/ 0 h 375"/>
                <a:gd name="T8" fmla="*/ 120 w 120"/>
                <a:gd name="T9" fmla="*/ 375 h 375"/>
              </a:gdLst>
              <a:ahLst/>
              <a:cxnLst>
                <a:cxn ang="0">
                  <a:pos x="T0" y="T1"/>
                </a:cxn>
                <a:cxn ang="0">
                  <a:pos x="T2" y="T3"/>
                </a:cxn>
                <a:cxn ang="0">
                  <a:pos x="T4" y="T5"/>
                </a:cxn>
                <a:cxn ang="0">
                  <a:pos x="T6" y="T7"/>
                </a:cxn>
                <a:cxn ang="0">
                  <a:pos x="T8" y="T9"/>
                </a:cxn>
              </a:cxnLst>
              <a:rect l="0" t="0" r="r" b="b"/>
              <a:pathLst>
                <a:path w="120" h="375">
                  <a:moveTo>
                    <a:pt x="120" y="375"/>
                  </a:moveTo>
                  <a:lnTo>
                    <a:pt x="49" y="375"/>
                  </a:lnTo>
                  <a:cubicBezTo>
                    <a:pt x="16" y="293"/>
                    <a:pt x="0" y="81"/>
                    <a:pt x="21" y="0"/>
                  </a:cubicBezTo>
                  <a:lnTo>
                    <a:pt x="92" y="0"/>
                  </a:lnTo>
                  <a:cubicBezTo>
                    <a:pt x="40" y="0"/>
                    <a:pt x="69" y="375"/>
                    <a:pt x="120" y="375"/>
                  </a:cubicBezTo>
                  <a:close/>
                </a:path>
              </a:pathLst>
            </a:custGeom>
            <a:solidFill>
              <a:srgbClr val="FFE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427">
              <a:extLst>
                <a:ext uri="{FF2B5EF4-FFF2-40B4-BE49-F238E27FC236}">
                  <a16:creationId xmlns:a16="http://schemas.microsoft.com/office/drawing/2014/main" id="{E2DD6BEC-4004-4A23-B983-21DBD5B140B0}"/>
                </a:ext>
              </a:extLst>
            </p:cNvPr>
            <p:cNvSpPr>
              <a:spLocks/>
            </p:cNvSpPr>
            <p:nvPr/>
          </p:nvSpPr>
          <p:spPr bwMode="auto">
            <a:xfrm>
              <a:off x="1516971" y="4062005"/>
              <a:ext cx="25400" cy="77788"/>
            </a:xfrm>
            <a:custGeom>
              <a:avLst/>
              <a:gdLst>
                <a:gd name="T0" fmla="*/ 120 w 120"/>
                <a:gd name="T1" fmla="*/ 375 h 375"/>
                <a:gd name="T2" fmla="*/ 49 w 120"/>
                <a:gd name="T3" fmla="*/ 375 h 375"/>
                <a:gd name="T4" fmla="*/ 20 w 120"/>
                <a:gd name="T5" fmla="*/ 0 h 375"/>
                <a:gd name="T6" fmla="*/ 92 w 120"/>
                <a:gd name="T7" fmla="*/ 0 h 375"/>
                <a:gd name="T8" fmla="*/ 120 w 120"/>
                <a:gd name="T9" fmla="*/ 375 h 375"/>
              </a:gdLst>
              <a:ahLst/>
              <a:cxnLst>
                <a:cxn ang="0">
                  <a:pos x="T0" y="T1"/>
                </a:cxn>
                <a:cxn ang="0">
                  <a:pos x="T2" y="T3"/>
                </a:cxn>
                <a:cxn ang="0">
                  <a:pos x="T4" y="T5"/>
                </a:cxn>
                <a:cxn ang="0">
                  <a:pos x="T6" y="T7"/>
                </a:cxn>
                <a:cxn ang="0">
                  <a:pos x="T8" y="T9"/>
                </a:cxn>
              </a:cxnLst>
              <a:rect l="0" t="0" r="r" b="b"/>
              <a:pathLst>
                <a:path w="120" h="375">
                  <a:moveTo>
                    <a:pt x="120" y="375"/>
                  </a:moveTo>
                  <a:lnTo>
                    <a:pt x="49" y="375"/>
                  </a:lnTo>
                  <a:cubicBezTo>
                    <a:pt x="16" y="293"/>
                    <a:pt x="0" y="81"/>
                    <a:pt x="20" y="0"/>
                  </a:cubicBezTo>
                  <a:lnTo>
                    <a:pt x="92" y="0"/>
                  </a:lnTo>
                  <a:cubicBezTo>
                    <a:pt x="40" y="0"/>
                    <a:pt x="69" y="375"/>
                    <a:pt x="120" y="375"/>
                  </a:cubicBezTo>
                  <a:close/>
                </a:path>
              </a:pathLst>
            </a:custGeom>
            <a:solidFill>
              <a:srgbClr val="FFE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428">
              <a:extLst>
                <a:ext uri="{FF2B5EF4-FFF2-40B4-BE49-F238E27FC236}">
                  <a16:creationId xmlns:a16="http://schemas.microsoft.com/office/drawing/2014/main" id="{E87D02BD-C960-40F1-ABEC-B81713C9F871}"/>
                </a:ext>
              </a:extLst>
            </p:cNvPr>
            <p:cNvSpPr>
              <a:spLocks/>
            </p:cNvSpPr>
            <p:nvPr/>
          </p:nvSpPr>
          <p:spPr bwMode="auto">
            <a:xfrm>
              <a:off x="1442358" y="4150905"/>
              <a:ext cx="203200" cy="50800"/>
            </a:xfrm>
            <a:custGeom>
              <a:avLst/>
              <a:gdLst>
                <a:gd name="T0" fmla="*/ 921 w 973"/>
                <a:gd name="T1" fmla="*/ 0 h 243"/>
                <a:gd name="T2" fmla="*/ 54 w 973"/>
                <a:gd name="T3" fmla="*/ 0 h 243"/>
                <a:gd name="T4" fmla="*/ 105 w 973"/>
                <a:gd name="T5" fmla="*/ 243 h 243"/>
                <a:gd name="T6" fmla="*/ 973 w 973"/>
                <a:gd name="T7" fmla="*/ 243 h 243"/>
                <a:gd name="T8" fmla="*/ 921 w 973"/>
                <a:gd name="T9" fmla="*/ 0 h 243"/>
              </a:gdLst>
              <a:ahLst/>
              <a:cxnLst>
                <a:cxn ang="0">
                  <a:pos x="T0" y="T1"/>
                </a:cxn>
                <a:cxn ang="0">
                  <a:pos x="T2" y="T3"/>
                </a:cxn>
                <a:cxn ang="0">
                  <a:pos x="T4" y="T5"/>
                </a:cxn>
                <a:cxn ang="0">
                  <a:pos x="T6" y="T7"/>
                </a:cxn>
                <a:cxn ang="0">
                  <a:pos x="T8" y="T9"/>
                </a:cxn>
              </a:cxnLst>
              <a:rect l="0" t="0" r="r" b="b"/>
              <a:pathLst>
                <a:path w="973" h="243">
                  <a:moveTo>
                    <a:pt x="921" y="0"/>
                  </a:moveTo>
                  <a:lnTo>
                    <a:pt x="54" y="0"/>
                  </a:lnTo>
                  <a:cubicBezTo>
                    <a:pt x="0" y="0"/>
                    <a:pt x="52" y="243"/>
                    <a:pt x="105" y="243"/>
                  </a:cubicBezTo>
                  <a:lnTo>
                    <a:pt x="973" y="243"/>
                  </a:lnTo>
                  <a:cubicBezTo>
                    <a:pt x="903" y="243"/>
                    <a:pt x="852" y="0"/>
                    <a:pt x="921" y="0"/>
                  </a:cubicBezTo>
                  <a:close/>
                </a:path>
              </a:pathLst>
            </a:custGeom>
            <a:solidFill>
              <a:srgbClr val="D64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429">
              <a:extLst>
                <a:ext uri="{FF2B5EF4-FFF2-40B4-BE49-F238E27FC236}">
                  <a16:creationId xmlns:a16="http://schemas.microsoft.com/office/drawing/2014/main" id="{ECB7F049-7B7A-469D-9DA7-126882BF29C1}"/>
                </a:ext>
              </a:extLst>
            </p:cNvPr>
            <p:cNvSpPr>
              <a:spLocks/>
            </p:cNvSpPr>
            <p:nvPr/>
          </p:nvSpPr>
          <p:spPr bwMode="auto">
            <a:xfrm>
              <a:off x="1605871" y="4150905"/>
              <a:ext cx="39688" cy="50800"/>
            </a:xfrm>
            <a:custGeom>
              <a:avLst/>
              <a:gdLst>
                <a:gd name="T0" fmla="*/ 192 w 192"/>
                <a:gd name="T1" fmla="*/ 243 h 243"/>
                <a:gd name="T2" fmla="*/ 82 w 192"/>
                <a:gd name="T3" fmla="*/ 243 h 243"/>
                <a:gd name="T4" fmla="*/ 31 w 192"/>
                <a:gd name="T5" fmla="*/ 0 h 243"/>
                <a:gd name="T6" fmla="*/ 140 w 192"/>
                <a:gd name="T7" fmla="*/ 0 h 243"/>
                <a:gd name="T8" fmla="*/ 192 w 192"/>
                <a:gd name="T9" fmla="*/ 243 h 243"/>
              </a:gdLst>
              <a:ahLst/>
              <a:cxnLst>
                <a:cxn ang="0">
                  <a:pos x="T0" y="T1"/>
                </a:cxn>
                <a:cxn ang="0">
                  <a:pos x="T2" y="T3"/>
                </a:cxn>
                <a:cxn ang="0">
                  <a:pos x="T4" y="T5"/>
                </a:cxn>
                <a:cxn ang="0">
                  <a:pos x="T6" y="T7"/>
                </a:cxn>
                <a:cxn ang="0">
                  <a:pos x="T8" y="T9"/>
                </a:cxn>
              </a:cxnLst>
              <a:rect l="0" t="0" r="r" b="b"/>
              <a:pathLst>
                <a:path w="192" h="243">
                  <a:moveTo>
                    <a:pt x="192" y="243"/>
                  </a:moveTo>
                  <a:lnTo>
                    <a:pt x="82" y="243"/>
                  </a:lnTo>
                  <a:cubicBezTo>
                    <a:pt x="32" y="198"/>
                    <a:pt x="0" y="45"/>
                    <a:pt x="31" y="0"/>
                  </a:cubicBezTo>
                  <a:lnTo>
                    <a:pt x="140" y="0"/>
                  </a:lnTo>
                  <a:cubicBezTo>
                    <a:pt x="71" y="0"/>
                    <a:pt x="122" y="243"/>
                    <a:pt x="192" y="243"/>
                  </a:cubicBezTo>
                  <a:close/>
                </a:path>
              </a:pathLst>
            </a:custGeom>
            <a:solidFill>
              <a:srgbClr val="B53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430">
              <a:extLst>
                <a:ext uri="{FF2B5EF4-FFF2-40B4-BE49-F238E27FC236}">
                  <a16:creationId xmlns:a16="http://schemas.microsoft.com/office/drawing/2014/main" id="{2BAA25F6-577C-4C35-AA31-B107A64A660B}"/>
                </a:ext>
              </a:extLst>
            </p:cNvPr>
            <p:cNvSpPr>
              <a:spLocks/>
            </p:cNvSpPr>
            <p:nvPr/>
          </p:nvSpPr>
          <p:spPr bwMode="auto">
            <a:xfrm>
              <a:off x="1613808" y="4155667"/>
              <a:ext cx="277813" cy="39688"/>
            </a:xfrm>
            <a:custGeom>
              <a:avLst/>
              <a:gdLst>
                <a:gd name="T0" fmla="*/ 1301 w 1341"/>
                <a:gd name="T1" fmla="*/ 0 h 189"/>
                <a:gd name="T2" fmla="*/ 104 w 1341"/>
                <a:gd name="T3" fmla="*/ 3 h 189"/>
                <a:gd name="T4" fmla="*/ 143 w 1341"/>
                <a:gd name="T5" fmla="*/ 189 h 189"/>
                <a:gd name="T6" fmla="*/ 1341 w 1341"/>
                <a:gd name="T7" fmla="*/ 186 h 189"/>
                <a:gd name="T8" fmla="*/ 1301 w 1341"/>
                <a:gd name="T9" fmla="*/ 0 h 189"/>
              </a:gdLst>
              <a:ahLst/>
              <a:cxnLst>
                <a:cxn ang="0">
                  <a:pos x="T0" y="T1"/>
                </a:cxn>
                <a:cxn ang="0">
                  <a:pos x="T2" y="T3"/>
                </a:cxn>
                <a:cxn ang="0">
                  <a:pos x="T4" y="T5"/>
                </a:cxn>
                <a:cxn ang="0">
                  <a:pos x="T6" y="T7"/>
                </a:cxn>
                <a:cxn ang="0">
                  <a:pos x="T8" y="T9"/>
                </a:cxn>
              </a:cxnLst>
              <a:rect l="0" t="0" r="r" b="b"/>
              <a:pathLst>
                <a:path w="1341" h="189">
                  <a:moveTo>
                    <a:pt x="1301" y="0"/>
                  </a:moveTo>
                  <a:lnTo>
                    <a:pt x="104" y="3"/>
                  </a:lnTo>
                  <a:cubicBezTo>
                    <a:pt x="0" y="3"/>
                    <a:pt x="39" y="189"/>
                    <a:pt x="143" y="189"/>
                  </a:cubicBezTo>
                  <a:lnTo>
                    <a:pt x="1341" y="186"/>
                  </a:lnTo>
                  <a:cubicBezTo>
                    <a:pt x="1278" y="161"/>
                    <a:pt x="1237" y="30"/>
                    <a:pt x="1301" y="0"/>
                  </a:cubicBezTo>
                  <a:close/>
                </a:path>
              </a:pathLst>
            </a:custGeom>
            <a:solidFill>
              <a:srgbClr val="EADD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431">
              <a:extLst>
                <a:ext uri="{FF2B5EF4-FFF2-40B4-BE49-F238E27FC236}">
                  <a16:creationId xmlns:a16="http://schemas.microsoft.com/office/drawing/2014/main" id="{EF6C9498-A96C-4A65-AC31-43178AF94549}"/>
                </a:ext>
              </a:extLst>
            </p:cNvPr>
            <p:cNvSpPr>
              <a:spLocks/>
            </p:cNvSpPr>
            <p:nvPr/>
          </p:nvSpPr>
          <p:spPr bwMode="auto">
            <a:xfrm>
              <a:off x="1618571" y="4158842"/>
              <a:ext cx="15875" cy="33338"/>
            </a:xfrm>
            <a:custGeom>
              <a:avLst/>
              <a:gdLst>
                <a:gd name="T0" fmla="*/ 68 w 81"/>
                <a:gd name="T1" fmla="*/ 161 h 161"/>
                <a:gd name="T2" fmla="*/ 45 w 81"/>
                <a:gd name="T3" fmla="*/ 0 h 161"/>
                <a:gd name="T4" fmla="*/ 21 w 81"/>
                <a:gd name="T5" fmla="*/ 99 h 161"/>
                <a:gd name="T6" fmla="*/ 68 w 81"/>
                <a:gd name="T7" fmla="*/ 161 h 161"/>
              </a:gdLst>
              <a:ahLst/>
              <a:cxnLst>
                <a:cxn ang="0">
                  <a:pos x="T0" y="T1"/>
                </a:cxn>
                <a:cxn ang="0">
                  <a:pos x="T2" y="T3"/>
                </a:cxn>
                <a:cxn ang="0">
                  <a:pos x="T4" y="T5"/>
                </a:cxn>
                <a:cxn ang="0">
                  <a:pos x="T6" y="T7"/>
                </a:cxn>
              </a:cxnLst>
              <a:rect l="0" t="0" r="r" b="b"/>
              <a:pathLst>
                <a:path w="81" h="161">
                  <a:moveTo>
                    <a:pt x="68" y="161"/>
                  </a:moveTo>
                  <a:cubicBezTo>
                    <a:pt x="81" y="96"/>
                    <a:pt x="45" y="0"/>
                    <a:pt x="45" y="0"/>
                  </a:cubicBezTo>
                  <a:cubicBezTo>
                    <a:pt x="45" y="0"/>
                    <a:pt x="0" y="35"/>
                    <a:pt x="21" y="99"/>
                  </a:cubicBezTo>
                  <a:cubicBezTo>
                    <a:pt x="34" y="136"/>
                    <a:pt x="68" y="161"/>
                    <a:pt x="68" y="161"/>
                  </a:cubicBezTo>
                  <a:close/>
                </a:path>
              </a:pathLst>
            </a:custGeom>
            <a:solidFill>
              <a:srgbClr val="4F3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432">
              <a:extLst>
                <a:ext uri="{FF2B5EF4-FFF2-40B4-BE49-F238E27FC236}">
                  <a16:creationId xmlns:a16="http://schemas.microsoft.com/office/drawing/2014/main" id="{839CEC2F-B720-4C92-8EC9-5A26555E9E3E}"/>
                </a:ext>
              </a:extLst>
            </p:cNvPr>
            <p:cNvSpPr>
              <a:spLocks/>
            </p:cNvSpPr>
            <p:nvPr/>
          </p:nvSpPr>
          <p:spPr bwMode="auto">
            <a:xfrm>
              <a:off x="1645558" y="4174717"/>
              <a:ext cx="239713" cy="14288"/>
            </a:xfrm>
            <a:custGeom>
              <a:avLst/>
              <a:gdLst>
                <a:gd name="T0" fmla="*/ 105 w 1152"/>
                <a:gd name="T1" fmla="*/ 0 h 70"/>
                <a:gd name="T2" fmla="*/ 1120 w 1152"/>
                <a:gd name="T3" fmla="*/ 0 h 70"/>
                <a:gd name="T4" fmla="*/ 1152 w 1152"/>
                <a:gd name="T5" fmla="*/ 70 h 70"/>
                <a:gd name="T6" fmla="*/ 130 w 1152"/>
                <a:gd name="T7" fmla="*/ 70 h 70"/>
                <a:gd name="T8" fmla="*/ 105 w 1152"/>
                <a:gd name="T9" fmla="*/ 0 h 70"/>
              </a:gdLst>
              <a:ahLst/>
              <a:cxnLst>
                <a:cxn ang="0">
                  <a:pos x="T0" y="T1"/>
                </a:cxn>
                <a:cxn ang="0">
                  <a:pos x="T2" y="T3"/>
                </a:cxn>
                <a:cxn ang="0">
                  <a:pos x="T4" y="T5"/>
                </a:cxn>
                <a:cxn ang="0">
                  <a:pos x="T6" y="T7"/>
                </a:cxn>
                <a:cxn ang="0">
                  <a:pos x="T8" y="T9"/>
                </a:cxn>
              </a:cxnLst>
              <a:rect l="0" t="0" r="r" b="b"/>
              <a:pathLst>
                <a:path w="1152" h="70">
                  <a:moveTo>
                    <a:pt x="105" y="0"/>
                  </a:moveTo>
                  <a:lnTo>
                    <a:pt x="1120" y="0"/>
                  </a:lnTo>
                  <a:cubicBezTo>
                    <a:pt x="1125" y="25"/>
                    <a:pt x="1137" y="51"/>
                    <a:pt x="1152" y="70"/>
                  </a:cubicBezTo>
                  <a:lnTo>
                    <a:pt x="130" y="70"/>
                  </a:lnTo>
                  <a:cubicBezTo>
                    <a:pt x="25" y="70"/>
                    <a:pt x="0" y="0"/>
                    <a:pt x="105" y="0"/>
                  </a:cubicBezTo>
                  <a:close/>
                </a:path>
              </a:pathLst>
            </a:custGeom>
            <a:solidFill>
              <a:srgbClr val="FFF0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433">
              <a:extLst>
                <a:ext uri="{FF2B5EF4-FFF2-40B4-BE49-F238E27FC236}">
                  <a16:creationId xmlns:a16="http://schemas.microsoft.com/office/drawing/2014/main" id="{00A51921-20D8-4611-A600-E9F9AE2D18B4}"/>
                </a:ext>
              </a:extLst>
            </p:cNvPr>
            <p:cNvSpPr>
              <a:spLocks/>
            </p:cNvSpPr>
            <p:nvPr/>
          </p:nvSpPr>
          <p:spPr bwMode="auto">
            <a:xfrm>
              <a:off x="1613808" y="4150905"/>
              <a:ext cx="280988" cy="9525"/>
            </a:xfrm>
            <a:custGeom>
              <a:avLst/>
              <a:gdLst>
                <a:gd name="T0" fmla="*/ 1326 w 1350"/>
                <a:gd name="T1" fmla="*/ 0 h 43"/>
                <a:gd name="T2" fmla="*/ 0 w 1350"/>
                <a:gd name="T3" fmla="*/ 0 h 43"/>
                <a:gd name="T4" fmla="*/ 9 w 1350"/>
                <a:gd name="T5" fmla="*/ 43 h 43"/>
                <a:gd name="T6" fmla="*/ 1335 w 1350"/>
                <a:gd name="T7" fmla="*/ 43 h 43"/>
                <a:gd name="T8" fmla="*/ 1347 w 1350"/>
                <a:gd name="T9" fmla="*/ 21 h 43"/>
                <a:gd name="T10" fmla="*/ 1326 w 1350"/>
                <a:gd name="T11" fmla="*/ 0 h 43"/>
              </a:gdLst>
              <a:ahLst/>
              <a:cxnLst>
                <a:cxn ang="0">
                  <a:pos x="T0" y="T1"/>
                </a:cxn>
                <a:cxn ang="0">
                  <a:pos x="T2" y="T3"/>
                </a:cxn>
                <a:cxn ang="0">
                  <a:pos x="T4" y="T5"/>
                </a:cxn>
                <a:cxn ang="0">
                  <a:pos x="T6" y="T7"/>
                </a:cxn>
                <a:cxn ang="0">
                  <a:pos x="T8" y="T9"/>
                </a:cxn>
                <a:cxn ang="0">
                  <a:pos x="T10" y="T11"/>
                </a:cxn>
              </a:cxnLst>
              <a:rect l="0" t="0" r="r" b="b"/>
              <a:pathLst>
                <a:path w="1350" h="43">
                  <a:moveTo>
                    <a:pt x="1326" y="0"/>
                  </a:moveTo>
                  <a:lnTo>
                    <a:pt x="0" y="0"/>
                  </a:lnTo>
                  <a:lnTo>
                    <a:pt x="9" y="43"/>
                  </a:lnTo>
                  <a:lnTo>
                    <a:pt x="1335" y="43"/>
                  </a:lnTo>
                  <a:cubicBezTo>
                    <a:pt x="1344" y="43"/>
                    <a:pt x="1350" y="33"/>
                    <a:pt x="1347" y="21"/>
                  </a:cubicBezTo>
                  <a:cubicBezTo>
                    <a:pt x="1344" y="9"/>
                    <a:pt x="1335" y="0"/>
                    <a:pt x="1326" y="0"/>
                  </a:cubicBezTo>
                  <a:close/>
                </a:path>
              </a:pathLst>
            </a:custGeom>
            <a:solidFill>
              <a:srgbClr val="B53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434">
              <a:extLst>
                <a:ext uri="{FF2B5EF4-FFF2-40B4-BE49-F238E27FC236}">
                  <a16:creationId xmlns:a16="http://schemas.microsoft.com/office/drawing/2014/main" id="{BD0FDF29-25F6-45CD-8F86-091F8673E3A3}"/>
                </a:ext>
              </a:extLst>
            </p:cNvPr>
            <p:cNvSpPr>
              <a:spLocks/>
            </p:cNvSpPr>
            <p:nvPr/>
          </p:nvSpPr>
          <p:spPr bwMode="auto">
            <a:xfrm>
              <a:off x="1621746" y="4192180"/>
              <a:ext cx="280988" cy="9525"/>
            </a:xfrm>
            <a:custGeom>
              <a:avLst/>
              <a:gdLst>
                <a:gd name="T0" fmla="*/ 1326 w 1350"/>
                <a:gd name="T1" fmla="*/ 0 h 43"/>
                <a:gd name="T2" fmla="*/ 0 w 1350"/>
                <a:gd name="T3" fmla="*/ 0 h 43"/>
                <a:gd name="T4" fmla="*/ 10 w 1350"/>
                <a:gd name="T5" fmla="*/ 43 h 43"/>
                <a:gd name="T6" fmla="*/ 1335 w 1350"/>
                <a:gd name="T7" fmla="*/ 43 h 43"/>
                <a:gd name="T8" fmla="*/ 1347 w 1350"/>
                <a:gd name="T9" fmla="*/ 22 h 43"/>
                <a:gd name="T10" fmla="*/ 1326 w 1350"/>
                <a:gd name="T11" fmla="*/ 0 h 43"/>
              </a:gdLst>
              <a:ahLst/>
              <a:cxnLst>
                <a:cxn ang="0">
                  <a:pos x="T0" y="T1"/>
                </a:cxn>
                <a:cxn ang="0">
                  <a:pos x="T2" y="T3"/>
                </a:cxn>
                <a:cxn ang="0">
                  <a:pos x="T4" y="T5"/>
                </a:cxn>
                <a:cxn ang="0">
                  <a:pos x="T6" y="T7"/>
                </a:cxn>
                <a:cxn ang="0">
                  <a:pos x="T8" y="T9"/>
                </a:cxn>
                <a:cxn ang="0">
                  <a:pos x="T10" y="T11"/>
                </a:cxn>
              </a:cxnLst>
              <a:rect l="0" t="0" r="r" b="b"/>
              <a:pathLst>
                <a:path w="1350" h="43">
                  <a:moveTo>
                    <a:pt x="1326" y="0"/>
                  </a:moveTo>
                  <a:lnTo>
                    <a:pt x="0" y="0"/>
                  </a:lnTo>
                  <a:lnTo>
                    <a:pt x="10" y="43"/>
                  </a:lnTo>
                  <a:lnTo>
                    <a:pt x="1335" y="43"/>
                  </a:lnTo>
                  <a:cubicBezTo>
                    <a:pt x="1345" y="43"/>
                    <a:pt x="1350" y="34"/>
                    <a:pt x="1347" y="22"/>
                  </a:cubicBezTo>
                  <a:cubicBezTo>
                    <a:pt x="1345" y="10"/>
                    <a:pt x="1335" y="0"/>
                    <a:pt x="1326" y="0"/>
                  </a:cubicBezTo>
                  <a:close/>
                </a:path>
              </a:pathLst>
            </a:custGeom>
            <a:solidFill>
              <a:srgbClr val="B53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435">
              <a:extLst>
                <a:ext uri="{FF2B5EF4-FFF2-40B4-BE49-F238E27FC236}">
                  <a16:creationId xmlns:a16="http://schemas.microsoft.com/office/drawing/2014/main" id="{7840CBB1-960F-4942-8DAC-C88F255C0F23}"/>
                </a:ext>
              </a:extLst>
            </p:cNvPr>
            <p:cNvSpPr>
              <a:spLocks/>
            </p:cNvSpPr>
            <p:nvPr/>
          </p:nvSpPr>
          <p:spPr bwMode="auto">
            <a:xfrm>
              <a:off x="1448708" y="4150905"/>
              <a:ext cx="150813" cy="30163"/>
            </a:xfrm>
            <a:custGeom>
              <a:avLst/>
              <a:gdLst>
                <a:gd name="T0" fmla="*/ 28 w 725"/>
                <a:gd name="T1" fmla="*/ 0 h 149"/>
                <a:gd name="T2" fmla="*/ 725 w 725"/>
                <a:gd name="T3" fmla="*/ 0 h 149"/>
                <a:gd name="T4" fmla="*/ 323 w 725"/>
                <a:gd name="T5" fmla="*/ 138 h 149"/>
                <a:gd name="T6" fmla="*/ 15 w 725"/>
                <a:gd name="T7" fmla="*/ 129 h 149"/>
                <a:gd name="T8" fmla="*/ 28 w 725"/>
                <a:gd name="T9" fmla="*/ 0 h 149"/>
              </a:gdLst>
              <a:ahLst/>
              <a:cxnLst>
                <a:cxn ang="0">
                  <a:pos x="T0" y="T1"/>
                </a:cxn>
                <a:cxn ang="0">
                  <a:pos x="T2" y="T3"/>
                </a:cxn>
                <a:cxn ang="0">
                  <a:pos x="T4" y="T5"/>
                </a:cxn>
                <a:cxn ang="0">
                  <a:pos x="T6" y="T7"/>
                </a:cxn>
                <a:cxn ang="0">
                  <a:pos x="T8" y="T9"/>
                </a:cxn>
              </a:cxnLst>
              <a:rect l="0" t="0" r="r" b="b"/>
              <a:pathLst>
                <a:path w="725" h="149">
                  <a:moveTo>
                    <a:pt x="28" y="0"/>
                  </a:moveTo>
                  <a:lnTo>
                    <a:pt x="725" y="0"/>
                  </a:lnTo>
                  <a:cubicBezTo>
                    <a:pt x="708" y="60"/>
                    <a:pt x="538" y="120"/>
                    <a:pt x="323" y="138"/>
                  </a:cubicBezTo>
                  <a:cubicBezTo>
                    <a:pt x="205" y="149"/>
                    <a:pt x="96" y="145"/>
                    <a:pt x="15" y="129"/>
                  </a:cubicBezTo>
                  <a:cubicBezTo>
                    <a:pt x="0" y="66"/>
                    <a:pt x="0" y="0"/>
                    <a:pt x="28" y="0"/>
                  </a:cubicBezTo>
                  <a:close/>
                </a:path>
              </a:pathLst>
            </a:custGeom>
            <a:solidFill>
              <a:srgbClr val="ED56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4" name="Picture 436">
              <a:extLst>
                <a:ext uri="{FF2B5EF4-FFF2-40B4-BE49-F238E27FC236}">
                  <a16:creationId xmlns:a16="http://schemas.microsoft.com/office/drawing/2014/main" id="{E35B5DBC-B649-4F17-B42F-63553FC0353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62996" y="4146142"/>
              <a:ext cx="1365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Freeform 437">
              <a:extLst>
                <a:ext uri="{FF2B5EF4-FFF2-40B4-BE49-F238E27FC236}">
                  <a16:creationId xmlns:a16="http://schemas.microsoft.com/office/drawing/2014/main" id="{3E21DA00-893A-4E93-8BB6-E86534C4964F}"/>
                </a:ext>
              </a:extLst>
            </p:cNvPr>
            <p:cNvSpPr>
              <a:spLocks/>
            </p:cNvSpPr>
            <p:nvPr/>
          </p:nvSpPr>
          <p:spPr bwMode="auto">
            <a:xfrm>
              <a:off x="1753508" y="3849280"/>
              <a:ext cx="144463" cy="28575"/>
            </a:xfrm>
            <a:custGeom>
              <a:avLst/>
              <a:gdLst>
                <a:gd name="T0" fmla="*/ 695 w 695"/>
                <a:gd name="T1" fmla="*/ 0 h 140"/>
                <a:gd name="T2" fmla="*/ 50 w 695"/>
                <a:gd name="T3" fmla="*/ 0 h 140"/>
                <a:gd name="T4" fmla="*/ 40 w 695"/>
                <a:gd name="T5" fmla="*/ 140 h 140"/>
                <a:gd name="T6" fmla="*/ 684 w 695"/>
                <a:gd name="T7" fmla="*/ 140 h 140"/>
                <a:gd name="T8" fmla="*/ 695 w 695"/>
                <a:gd name="T9" fmla="*/ 0 h 140"/>
              </a:gdLst>
              <a:ahLst/>
              <a:cxnLst>
                <a:cxn ang="0">
                  <a:pos x="T0" y="T1"/>
                </a:cxn>
                <a:cxn ang="0">
                  <a:pos x="T2" y="T3"/>
                </a:cxn>
                <a:cxn ang="0">
                  <a:pos x="T4" y="T5"/>
                </a:cxn>
                <a:cxn ang="0">
                  <a:pos x="T6" y="T7"/>
                </a:cxn>
                <a:cxn ang="0">
                  <a:pos x="T8" y="T9"/>
                </a:cxn>
              </a:cxnLst>
              <a:rect l="0" t="0" r="r" b="b"/>
              <a:pathLst>
                <a:path w="695" h="140">
                  <a:moveTo>
                    <a:pt x="695" y="0"/>
                  </a:moveTo>
                  <a:lnTo>
                    <a:pt x="50" y="0"/>
                  </a:lnTo>
                  <a:cubicBezTo>
                    <a:pt x="10" y="0"/>
                    <a:pt x="0" y="140"/>
                    <a:pt x="40" y="140"/>
                  </a:cubicBezTo>
                  <a:lnTo>
                    <a:pt x="684" y="140"/>
                  </a:lnTo>
                  <a:cubicBezTo>
                    <a:pt x="633" y="140"/>
                    <a:pt x="644" y="0"/>
                    <a:pt x="695" y="0"/>
                  </a:cubicBezTo>
                  <a:close/>
                </a:path>
              </a:pathLst>
            </a:custGeom>
            <a:solidFill>
              <a:srgbClr val="BCB2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438">
              <a:extLst>
                <a:ext uri="{FF2B5EF4-FFF2-40B4-BE49-F238E27FC236}">
                  <a16:creationId xmlns:a16="http://schemas.microsoft.com/office/drawing/2014/main" id="{EBB9D08B-C3F8-4C79-B9EC-751E150F741A}"/>
                </a:ext>
              </a:extLst>
            </p:cNvPr>
            <p:cNvSpPr>
              <a:spLocks/>
            </p:cNvSpPr>
            <p:nvPr/>
          </p:nvSpPr>
          <p:spPr bwMode="auto">
            <a:xfrm>
              <a:off x="1756683" y="3849280"/>
              <a:ext cx="127000" cy="15875"/>
            </a:xfrm>
            <a:custGeom>
              <a:avLst/>
              <a:gdLst>
                <a:gd name="T0" fmla="*/ 0 w 611"/>
                <a:gd name="T1" fmla="*/ 67 h 76"/>
                <a:gd name="T2" fmla="*/ 280 w 611"/>
                <a:gd name="T3" fmla="*/ 67 h 76"/>
                <a:gd name="T4" fmla="*/ 611 w 611"/>
                <a:gd name="T5" fmla="*/ 0 h 76"/>
                <a:gd name="T6" fmla="*/ 35 w 611"/>
                <a:gd name="T7" fmla="*/ 0 h 76"/>
                <a:gd name="T8" fmla="*/ 0 w 611"/>
                <a:gd name="T9" fmla="*/ 67 h 76"/>
              </a:gdLst>
              <a:ahLst/>
              <a:cxnLst>
                <a:cxn ang="0">
                  <a:pos x="T0" y="T1"/>
                </a:cxn>
                <a:cxn ang="0">
                  <a:pos x="T2" y="T3"/>
                </a:cxn>
                <a:cxn ang="0">
                  <a:pos x="T4" y="T5"/>
                </a:cxn>
                <a:cxn ang="0">
                  <a:pos x="T6" y="T7"/>
                </a:cxn>
                <a:cxn ang="0">
                  <a:pos x="T8" y="T9"/>
                </a:cxn>
              </a:cxnLst>
              <a:rect l="0" t="0" r="r" b="b"/>
              <a:pathLst>
                <a:path w="611" h="76">
                  <a:moveTo>
                    <a:pt x="0" y="67"/>
                  </a:moveTo>
                  <a:cubicBezTo>
                    <a:pt x="76" y="76"/>
                    <a:pt x="174" y="76"/>
                    <a:pt x="280" y="67"/>
                  </a:cubicBezTo>
                  <a:cubicBezTo>
                    <a:pt x="416" y="55"/>
                    <a:pt x="536" y="29"/>
                    <a:pt x="611" y="0"/>
                  </a:cubicBezTo>
                  <a:lnTo>
                    <a:pt x="35" y="0"/>
                  </a:lnTo>
                  <a:cubicBezTo>
                    <a:pt x="16" y="0"/>
                    <a:pt x="3" y="33"/>
                    <a:pt x="0" y="67"/>
                  </a:cubicBezTo>
                  <a:close/>
                </a:path>
              </a:pathLst>
            </a:custGeom>
            <a:solidFill>
              <a:srgbClr val="D8CA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439">
              <a:extLst>
                <a:ext uri="{FF2B5EF4-FFF2-40B4-BE49-F238E27FC236}">
                  <a16:creationId xmlns:a16="http://schemas.microsoft.com/office/drawing/2014/main" id="{64BD7F7C-27FD-4445-98F0-9DFDFC23EA32}"/>
                </a:ext>
              </a:extLst>
            </p:cNvPr>
            <p:cNvSpPr>
              <a:spLocks/>
            </p:cNvSpPr>
            <p:nvPr/>
          </p:nvSpPr>
          <p:spPr bwMode="auto">
            <a:xfrm>
              <a:off x="1878921" y="3852455"/>
              <a:ext cx="115888" cy="22225"/>
            </a:xfrm>
            <a:custGeom>
              <a:avLst/>
              <a:gdLst>
                <a:gd name="T0" fmla="*/ 553 w 553"/>
                <a:gd name="T1" fmla="*/ 0 h 107"/>
                <a:gd name="T2" fmla="*/ 90 w 553"/>
                <a:gd name="T3" fmla="*/ 0 h 107"/>
                <a:gd name="T4" fmla="*/ 82 w 553"/>
                <a:gd name="T5" fmla="*/ 107 h 107"/>
                <a:gd name="T6" fmla="*/ 544 w 553"/>
                <a:gd name="T7" fmla="*/ 107 h 107"/>
                <a:gd name="T8" fmla="*/ 553 w 553"/>
                <a:gd name="T9" fmla="*/ 0 h 107"/>
              </a:gdLst>
              <a:ahLst/>
              <a:cxnLst>
                <a:cxn ang="0">
                  <a:pos x="T0" y="T1"/>
                </a:cxn>
                <a:cxn ang="0">
                  <a:pos x="T2" y="T3"/>
                </a:cxn>
                <a:cxn ang="0">
                  <a:pos x="T4" y="T5"/>
                </a:cxn>
                <a:cxn ang="0">
                  <a:pos x="T6" y="T7"/>
                </a:cxn>
                <a:cxn ang="0">
                  <a:pos x="T8" y="T9"/>
                </a:cxn>
              </a:cxnLst>
              <a:rect l="0" t="0" r="r" b="b"/>
              <a:pathLst>
                <a:path w="553" h="107">
                  <a:moveTo>
                    <a:pt x="553" y="0"/>
                  </a:moveTo>
                  <a:lnTo>
                    <a:pt x="90" y="0"/>
                  </a:lnTo>
                  <a:cubicBezTo>
                    <a:pt x="8" y="0"/>
                    <a:pt x="0" y="107"/>
                    <a:pt x="82" y="107"/>
                  </a:cubicBezTo>
                  <a:lnTo>
                    <a:pt x="544" y="107"/>
                  </a:lnTo>
                  <a:cubicBezTo>
                    <a:pt x="501" y="93"/>
                    <a:pt x="496" y="17"/>
                    <a:pt x="553" y="0"/>
                  </a:cubicBezTo>
                  <a:close/>
                </a:path>
              </a:pathLst>
            </a:custGeom>
            <a:solidFill>
              <a:srgbClr val="EADD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440">
              <a:extLst>
                <a:ext uri="{FF2B5EF4-FFF2-40B4-BE49-F238E27FC236}">
                  <a16:creationId xmlns:a16="http://schemas.microsoft.com/office/drawing/2014/main" id="{B8655603-B05F-4E6F-99F4-2DA124FEFEB2}"/>
                </a:ext>
              </a:extLst>
            </p:cNvPr>
            <p:cNvSpPr>
              <a:spLocks/>
            </p:cNvSpPr>
            <p:nvPr/>
          </p:nvSpPr>
          <p:spPr bwMode="auto">
            <a:xfrm>
              <a:off x="1878921" y="3852455"/>
              <a:ext cx="115888" cy="22225"/>
            </a:xfrm>
            <a:custGeom>
              <a:avLst/>
              <a:gdLst>
                <a:gd name="T0" fmla="*/ 174 w 553"/>
                <a:gd name="T1" fmla="*/ 39 h 107"/>
                <a:gd name="T2" fmla="*/ 513 w 553"/>
                <a:gd name="T3" fmla="*/ 39 h 107"/>
                <a:gd name="T4" fmla="*/ 553 w 553"/>
                <a:gd name="T5" fmla="*/ 0 h 107"/>
                <a:gd name="T6" fmla="*/ 90 w 553"/>
                <a:gd name="T7" fmla="*/ 0 h 107"/>
                <a:gd name="T8" fmla="*/ 82 w 553"/>
                <a:gd name="T9" fmla="*/ 107 h 107"/>
                <a:gd name="T10" fmla="*/ 110 w 553"/>
                <a:gd name="T11" fmla="*/ 107 h 107"/>
                <a:gd name="T12" fmla="*/ 174 w 553"/>
                <a:gd name="T13" fmla="*/ 39 h 107"/>
              </a:gdLst>
              <a:ahLst/>
              <a:cxnLst>
                <a:cxn ang="0">
                  <a:pos x="T0" y="T1"/>
                </a:cxn>
                <a:cxn ang="0">
                  <a:pos x="T2" y="T3"/>
                </a:cxn>
                <a:cxn ang="0">
                  <a:pos x="T4" y="T5"/>
                </a:cxn>
                <a:cxn ang="0">
                  <a:pos x="T6" y="T7"/>
                </a:cxn>
                <a:cxn ang="0">
                  <a:pos x="T8" y="T9"/>
                </a:cxn>
                <a:cxn ang="0">
                  <a:pos x="T10" y="T11"/>
                </a:cxn>
                <a:cxn ang="0">
                  <a:pos x="T12" y="T13"/>
                </a:cxn>
              </a:cxnLst>
              <a:rect l="0" t="0" r="r" b="b"/>
              <a:pathLst>
                <a:path w="553" h="107">
                  <a:moveTo>
                    <a:pt x="174" y="39"/>
                  </a:moveTo>
                  <a:lnTo>
                    <a:pt x="513" y="39"/>
                  </a:lnTo>
                  <a:cubicBezTo>
                    <a:pt x="518" y="22"/>
                    <a:pt x="531" y="7"/>
                    <a:pt x="553" y="0"/>
                  </a:cubicBezTo>
                  <a:lnTo>
                    <a:pt x="90" y="0"/>
                  </a:lnTo>
                  <a:cubicBezTo>
                    <a:pt x="8" y="0"/>
                    <a:pt x="0" y="107"/>
                    <a:pt x="82" y="107"/>
                  </a:cubicBezTo>
                  <a:lnTo>
                    <a:pt x="110" y="107"/>
                  </a:lnTo>
                  <a:cubicBezTo>
                    <a:pt x="103" y="77"/>
                    <a:pt x="126" y="39"/>
                    <a:pt x="174" y="39"/>
                  </a:cubicBezTo>
                  <a:close/>
                </a:path>
              </a:pathLst>
            </a:cu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441">
              <a:extLst>
                <a:ext uri="{FF2B5EF4-FFF2-40B4-BE49-F238E27FC236}">
                  <a16:creationId xmlns:a16="http://schemas.microsoft.com/office/drawing/2014/main" id="{406E7375-F691-4418-83E0-3E43782CC7B2}"/>
                </a:ext>
              </a:extLst>
            </p:cNvPr>
            <p:cNvSpPr>
              <a:spLocks/>
            </p:cNvSpPr>
            <p:nvPr/>
          </p:nvSpPr>
          <p:spPr bwMode="auto">
            <a:xfrm>
              <a:off x="1886858" y="3849280"/>
              <a:ext cx="109538" cy="4763"/>
            </a:xfrm>
            <a:custGeom>
              <a:avLst/>
              <a:gdLst>
                <a:gd name="T0" fmla="*/ 514 w 525"/>
                <a:gd name="T1" fmla="*/ 0 h 25"/>
                <a:gd name="T2" fmla="*/ 2 w 525"/>
                <a:gd name="T3" fmla="*/ 0 h 25"/>
                <a:gd name="T4" fmla="*/ 0 w 525"/>
                <a:gd name="T5" fmla="*/ 25 h 25"/>
                <a:gd name="T6" fmla="*/ 512 w 525"/>
                <a:gd name="T7" fmla="*/ 25 h 25"/>
                <a:gd name="T8" fmla="*/ 525 w 525"/>
                <a:gd name="T9" fmla="*/ 12 h 25"/>
                <a:gd name="T10" fmla="*/ 514 w 525"/>
                <a:gd name="T11" fmla="*/ 0 h 25"/>
              </a:gdLst>
              <a:ahLst/>
              <a:cxnLst>
                <a:cxn ang="0">
                  <a:pos x="T0" y="T1"/>
                </a:cxn>
                <a:cxn ang="0">
                  <a:pos x="T2" y="T3"/>
                </a:cxn>
                <a:cxn ang="0">
                  <a:pos x="T4" y="T5"/>
                </a:cxn>
                <a:cxn ang="0">
                  <a:pos x="T6" y="T7"/>
                </a:cxn>
                <a:cxn ang="0">
                  <a:pos x="T8" y="T9"/>
                </a:cxn>
                <a:cxn ang="0">
                  <a:pos x="T10" y="T11"/>
                </a:cxn>
              </a:cxnLst>
              <a:rect l="0" t="0" r="r" b="b"/>
              <a:pathLst>
                <a:path w="525" h="25">
                  <a:moveTo>
                    <a:pt x="514" y="0"/>
                  </a:moveTo>
                  <a:lnTo>
                    <a:pt x="2" y="0"/>
                  </a:lnTo>
                  <a:lnTo>
                    <a:pt x="0" y="25"/>
                  </a:lnTo>
                  <a:lnTo>
                    <a:pt x="512" y="25"/>
                  </a:lnTo>
                  <a:cubicBezTo>
                    <a:pt x="518" y="25"/>
                    <a:pt x="524" y="19"/>
                    <a:pt x="525" y="12"/>
                  </a:cubicBezTo>
                  <a:cubicBezTo>
                    <a:pt x="525" y="6"/>
                    <a:pt x="520" y="0"/>
                    <a:pt x="514" y="0"/>
                  </a:cubicBezTo>
                  <a:close/>
                </a:path>
              </a:pathLst>
            </a:custGeom>
            <a:solidFill>
              <a:srgbClr val="9E9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442">
              <a:extLst>
                <a:ext uri="{FF2B5EF4-FFF2-40B4-BE49-F238E27FC236}">
                  <a16:creationId xmlns:a16="http://schemas.microsoft.com/office/drawing/2014/main" id="{9595ACA4-4879-4AFF-AC90-059A5A126FE2}"/>
                </a:ext>
              </a:extLst>
            </p:cNvPr>
            <p:cNvSpPr>
              <a:spLocks/>
            </p:cNvSpPr>
            <p:nvPr/>
          </p:nvSpPr>
          <p:spPr bwMode="auto">
            <a:xfrm>
              <a:off x="1885271" y="3873092"/>
              <a:ext cx="109538" cy="4763"/>
            </a:xfrm>
            <a:custGeom>
              <a:avLst/>
              <a:gdLst>
                <a:gd name="T0" fmla="*/ 513 w 525"/>
                <a:gd name="T1" fmla="*/ 0 h 25"/>
                <a:gd name="T2" fmla="*/ 1 w 525"/>
                <a:gd name="T3" fmla="*/ 0 h 25"/>
                <a:gd name="T4" fmla="*/ 0 w 525"/>
                <a:gd name="T5" fmla="*/ 25 h 25"/>
                <a:gd name="T6" fmla="*/ 511 w 525"/>
                <a:gd name="T7" fmla="*/ 25 h 25"/>
                <a:gd name="T8" fmla="*/ 524 w 525"/>
                <a:gd name="T9" fmla="*/ 12 h 25"/>
                <a:gd name="T10" fmla="*/ 513 w 525"/>
                <a:gd name="T11" fmla="*/ 0 h 25"/>
              </a:gdLst>
              <a:ahLst/>
              <a:cxnLst>
                <a:cxn ang="0">
                  <a:pos x="T0" y="T1"/>
                </a:cxn>
                <a:cxn ang="0">
                  <a:pos x="T2" y="T3"/>
                </a:cxn>
                <a:cxn ang="0">
                  <a:pos x="T4" y="T5"/>
                </a:cxn>
                <a:cxn ang="0">
                  <a:pos x="T6" y="T7"/>
                </a:cxn>
                <a:cxn ang="0">
                  <a:pos x="T8" y="T9"/>
                </a:cxn>
                <a:cxn ang="0">
                  <a:pos x="T10" y="T11"/>
                </a:cxn>
              </a:cxnLst>
              <a:rect l="0" t="0" r="r" b="b"/>
              <a:pathLst>
                <a:path w="525" h="25">
                  <a:moveTo>
                    <a:pt x="513" y="0"/>
                  </a:moveTo>
                  <a:lnTo>
                    <a:pt x="1" y="0"/>
                  </a:lnTo>
                  <a:lnTo>
                    <a:pt x="0" y="25"/>
                  </a:lnTo>
                  <a:lnTo>
                    <a:pt x="511" y="25"/>
                  </a:lnTo>
                  <a:cubicBezTo>
                    <a:pt x="518" y="25"/>
                    <a:pt x="524" y="19"/>
                    <a:pt x="524" y="12"/>
                  </a:cubicBezTo>
                  <a:cubicBezTo>
                    <a:pt x="525" y="6"/>
                    <a:pt x="520" y="0"/>
                    <a:pt x="513" y="0"/>
                  </a:cubicBezTo>
                  <a:close/>
                </a:path>
              </a:pathLst>
            </a:custGeom>
            <a:solidFill>
              <a:srgbClr val="9E9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443">
              <a:extLst>
                <a:ext uri="{FF2B5EF4-FFF2-40B4-BE49-F238E27FC236}">
                  <a16:creationId xmlns:a16="http://schemas.microsoft.com/office/drawing/2014/main" id="{CABDB952-11B9-4C64-98F1-694CA33049CE}"/>
                </a:ext>
              </a:extLst>
            </p:cNvPr>
            <p:cNvSpPr>
              <a:spLocks/>
            </p:cNvSpPr>
            <p:nvPr/>
          </p:nvSpPr>
          <p:spPr bwMode="auto">
            <a:xfrm>
              <a:off x="1877333" y="3849280"/>
              <a:ext cx="20638" cy="28575"/>
            </a:xfrm>
            <a:custGeom>
              <a:avLst/>
              <a:gdLst>
                <a:gd name="T0" fmla="*/ 100 w 100"/>
                <a:gd name="T1" fmla="*/ 0 h 140"/>
                <a:gd name="T2" fmla="*/ 40 w 100"/>
                <a:gd name="T3" fmla="*/ 0 h 140"/>
                <a:gd name="T4" fmla="*/ 30 w 100"/>
                <a:gd name="T5" fmla="*/ 140 h 140"/>
                <a:gd name="T6" fmla="*/ 89 w 100"/>
                <a:gd name="T7" fmla="*/ 140 h 140"/>
                <a:gd name="T8" fmla="*/ 100 w 100"/>
                <a:gd name="T9" fmla="*/ 0 h 140"/>
              </a:gdLst>
              <a:ahLst/>
              <a:cxnLst>
                <a:cxn ang="0">
                  <a:pos x="T0" y="T1"/>
                </a:cxn>
                <a:cxn ang="0">
                  <a:pos x="T2" y="T3"/>
                </a:cxn>
                <a:cxn ang="0">
                  <a:pos x="T4" y="T5"/>
                </a:cxn>
                <a:cxn ang="0">
                  <a:pos x="T6" y="T7"/>
                </a:cxn>
                <a:cxn ang="0">
                  <a:pos x="T8" y="T9"/>
                </a:cxn>
              </a:cxnLst>
              <a:rect l="0" t="0" r="r" b="b"/>
              <a:pathLst>
                <a:path w="100" h="140">
                  <a:moveTo>
                    <a:pt x="100" y="0"/>
                  </a:moveTo>
                  <a:lnTo>
                    <a:pt x="40" y="0"/>
                  </a:lnTo>
                  <a:cubicBezTo>
                    <a:pt x="7" y="24"/>
                    <a:pt x="0" y="116"/>
                    <a:pt x="30" y="140"/>
                  </a:cubicBezTo>
                  <a:lnTo>
                    <a:pt x="89" y="140"/>
                  </a:lnTo>
                  <a:cubicBezTo>
                    <a:pt x="38" y="140"/>
                    <a:pt x="49" y="0"/>
                    <a:pt x="100" y="0"/>
                  </a:cubicBezTo>
                  <a:close/>
                </a:path>
              </a:pathLst>
            </a:custGeom>
            <a:solidFill>
              <a:srgbClr val="9E9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444">
              <a:extLst>
                <a:ext uri="{FF2B5EF4-FFF2-40B4-BE49-F238E27FC236}">
                  <a16:creationId xmlns:a16="http://schemas.microsoft.com/office/drawing/2014/main" id="{5713802A-91D0-4B7B-8870-4AF7B8CA201B}"/>
                </a:ext>
              </a:extLst>
            </p:cNvPr>
            <p:cNvSpPr>
              <a:spLocks/>
            </p:cNvSpPr>
            <p:nvPr/>
          </p:nvSpPr>
          <p:spPr bwMode="auto">
            <a:xfrm>
              <a:off x="1818596" y="3847692"/>
              <a:ext cx="23813" cy="11113"/>
            </a:xfrm>
            <a:custGeom>
              <a:avLst/>
              <a:gdLst>
                <a:gd name="T0" fmla="*/ 9 w 109"/>
                <a:gd name="T1" fmla="*/ 0 h 47"/>
                <a:gd name="T2" fmla="*/ 55 w 109"/>
                <a:gd name="T3" fmla="*/ 47 h 47"/>
                <a:gd name="T4" fmla="*/ 109 w 109"/>
                <a:gd name="T5" fmla="*/ 1 h 47"/>
                <a:gd name="T6" fmla="*/ 9 w 109"/>
                <a:gd name="T7" fmla="*/ 0 h 47"/>
              </a:gdLst>
              <a:ahLst/>
              <a:cxnLst>
                <a:cxn ang="0">
                  <a:pos x="T0" y="T1"/>
                </a:cxn>
                <a:cxn ang="0">
                  <a:pos x="T2" y="T3"/>
                </a:cxn>
                <a:cxn ang="0">
                  <a:pos x="T4" y="T5"/>
                </a:cxn>
                <a:cxn ang="0">
                  <a:pos x="T6" y="T7"/>
                </a:cxn>
              </a:cxnLst>
              <a:rect l="0" t="0" r="r" b="b"/>
              <a:pathLst>
                <a:path w="109" h="47">
                  <a:moveTo>
                    <a:pt x="9" y="0"/>
                  </a:moveTo>
                  <a:cubicBezTo>
                    <a:pt x="0" y="29"/>
                    <a:pt x="14" y="47"/>
                    <a:pt x="55" y="47"/>
                  </a:cubicBezTo>
                  <a:cubicBezTo>
                    <a:pt x="96" y="47"/>
                    <a:pt x="109" y="1"/>
                    <a:pt x="109" y="1"/>
                  </a:cubicBezTo>
                  <a:lnTo>
                    <a:pt x="9" y="0"/>
                  </a:lnTo>
                  <a:close/>
                </a:path>
              </a:pathLst>
            </a:custGeom>
            <a:solidFill>
              <a:srgbClr val="BCB2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445">
              <a:extLst>
                <a:ext uri="{FF2B5EF4-FFF2-40B4-BE49-F238E27FC236}">
                  <a16:creationId xmlns:a16="http://schemas.microsoft.com/office/drawing/2014/main" id="{AC13EE67-6AF7-4063-ABF8-E1338FC69E59}"/>
                </a:ext>
              </a:extLst>
            </p:cNvPr>
            <p:cNvSpPr>
              <a:spLocks/>
            </p:cNvSpPr>
            <p:nvPr/>
          </p:nvSpPr>
          <p:spPr bwMode="auto">
            <a:xfrm>
              <a:off x="1848758" y="3881030"/>
              <a:ext cx="131763" cy="73025"/>
            </a:xfrm>
            <a:custGeom>
              <a:avLst/>
              <a:gdLst>
                <a:gd name="T0" fmla="*/ 631 w 631"/>
                <a:gd name="T1" fmla="*/ 0 h 356"/>
                <a:gd name="T2" fmla="*/ 117 w 631"/>
                <a:gd name="T3" fmla="*/ 0 h 356"/>
                <a:gd name="T4" fmla="*/ 91 w 631"/>
                <a:gd name="T5" fmla="*/ 356 h 356"/>
                <a:gd name="T6" fmla="*/ 605 w 631"/>
                <a:gd name="T7" fmla="*/ 356 h 356"/>
                <a:gd name="T8" fmla="*/ 631 w 631"/>
                <a:gd name="T9" fmla="*/ 0 h 356"/>
              </a:gdLst>
              <a:ahLst/>
              <a:cxnLst>
                <a:cxn ang="0">
                  <a:pos x="T0" y="T1"/>
                </a:cxn>
                <a:cxn ang="0">
                  <a:pos x="T2" y="T3"/>
                </a:cxn>
                <a:cxn ang="0">
                  <a:pos x="T4" y="T5"/>
                </a:cxn>
                <a:cxn ang="0">
                  <a:pos x="T6" y="T7"/>
                </a:cxn>
                <a:cxn ang="0">
                  <a:pos x="T8" y="T9"/>
                </a:cxn>
              </a:cxnLst>
              <a:rect l="0" t="0" r="r" b="b"/>
              <a:pathLst>
                <a:path w="631" h="356">
                  <a:moveTo>
                    <a:pt x="631" y="0"/>
                  </a:moveTo>
                  <a:lnTo>
                    <a:pt x="117" y="0"/>
                  </a:lnTo>
                  <a:cubicBezTo>
                    <a:pt x="26" y="0"/>
                    <a:pt x="0" y="356"/>
                    <a:pt x="91" y="356"/>
                  </a:cubicBezTo>
                  <a:lnTo>
                    <a:pt x="605" y="356"/>
                  </a:lnTo>
                  <a:cubicBezTo>
                    <a:pt x="558" y="308"/>
                    <a:pt x="565" y="57"/>
                    <a:pt x="631" y="0"/>
                  </a:cubicBezTo>
                  <a:close/>
                </a:path>
              </a:pathLst>
            </a:custGeom>
            <a:solidFill>
              <a:srgbClr val="EADD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446">
              <a:extLst>
                <a:ext uri="{FF2B5EF4-FFF2-40B4-BE49-F238E27FC236}">
                  <a16:creationId xmlns:a16="http://schemas.microsoft.com/office/drawing/2014/main" id="{0FAF2D88-C4D7-48A4-BBDC-761744AE6810}"/>
                </a:ext>
              </a:extLst>
            </p:cNvPr>
            <p:cNvSpPr>
              <a:spLocks/>
            </p:cNvSpPr>
            <p:nvPr/>
          </p:nvSpPr>
          <p:spPr bwMode="auto">
            <a:xfrm>
              <a:off x="1848758" y="3881030"/>
              <a:ext cx="131763" cy="73025"/>
            </a:xfrm>
            <a:custGeom>
              <a:avLst/>
              <a:gdLst>
                <a:gd name="T0" fmla="*/ 268 w 631"/>
                <a:gd name="T1" fmla="*/ 84 h 356"/>
                <a:gd name="T2" fmla="*/ 590 w 631"/>
                <a:gd name="T3" fmla="*/ 84 h 356"/>
                <a:gd name="T4" fmla="*/ 631 w 631"/>
                <a:gd name="T5" fmla="*/ 0 h 356"/>
                <a:gd name="T6" fmla="*/ 117 w 631"/>
                <a:gd name="T7" fmla="*/ 0 h 356"/>
                <a:gd name="T8" fmla="*/ 91 w 631"/>
                <a:gd name="T9" fmla="*/ 356 h 356"/>
                <a:gd name="T10" fmla="*/ 188 w 631"/>
                <a:gd name="T11" fmla="*/ 356 h 356"/>
                <a:gd name="T12" fmla="*/ 268 w 631"/>
                <a:gd name="T13" fmla="*/ 84 h 356"/>
              </a:gdLst>
              <a:ahLst/>
              <a:cxnLst>
                <a:cxn ang="0">
                  <a:pos x="T0" y="T1"/>
                </a:cxn>
                <a:cxn ang="0">
                  <a:pos x="T2" y="T3"/>
                </a:cxn>
                <a:cxn ang="0">
                  <a:pos x="T4" y="T5"/>
                </a:cxn>
                <a:cxn ang="0">
                  <a:pos x="T6" y="T7"/>
                </a:cxn>
                <a:cxn ang="0">
                  <a:pos x="T8" y="T9"/>
                </a:cxn>
                <a:cxn ang="0">
                  <a:pos x="T10" y="T11"/>
                </a:cxn>
                <a:cxn ang="0">
                  <a:pos x="T12" y="T13"/>
                </a:cxn>
              </a:cxnLst>
              <a:rect l="0" t="0" r="r" b="b"/>
              <a:pathLst>
                <a:path w="631" h="356">
                  <a:moveTo>
                    <a:pt x="268" y="84"/>
                  </a:moveTo>
                  <a:lnTo>
                    <a:pt x="590" y="84"/>
                  </a:lnTo>
                  <a:cubicBezTo>
                    <a:pt x="599" y="46"/>
                    <a:pt x="613" y="16"/>
                    <a:pt x="631" y="0"/>
                  </a:cubicBezTo>
                  <a:lnTo>
                    <a:pt x="117" y="0"/>
                  </a:lnTo>
                  <a:cubicBezTo>
                    <a:pt x="26" y="0"/>
                    <a:pt x="0" y="356"/>
                    <a:pt x="91" y="356"/>
                  </a:cubicBezTo>
                  <a:lnTo>
                    <a:pt x="188" y="356"/>
                  </a:lnTo>
                  <a:cubicBezTo>
                    <a:pt x="176" y="247"/>
                    <a:pt x="208" y="84"/>
                    <a:pt x="268" y="84"/>
                  </a:cubicBezTo>
                  <a:close/>
                </a:path>
              </a:pathLst>
            </a:cu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447">
              <a:extLst>
                <a:ext uri="{FF2B5EF4-FFF2-40B4-BE49-F238E27FC236}">
                  <a16:creationId xmlns:a16="http://schemas.microsoft.com/office/drawing/2014/main" id="{8D39BF66-5627-426C-AD31-D75B34BB083D}"/>
                </a:ext>
              </a:extLst>
            </p:cNvPr>
            <p:cNvSpPr>
              <a:spLocks/>
            </p:cNvSpPr>
            <p:nvPr/>
          </p:nvSpPr>
          <p:spPr bwMode="auto">
            <a:xfrm>
              <a:off x="1697946" y="3876267"/>
              <a:ext cx="182563" cy="82550"/>
            </a:xfrm>
            <a:custGeom>
              <a:avLst/>
              <a:gdLst>
                <a:gd name="T0" fmla="*/ 874 w 874"/>
                <a:gd name="T1" fmla="*/ 6 h 396"/>
                <a:gd name="T2" fmla="*/ 158 w 874"/>
                <a:gd name="T3" fmla="*/ 6 h 396"/>
                <a:gd name="T4" fmla="*/ 142 w 874"/>
                <a:gd name="T5" fmla="*/ 396 h 396"/>
                <a:gd name="T6" fmla="*/ 858 w 874"/>
                <a:gd name="T7" fmla="*/ 396 h 396"/>
                <a:gd name="T8" fmla="*/ 874 w 874"/>
                <a:gd name="T9" fmla="*/ 6 h 396"/>
              </a:gdLst>
              <a:ahLst/>
              <a:cxnLst>
                <a:cxn ang="0">
                  <a:pos x="T0" y="T1"/>
                </a:cxn>
                <a:cxn ang="0">
                  <a:pos x="T2" y="T3"/>
                </a:cxn>
                <a:cxn ang="0">
                  <a:pos x="T4" y="T5"/>
                </a:cxn>
                <a:cxn ang="0">
                  <a:pos x="T6" y="T7"/>
                </a:cxn>
                <a:cxn ang="0">
                  <a:pos x="T8" y="T9"/>
                </a:cxn>
              </a:cxnLst>
              <a:rect l="0" t="0" r="r" b="b"/>
              <a:pathLst>
                <a:path w="874" h="396">
                  <a:moveTo>
                    <a:pt x="874" y="6"/>
                  </a:moveTo>
                  <a:lnTo>
                    <a:pt x="158" y="6"/>
                  </a:lnTo>
                  <a:cubicBezTo>
                    <a:pt x="16" y="0"/>
                    <a:pt x="0" y="391"/>
                    <a:pt x="142" y="396"/>
                  </a:cubicBezTo>
                  <a:lnTo>
                    <a:pt x="858" y="396"/>
                  </a:lnTo>
                  <a:cubicBezTo>
                    <a:pt x="736" y="392"/>
                    <a:pt x="752" y="1"/>
                    <a:pt x="874" y="6"/>
                  </a:cubicBezTo>
                  <a:close/>
                </a:path>
              </a:pathLst>
            </a:custGeom>
            <a:solidFill>
              <a:srgbClr val="FFB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448">
              <a:extLst>
                <a:ext uri="{FF2B5EF4-FFF2-40B4-BE49-F238E27FC236}">
                  <a16:creationId xmlns:a16="http://schemas.microsoft.com/office/drawing/2014/main" id="{F2145A19-2A1D-4A5F-8E2F-D92C817321F3}"/>
                </a:ext>
              </a:extLst>
            </p:cNvPr>
            <p:cNvSpPr>
              <a:spLocks/>
            </p:cNvSpPr>
            <p:nvPr/>
          </p:nvSpPr>
          <p:spPr bwMode="auto">
            <a:xfrm>
              <a:off x="1707471" y="3876267"/>
              <a:ext cx="169863" cy="50800"/>
            </a:xfrm>
            <a:custGeom>
              <a:avLst/>
              <a:gdLst>
                <a:gd name="T0" fmla="*/ 119 w 820"/>
                <a:gd name="T1" fmla="*/ 4 h 245"/>
                <a:gd name="T2" fmla="*/ 4 w 820"/>
                <a:gd name="T3" fmla="*/ 226 h 245"/>
                <a:gd name="T4" fmla="*/ 404 w 820"/>
                <a:gd name="T5" fmla="*/ 201 h 245"/>
                <a:gd name="T6" fmla="*/ 769 w 820"/>
                <a:gd name="T7" fmla="*/ 51 h 245"/>
                <a:gd name="T8" fmla="*/ 818 w 820"/>
                <a:gd name="T9" fmla="*/ 6 h 245"/>
                <a:gd name="T10" fmla="*/ 820 w 820"/>
                <a:gd name="T11" fmla="*/ 4 h 245"/>
                <a:gd name="T12" fmla="*/ 119 w 820"/>
                <a:gd name="T13" fmla="*/ 4 h 245"/>
              </a:gdLst>
              <a:ahLst/>
              <a:cxnLst>
                <a:cxn ang="0">
                  <a:pos x="T0" y="T1"/>
                </a:cxn>
                <a:cxn ang="0">
                  <a:pos x="T2" y="T3"/>
                </a:cxn>
                <a:cxn ang="0">
                  <a:pos x="T4" y="T5"/>
                </a:cxn>
                <a:cxn ang="0">
                  <a:pos x="T6" y="T7"/>
                </a:cxn>
                <a:cxn ang="0">
                  <a:pos x="T8" y="T9"/>
                </a:cxn>
                <a:cxn ang="0">
                  <a:pos x="T10" y="T11"/>
                </a:cxn>
                <a:cxn ang="0">
                  <a:pos x="T12" y="T13"/>
                </a:cxn>
              </a:cxnLst>
              <a:rect l="0" t="0" r="r" b="b"/>
              <a:pathLst>
                <a:path w="820" h="245">
                  <a:moveTo>
                    <a:pt x="119" y="4"/>
                  </a:moveTo>
                  <a:cubicBezTo>
                    <a:pt x="40" y="0"/>
                    <a:pt x="0" y="119"/>
                    <a:pt x="4" y="226"/>
                  </a:cubicBezTo>
                  <a:cubicBezTo>
                    <a:pt x="99" y="245"/>
                    <a:pt x="245" y="238"/>
                    <a:pt x="404" y="201"/>
                  </a:cubicBezTo>
                  <a:cubicBezTo>
                    <a:pt x="560" y="165"/>
                    <a:pt x="692" y="109"/>
                    <a:pt x="769" y="51"/>
                  </a:cubicBezTo>
                  <a:cubicBezTo>
                    <a:pt x="782" y="28"/>
                    <a:pt x="798" y="11"/>
                    <a:pt x="818" y="6"/>
                  </a:cubicBezTo>
                  <a:cubicBezTo>
                    <a:pt x="819" y="5"/>
                    <a:pt x="819" y="4"/>
                    <a:pt x="820" y="4"/>
                  </a:cubicBezTo>
                  <a:lnTo>
                    <a:pt x="119" y="4"/>
                  </a:lnTo>
                  <a:close/>
                </a:path>
              </a:pathLst>
            </a:custGeom>
            <a:solidFill>
              <a:srgbClr val="FFC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449">
              <a:extLst>
                <a:ext uri="{FF2B5EF4-FFF2-40B4-BE49-F238E27FC236}">
                  <a16:creationId xmlns:a16="http://schemas.microsoft.com/office/drawing/2014/main" id="{2855469E-6ACE-4DE7-80FB-A25893F9926E}"/>
                </a:ext>
              </a:extLst>
            </p:cNvPr>
            <p:cNvSpPr>
              <a:spLocks/>
            </p:cNvSpPr>
            <p:nvPr/>
          </p:nvSpPr>
          <p:spPr bwMode="auto">
            <a:xfrm>
              <a:off x="1861458" y="3876267"/>
              <a:ext cx="123825" cy="7938"/>
            </a:xfrm>
            <a:custGeom>
              <a:avLst/>
              <a:gdLst>
                <a:gd name="T0" fmla="*/ 576 w 588"/>
                <a:gd name="T1" fmla="*/ 0 h 37"/>
                <a:gd name="T2" fmla="*/ 5 w 588"/>
                <a:gd name="T3" fmla="*/ 0 h 37"/>
                <a:gd name="T4" fmla="*/ 0 w 588"/>
                <a:gd name="T5" fmla="*/ 37 h 37"/>
                <a:gd name="T6" fmla="*/ 570 w 588"/>
                <a:gd name="T7" fmla="*/ 37 h 37"/>
                <a:gd name="T8" fmla="*/ 587 w 588"/>
                <a:gd name="T9" fmla="*/ 18 h 37"/>
                <a:gd name="T10" fmla="*/ 576 w 588"/>
                <a:gd name="T11" fmla="*/ 0 h 37"/>
              </a:gdLst>
              <a:ahLst/>
              <a:cxnLst>
                <a:cxn ang="0">
                  <a:pos x="T0" y="T1"/>
                </a:cxn>
                <a:cxn ang="0">
                  <a:pos x="T2" y="T3"/>
                </a:cxn>
                <a:cxn ang="0">
                  <a:pos x="T4" y="T5"/>
                </a:cxn>
                <a:cxn ang="0">
                  <a:pos x="T6" y="T7"/>
                </a:cxn>
                <a:cxn ang="0">
                  <a:pos x="T8" y="T9"/>
                </a:cxn>
                <a:cxn ang="0">
                  <a:pos x="T10" y="T11"/>
                </a:cxn>
              </a:cxnLst>
              <a:rect l="0" t="0" r="r" b="b"/>
              <a:pathLst>
                <a:path w="588" h="37">
                  <a:moveTo>
                    <a:pt x="576" y="0"/>
                  </a:moveTo>
                  <a:lnTo>
                    <a:pt x="5" y="0"/>
                  </a:lnTo>
                  <a:lnTo>
                    <a:pt x="0" y="37"/>
                  </a:lnTo>
                  <a:lnTo>
                    <a:pt x="570" y="37"/>
                  </a:lnTo>
                  <a:cubicBezTo>
                    <a:pt x="578" y="37"/>
                    <a:pt x="585" y="28"/>
                    <a:pt x="587" y="18"/>
                  </a:cubicBezTo>
                  <a:cubicBezTo>
                    <a:pt x="588" y="8"/>
                    <a:pt x="583" y="0"/>
                    <a:pt x="576" y="0"/>
                  </a:cubicBezTo>
                  <a:close/>
                </a:path>
              </a:pathLst>
            </a:custGeom>
            <a:solidFill>
              <a:srgbClr val="EF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450">
              <a:extLst>
                <a:ext uri="{FF2B5EF4-FFF2-40B4-BE49-F238E27FC236}">
                  <a16:creationId xmlns:a16="http://schemas.microsoft.com/office/drawing/2014/main" id="{57DDE61C-0EBB-4925-A48F-9C179063F54E}"/>
                </a:ext>
              </a:extLst>
            </p:cNvPr>
            <p:cNvSpPr>
              <a:spLocks/>
            </p:cNvSpPr>
            <p:nvPr/>
          </p:nvSpPr>
          <p:spPr bwMode="auto">
            <a:xfrm>
              <a:off x="1859871" y="3950880"/>
              <a:ext cx="122238" cy="7938"/>
            </a:xfrm>
            <a:custGeom>
              <a:avLst/>
              <a:gdLst>
                <a:gd name="T0" fmla="*/ 573 w 586"/>
                <a:gd name="T1" fmla="*/ 0 h 32"/>
                <a:gd name="T2" fmla="*/ 5 w 586"/>
                <a:gd name="T3" fmla="*/ 0 h 32"/>
                <a:gd name="T4" fmla="*/ 0 w 586"/>
                <a:gd name="T5" fmla="*/ 32 h 32"/>
                <a:gd name="T6" fmla="*/ 568 w 586"/>
                <a:gd name="T7" fmla="*/ 32 h 32"/>
                <a:gd name="T8" fmla="*/ 584 w 586"/>
                <a:gd name="T9" fmla="*/ 16 h 32"/>
                <a:gd name="T10" fmla="*/ 573 w 586"/>
                <a:gd name="T11" fmla="*/ 0 h 32"/>
              </a:gdLst>
              <a:ahLst/>
              <a:cxnLst>
                <a:cxn ang="0">
                  <a:pos x="T0" y="T1"/>
                </a:cxn>
                <a:cxn ang="0">
                  <a:pos x="T2" y="T3"/>
                </a:cxn>
                <a:cxn ang="0">
                  <a:pos x="T4" y="T5"/>
                </a:cxn>
                <a:cxn ang="0">
                  <a:pos x="T6" y="T7"/>
                </a:cxn>
                <a:cxn ang="0">
                  <a:pos x="T8" y="T9"/>
                </a:cxn>
                <a:cxn ang="0">
                  <a:pos x="T10" y="T11"/>
                </a:cxn>
              </a:cxnLst>
              <a:rect l="0" t="0" r="r" b="b"/>
              <a:pathLst>
                <a:path w="586" h="32">
                  <a:moveTo>
                    <a:pt x="573" y="0"/>
                  </a:moveTo>
                  <a:lnTo>
                    <a:pt x="5" y="0"/>
                  </a:lnTo>
                  <a:lnTo>
                    <a:pt x="0" y="32"/>
                  </a:lnTo>
                  <a:lnTo>
                    <a:pt x="568" y="32"/>
                  </a:lnTo>
                  <a:cubicBezTo>
                    <a:pt x="575" y="32"/>
                    <a:pt x="583" y="25"/>
                    <a:pt x="584" y="16"/>
                  </a:cubicBezTo>
                  <a:cubicBezTo>
                    <a:pt x="586" y="7"/>
                    <a:pt x="581" y="0"/>
                    <a:pt x="573" y="0"/>
                  </a:cubicBezTo>
                  <a:close/>
                </a:path>
              </a:pathLst>
            </a:custGeom>
            <a:solidFill>
              <a:srgbClr val="EF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451">
              <a:extLst>
                <a:ext uri="{FF2B5EF4-FFF2-40B4-BE49-F238E27FC236}">
                  <a16:creationId xmlns:a16="http://schemas.microsoft.com/office/drawing/2014/main" id="{5C2B4F65-A0E6-4368-ACF7-36E2B1E949CE}"/>
                </a:ext>
              </a:extLst>
            </p:cNvPr>
            <p:cNvSpPr>
              <a:spLocks/>
            </p:cNvSpPr>
            <p:nvPr/>
          </p:nvSpPr>
          <p:spPr bwMode="auto">
            <a:xfrm>
              <a:off x="1843996" y="3876267"/>
              <a:ext cx="36513" cy="82550"/>
            </a:xfrm>
            <a:custGeom>
              <a:avLst/>
              <a:gdLst>
                <a:gd name="T0" fmla="*/ 174 w 174"/>
                <a:gd name="T1" fmla="*/ 5 h 395"/>
                <a:gd name="T2" fmla="*/ 78 w 174"/>
                <a:gd name="T3" fmla="*/ 5 h 395"/>
                <a:gd name="T4" fmla="*/ 67 w 174"/>
                <a:gd name="T5" fmla="*/ 395 h 395"/>
                <a:gd name="T6" fmla="*/ 158 w 174"/>
                <a:gd name="T7" fmla="*/ 395 h 395"/>
                <a:gd name="T8" fmla="*/ 174 w 174"/>
                <a:gd name="T9" fmla="*/ 5 h 395"/>
              </a:gdLst>
              <a:ahLst/>
              <a:cxnLst>
                <a:cxn ang="0">
                  <a:pos x="T0" y="T1"/>
                </a:cxn>
                <a:cxn ang="0">
                  <a:pos x="T2" y="T3"/>
                </a:cxn>
                <a:cxn ang="0">
                  <a:pos x="T4" y="T5"/>
                </a:cxn>
                <a:cxn ang="0">
                  <a:pos x="T6" y="T7"/>
                </a:cxn>
                <a:cxn ang="0">
                  <a:pos x="T8" y="T9"/>
                </a:cxn>
              </a:cxnLst>
              <a:rect l="0" t="0" r="r" b="b"/>
              <a:pathLst>
                <a:path w="174" h="395">
                  <a:moveTo>
                    <a:pt x="174" y="5"/>
                  </a:moveTo>
                  <a:lnTo>
                    <a:pt x="78" y="5"/>
                  </a:lnTo>
                  <a:cubicBezTo>
                    <a:pt x="8" y="76"/>
                    <a:pt x="0" y="324"/>
                    <a:pt x="67" y="395"/>
                  </a:cubicBezTo>
                  <a:lnTo>
                    <a:pt x="158" y="395"/>
                  </a:lnTo>
                  <a:cubicBezTo>
                    <a:pt x="36" y="391"/>
                    <a:pt x="52" y="0"/>
                    <a:pt x="174" y="5"/>
                  </a:cubicBezTo>
                  <a:close/>
                </a:path>
              </a:pathLst>
            </a:custGeom>
            <a:solidFill>
              <a:srgbClr val="EF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0" name="Picture 452">
              <a:extLst>
                <a:ext uri="{FF2B5EF4-FFF2-40B4-BE49-F238E27FC236}">
                  <a16:creationId xmlns:a16="http://schemas.microsoft.com/office/drawing/2014/main" id="{E4FD8312-3F5A-4E75-8983-BF92B57891B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13821" y="3871505"/>
              <a:ext cx="131763"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Oval 453">
              <a:extLst>
                <a:ext uri="{FF2B5EF4-FFF2-40B4-BE49-F238E27FC236}">
                  <a16:creationId xmlns:a16="http://schemas.microsoft.com/office/drawing/2014/main" id="{8C89CE98-8538-4F3F-ABF9-EDE3E127D682}"/>
                </a:ext>
              </a:extLst>
            </p:cNvPr>
            <p:cNvSpPr>
              <a:spLocks noChangeArrowheads="1"/>
            </p:cNvSpPr>
            <p:nvPr/>
          </p:nvSpPr>
          <p:spPr bwMode="auto">
            <a:xfrm>
              <a:off x="1880508" y="3920717"/>
              <a:ext cx="82550" cy="1588"/>
            </a:xfrm>
            <a:prstGeom prst="ellipse">
              <a:avLst/>
            </a:pr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Oval 454">
              <a:extLst>
                <a:ext uri="{FF2B5EF4-FFF2-40B4-BE49-F238E27FC236}">
                  <a16:creationId xmlns:a16="http://schemas.microsoft.com/office/drawing/2014/main" id="{7A75214D-4B5D-45F1-BE63-F489727E9002}"/>
                </a:ext>
              </a:extLst>
            </p:cNvPr>
            <p:cNvSpPr>
              <a:spLocks noChangeArrowheads="1"/>
            </p:cNvSpPr>
            <p:nvPr/>
          </p:nvSpPr>
          <p:spPr bwMode="auto">
            <a:xfrm>
              <a:off x="1880508" y="3906430"/>
              <a:ext cx="82550" cy="1588"/>
            </a:xfrm>
            <a:prstGeom prst="ellipse">
              <a:avLst/>
            </a:pr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Oval 455">
              <a:extLst>
                <a:ext uri="{FF2B5EF4-FFF2-40B4-BE49-F238E27FC236}">
                  <a16:creationId xmlns:a16="http://schemas.microsoft.com/office/drawing/2014/main" id="{78DA4CA0-2612-482B-BA24-EE660341AC38}"/>
                </a:ext>
              </a:extLst>
            </p:cNvPr>
            <p:cNvSpPr>
              <a:spLocks noChangeArrowheads="1"/>
            </p:cNvSpPr>
            <p:nvPr/>
          </p:nvSpPr>
          <p:spPr bwMode="auto">
            <a:xfrm>
              <a:off x="1869396" y="3939767"/>
              <a:ext cx="69850" cy="1588"/>
            </a:xfrm>
            <a:prstGeom prst="ellipse">
              <a:avLst/>
            </a:pr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456">
              <a:extLst>
                <a:ext uri="{FF2B5EF4-FFF2-40B4-BE49-F238E27FC236}">
                  <a16:creationId xmlns:a16="http://schemas.microsoft.com/office/drawing/2014/main" id="{B1C4E7F7-F87B-4AD2-B6CD-BCC3777F4B04}"/>
                </a:ext>
              </a:extLst>
            </p:cNvPr>
            <p:cNvSpPr>
              <a:spLocks/>
            </p:cNvSpPr>
            <p:nvPr/>
          </p:nvSpPr>
          <p:spPr bwMode="auto">
            <a:xfrm>
              <a:off x="1640796" y="3957230"/>
              <a:ext cx="204788" cy="53975"/>
            </a:xfrm>
            <a:custGeom>
              <a:avLst/>
              <a:gdLst>
                <a:gd name="T0" fmla="*/ 983 w 983"/>
                <a:gd name="T1" fmla="*/ 0 h 260"/>
                <a:gd name="T2" fmla="*/ 133 w 983"/>
                <a:gd name="T3" fmla="*/ 0 h 260"/>
                <a:gd name="T4" fmla="*/ 53 w 983"/>
                <a:gd name="T5" fmla="*/ 260 h 260"/>
                <a:gd name="T6" fmla="*/ 902 w 983"/>
                <a:gd name="T7" fmla="*/ 260 h 260"/>
                <a:gd name="T8" fmla="*/ 983 w 983"/>
                <a:gd name="T9" fmla="*/ 0 h 260"/>
              </a:gdLst>
              <a:ahLst/>
              <a:cxnLst>
                <a:cxn ang="0">
                  <a:pos x="T0" y="T1"/>
                </a:cxn>
                <a:cxn ang="0">
                  <a:pos x="T2" y="T3"/>
                </a:cxn>
                <a:cxn ang="0">
                  <a:pos x="T4" y="T5"/>
                </a:cxn>
                <a:cxn ang="0">
                  <a:pos x="T6" y="T7"/>
                </a:cxn>
                <a:cxn ang="0">
                  <a:pos x="T8" y="T9"/>
                </a:cxn>
              </a:cxnLst>
              <a:rect l="0" t="0" r="r" b="b"/>
              <a:pathLst>
                <a:path w="983" h="260">
                  <a:moveTo>
                    <a:pt x="983" y="0"/>
                  </a:moveTo>
                  <a:lnTo>
                    <a:pt x="133" y="0"/>
                  </a:lnTo>
                  <a:cubicBezTo>
                    <a:pt x="81" y="0"/>
                    <a:pt x="0" y="260"/>
                    <a:pt x="53" y="260"/>
                  </a:cubicBezTo>
                  <a:lnTo>
                    <a:pt x="902" y="260"/>
                  </a:lnTo>
                  <a:cubicBezTo>
                    <a:pt x="834" y="260"/>
                    <a:pt x="915" y="0"/>
                    <a:pt x="983" y="0"/>
                  </a:cubicBezTo>
                  <a:close/>
                </a:path>
              </a:pathLst>
            </a:custGeom>
            <a:solidFill>
              <a:srgbClr val="965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457">
              <a:extLst>
                <a:ext uri="{FF2B5EF4-FFF2-40B4-BE49-F238E27FC236}">
                  <a16:creationId xmlns:a16="http://schemas.microsoft.com/office/drawing/2014/main" id="{135981F1-9CCC-4DF6-9060-76FEE45A59F9}"/>
                </a:ext>
              </a:extLst>
            </p:cNvPr>
            <p:cNvSpPr>
              <a:spLocks/>
            </p:cNvSpPr>
            <p:nvPr/>
          </p:nvSpPr>
          <p:spPr bwMode="auto">
            <a:xfrm>
              <a:off x="1653496" y="3957230"/>
              <a:ext cx="168275" cy="33338"/>
            </a:xfrm>
            <a:custGeom>
              <a:avLst/>
              <a:gdLst>
                <a:gd name="T0" fmla="*/ 0 w 811"/>
                <a:gd name="T1" fmla="*/ 119 h 163"/>
                <a:gd name="T2" fmla="*/ 399 w 811"/>
                <a:gd name="T3" fmla="*/ 143 h 163"/>
                <a:gd name="T4" fmla="*/ 811 w 811"/>
                <a:gd name="T5" fmla="*/ 0 h 163"/>
                <a:gd name="T6" fmla="*/ 76 w 811"/>
                <a:gd name="T7" fmla="*/ 0 h 163"/>
                <a:gd name="T8" fmla="*/ 0 w 811"/>
                <a:gd name="T9" fmla="*/ 119 h 163"/>
              </a:gdLst>
              <a:ahLst/>
              <a:cxnLst>
                <a:cxn ang="0">
                  <a:pos x="T0" y="T1"/>
                </a:cxn>
                <a:cxn ang="0">
                  <a:pos x="T2" y="T3"/>
                </a:cxn>
                <a:cxn ang="0">
                  <a:pos x="T4" y="T5"/>
                </a:cxn>
                <a:cxn ang="0">
                  <a:pos x="T6" y="T7"/>
                </a:cxn>
                <a:cxn ang="0">
                  <a:pos x="T8" y="T9"/>
                </a:cxn>
              </a:cxnLst>
              <a:rect l="0" t="0" r="r" b="b"/>
              <a:pathLst>
                <a:path w="811" h="163">
                  <a:moveTo>
                    <a:pt x="0" y="119"/>
                  </a:moveTo>
                  <a:cubicBezTo>
                    <a:pt x="81" y="151"/>
                    <a:pt x="231" y="163"/>
                    <a:pt x="399" y="143"/>
                  </a:cubicBezTo>
                  <a:cubicBezTo>
                    <a:pt x="596" y="120"/>
                    <a:pt x="759" y="61"/>
                    <a:pt x="811" y="0"/>
                  </a:cubicBezTo>
                  <a:lnTo>
                    <a:pt x="76" y="0"/>
                  </a:lnTo>
                  <a:cubicBezTo>
                    <a:pt x="51" y="0"/>
                    <a:pt x="21" y="58"/>
                    <a:pt x="0" y="119"/>
                  </a:cubicBezTo>
                  <a:close/>
                </a:path>
              </a:pathLst>
            </a:custGeom>
            <a:solidFill>
              <a:srgbClr val="A871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458">
              <a:extLst>
                <a:ext uri="{FF2B5EF4-FFF2-40B4-BE49-F238E27FC236}">
                  <a16:creationId xmlns:a16="http://schemas.microsoft.com/office/drawing/2014/main" id="{794087B5-7F35-407D-92E6-3A9F48C1CDD3}"/>
                </a:ext>
              </a:extLst>
            </p:cNvPr>
            <p:cNvSpPr>
              <a:spLocks/>
            </p:cNvSpPr>
            <p:nvPr/>
          </p:nvSpPr>
          <p:spPr bwMode="auto">
            <a:xfrm>
              <a:off x="1809071" y="3963580"/>
              <a:ext cx="161925" cy="41275"/>
            </a:xfrm>
            <a:custGeom>
              <a:avLst/>
              <a:gdLst>
                <a:gd name="T0" fmla="*/ 779 w 779"/>
                <a:gd name="T1" fmla="*/ 0 h 198"/>
                <a:gd name="T2" fmla="*/ 169 w 779"/>
                <a:gd name="T3" fmla="*/ 0 h 198"/>
                <a:gd name="T4" fmla="*/ 108 w 779"/>
                <a:gd name="T5" fmla="*/ 198 h 198"/>
                <a:gd name="T6" fmla="*/ 717 w 779"/>
                <a:gd name="T7" fmla="*/ 198 h 198"/>
                <a:gd name="T8" fmla="*/ 779 w 779"/>
                <a:gd name="T9" fmla="*/ 0 h 198"/>
              </a:gdLst>
              <a:ahLst/>
              <a:cxnLst>
                <a:cxn ang="0">
                  <a:pos x="T0" y="T1"/>
                </a:cxn>
                <a:cxn ang="0">
                  <a:pos x="T2" y="T3"/>
                </a:cxn>
                <a:cxn ang="0">
                  <a:pos x="T4" y="T5"/>
                </a:cxn>
                <a:cxn ang="0">
                  <a:pos x="T6" y="T7"/>
                </a:cxn>
                <a:cxn ang="0">
                  <a:pos x="T8" y="T9"/>
                </a:cxn>
              </a:cxnLst>
              <a:rect l="0" t="0" r="r" b="b"/>
              <a:pathLst>
                <a:path w="779" h="198">
                  <a:moveTo>
                    <a:pt x="779" y="0"/>
                  </a:moveTo>
                  <a:lnTo>
                    <a:pt x="169" y="0"/>
                  </a:lnTo>
                  <a:cubicBezTo>
                    <a:pt x="62" y="0"/>
                    <a:pt x="0" y="198"/>
                    <a:pt x="108" y="198"/>
                  </a:cubicBezTo>
                  <a:lnTo>
                    <a:pt x="717" y="198"/>
                  </a:lnTo>
                  <a:cubicBezTo>
                    <a:pt x="666" y="172"/>
                    <a:pt x="695" y="31"/>
                    <a:pt x="779" y="0"/>
                  </a:cubicBezTo>
                  <a:close/>
                </a:path>
              </a:pathLst>
            </a:custGeom>
            <a:solidFill>
              <a:srgbClr val="EADD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459">
              <a:extLst>
                <a:ext uri="{FF2B5EF4-FFF2-40B4-BE49-F238E27FC236}">
                  <a16:creationId xmlns:a16="http://schemas.microsoft.com/office/drawing/2014/main" id="{0FD0A9F9-4BA7-44DD-A273-6659BE059BD4}"/>
                </a:ext>
              </a:extLst>
            </p:cNvPr>
            <p:cNvSpPr>
              <a:spLocks/>
            </p:cNvSpPr>
            <p:nvPr/>
          </p:nvSpPr>
          <p:spPr bwMode="auto">
            <a:xfrm>
              <a:off x="1809071" y="3963580"/>
              <a:ext cx="161925" cy="41275"/>
            </a:xfrm>
            <a:custGeom>
              <a:avLst/>
              <a:gdLst>
                <a:gd name="T0" fmla="*/ 324 w 779"/>
                <a:gd name="T1" fmla="*/ 59 h 198"/>
                <a:gd name="T2" fmla="*/ 715 w 779"/>
                <a:gd name="T3" fmla="*/ 59 h 198"/>
                <a:gd name="T4" fmla="*/ 779 w 779"/>
                <a:gd name="T5" fmla="*/ 0 h 198"/>
                <a:gd name="T6" fmla="*/ 169 w 779"/>
                <a:gd name="T7" fmla="*/ 0 h 198"/>
                <a:gd name="T8" fmla="*/ 108 w 779"/>
                <a:gd name="T9" fmla="*/ 198 h 198"/>
                <a:gd name="T10" fmla="*/ 233 w 779"/>
                <a:gd name="T11" fmla="*/ 198 h 198"/>
                <a:gd name="T12" fmla="*/ 324 w 779"/>
                <a:gd name="T13" fmla="*/ 59 h 198"/>
              </a:gdLst>
              <a:ahLst/>
              <a:cxnLst>
                <a:cxn ang="0">
                  <a:pos x="T0" y="T1"/>
                </a:cxn>
                <a:cxn ang="0">
                  <a:pos x="T2" y="T3"/>
                </a:cxn>
                <a:cxn ang="0">
                  <a:pos x="T4" y="T5"/>
                </a:cxn>
                <a:cxn ang="0">
                  <a:pos x="T6" y="T7"/>
                </a:cxn>
                <a:cxn ang="0">
                  <a:pos x="T8" y="T9"/>
                </a:cxn>
                <a:cxn ang="0">
                  <a:pos x="T10" y="T11"/>
                </a:cxn>
                <a:cxn ang="0">
                  <a:pos x="T12" y="T13"/>
                </a:cxn>
              </a:cxnLst>
              <a:rect l="0" t="0" r="r" b="b"/>
              <a:pathLst>
                <a:path w="779" h="198">
                  <a:moveTo>
                    <a:pt x="324" y="59"/>
                  </a:moveTo>
                  <a:lnTo>
                    <a:pt x="715" y="59"/>
                  </a:lnTo>
                  <a:cubicBezTo>
                    <a:pt x="729" y="33"/>
                    <a:pt x="751" y="10"/>
                    <a:pt x="779" y="0"/>
                  </a:cubicBezTo>
                  <a:lnTo>
                    <a:pt x="169" y="0"/>
                  </a:lnTo>
                  <a:cubicBezTo>
                    <a:pt x="62" y="0"/>
                    <a:pt x="0" y="198"/>
                    <a:pt x="108" y="198"/>
                  </a:cubicBezTo>
                  <a:lnTo>
                    <a:pt x="233" y="198"/>
                  </a:lnTo>
                  <a:cubicBezTo>
                    <a:pt x="169" y="173"/>
                    <a:pt x="228" y="59"/>
                    <a:pt x="324" y="59"/>
                  </a:cubicBezTo>
                  <a:close/>
                </a:path>
              </a:pathLst>
            </a:cu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460">
              <a:extLst>
                <a:ext uri="{FF2B5EF4-FFF2-40B4-BE49-F238E27FC236}">
                  <a16:creationId xmlns:a16="http://schemas.microsoft.com/office/drawing/2014/main" id="{9FA3EDAF-8F51-44BA-89E4-30C1D38F2ED1}"/>
                </a:ext>
              </a:extLst>
            </p:cNvPr>
            <p:cNvSpPr>
              <a:spLocks/>
            </p:cNvSpPr>
            <p:nvPr/>
          </p:nvSpPr>
          <p:spPr bwMode="auto">
            <a:xfrm>
              <a:off x="1828121" y="3957230"/>
              <a:ext cx="146050" cy="9525"/>
            </a:xfrm>
            <a:custGeom>
              <a:avLst/>
              <a:gdLst>
                <a:gd name="T0" fmla="*/ 687 w 700"/>
                <a:gd name="T1" fmla="*/ 0 h 46"/>
                <a:gd name="T2" fmla="*/ 13 w 700"/>
                <a:gd name="T3" fmla="*/ 0 h 46"/>
                <a:gd name="T4" fmla="*/ 0 w 700"/>
                <a:gd name="T5" fmla="*/ 46 h 46"/>
                <a:gd name="T6" fmla="*/ 674 w 700"/>
                <a:gd name="T7" fmla="*/ 46 h 46"/>
                <a:gd name="T8" fmla="*/ 696 w 700"/>
                <a:gd name="T9" fmla="*/ 23 h 46"/>
                <a:gd name="T10" fmla="*/ 687 w 700"/>
                <a:gd name="T11" fmla="*/ 0 h 46"/>
              </a:gdLst>
              <a:ahLst/>
              <a:cxnLst>
                <a:cxn ang="0">
                  <a:pos x="T0" y="T1"/>
                </a:cxn>
                <a:cxn ang="0">
                  <a:pos x="T2" y="T3"/>
                </a:cxn>
                <a:cxn ang="0">
                  <a:pos x="T4" y="T5"/>
                </a:cxn>
                <a:cxn ang="0">
                  <a:pos x="T6" y="T7"/>
                </a:cxn>
                <a:cxn ang="0">
                  <a:pos x="T8" y="T9"/>
                </a:cxn>
                <a:cxn ang="0">
                  <a:pos x="T10" y="T11"/>
                </a:cxn>
              </a:cxnLst>
              <a:rect l="0" t="0" r="r" b="b"/>
              <a:pathLst>
                <a:path w="700" h="46">
                  <a:moveTo>
                    <a:pt x="687" y="0"/>
                  </a:moveTo>
                  <a:lnTo>
                    <a:pt x="13" y="0"/>
                  </a:lnTo>
                  <a:lnTo>
                    <a:pt x="0" y="46"/>
                  </a:lnTo>
                  <a:lnTo>
                    <a:pt x="674" y="46"/>
                  </a:lnTo>
                  <a:cubicBezTo>
                    <a:pt x="682" y="46"/>
                    <a:pt x="693" y="36"/>
                    <a:pt x="696" y="23"/>
                  </a:cubicBezTo>
                  <a:cubicBezTo>
                    <a:pt x="700" y="11"/>
                    <a:pt x="696" y="0"/>
                    <a:pt x="687" y="0"/>
                  </a:cubicBezTo>
                  <a:close/>
                </a:path>
              </a:pathLst>
            </a:custGeom>
            <a:solidFill>
              <a:srgbClr val="734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461">
              <a:extLst>
                <a:ext uri="{FF2B5EF4-FFF2-40B4-BE49-F238E27FC236}">
                  <a16:creationId xmlns:a16="http://schemas.microsoft.com/office/drawing/2014/main" id="{EEB96648-0FD0-4C33-9235-BF933EFAB4D5}"/>
                </a:ext>
              </a:extLst>
            </p:cNvPr>
            <p:cNvSpPr>
              <a:spLocks/>
            </p:cNvSpPr>
            <p:nvPr/>
          </p:nvSpPr>
          <p:spPr bwMode="auto">
            <a:xfrm>
              <a:off x="1815421" y="4001680"/>
              <a:ext cx="144463" cy="9525"/>
            </a:xfrm>
            <a:custGeom>
              <a:avLst/>
              <a:gdLst>
                <a:gd name="T0" fmla="*/ 688 w 700"/>
                <a:gd name="T1" fmla="*/ 0 h 46"/>
                <a:gd name="T2" fmla="*/ 13 w 700"/>
                <a:gd name="T3" fmla="*/ 0 h 46"/>
                <a:gd name="T4" fmla="*/ 0 w 700"/>
                <a:gd name="T5" fmla="*/ 46 h 46"/>
                <a:gd name="T6" fmla="*/ 674 w 700"/>
                <a:gd name="T7" fmla="*/ 46 h 46"/>
                <a:gd name="T8" fmla="*/ 697 w 700"/>
                <a:gd name="T9" fmla="*/ 23 h 46"/>
                <a:gd name="T10" fmla="*/ 688 w 700"/>
                <a:gd name="T11" fmla="*/ 0 h 46"/>
              </a:gdLst>
              <a:ahLst/>
              <a:cxnLst>
                <a:cxn ang="0">
                  <a:pos x="T0" y="T1"/>
                </a:cxn>
                <a:cxn ang="0">
                  <a:pos x="T2" y="T3"/>
                </a:cxn>
                <a:cxn ang="0">
                  <a:pos x="T4" y="T5"/>
                </a:cxn>
                <a:cxn ang="0">
                  <a:pos x="T6" y="T7"/>
                </a:cxn>
                <a:cxn ang="0">
                  <a:pos x="T8" y="T9"/>
                </a:cxn>
                <a:cxn ang="0">
                  <a:pos x="T10" y="T11"/>
                </a:cxn>
              </a:cxnLst>
              <a:rect l="0" t="0" r="r" b="b"/>
              <a:pathLst>
                <a:path w="700" h="46">
                  <a:moveTo>
                    <a:pt x="688" y="0"/>
                  </a:moveTo>
                  <a:lnTo>
                    <a:pt x="13" y="0"/>
                  </a:lnTo>
                  <a:lnTo>
                    <a:pt x="0" y="46"/>
                  </a:lnTo>
                  <a:lnTo>
                    <a:pt x="674" y="46"/>
                  </a:lnTo>
                  <a:cubicBezTo>
                    <a:pt x="683" y="46"/>
                    <a:pt x="693" y="36"/>
                    <a:pt x="697" y="23"/>
                  </a:cubicBezTo>
                  <a:cubicBezTo>
                    <a:pt x="700" y="10"/>
                    <a:pt x="696" y="0"/>
                    <a:pt x="688" y="0"/>
                  </a:cubicBezTo>
                  <a:close/>
                </a:path>
              </a:pathLst>
            </a:custGeom>
            <a:solidFill>
              <a:srgbClr val="734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462">
              <a:extLst>
                <a:ext uri="{FF2B5EF4-FFF2-40B4-BE49-F238E27FC236}">
                  <a16:creationId xmlns:a16="http://schemas.microsoft.com/office/drawing/2014/main" id="{B13ADF16-6E6B-4F63-A36B-489698D14E1F}"/>
                </a:ext>
              </a:extLst>
            </p:cNvPr>
            <p:cNvSpPr>
              <a:spLocks/>
            </p:cNvSpPr>
            <p:nvPr/>
          </p:nvSpPr>
          <p:spPr bwMode="auto">
            <a:xfrm>
              <a:off x="1797958" y="3957230"/>
              <a:ext cx="50800" cy="53975"/>
            </a:xfrm>
            <a:custGeom>
              <a:avLst/>
              <a:gdLst>
                <a:gd name="T0" fmla="*/ 242 w 242"/>
                <a:gd name="T1" fmla="*/ 0 h 260"/>
                <a:gd name="T2" fmla="*/ 145 w 242"/>
                <a:gd name="T3" fmla="*/ 0 h 260"/>
                <a:gd name="T4" fmla="*/ 44 w 242"/>
                <a:gd name="T5" fmla="*/ 260 h 260"/>
                <a:gd name="T6" fmla="*/ 141 w 242"/>
                <a:gd name="T7" fmla="*/ 260 h 260"/>
                <a:gd name="T8" fmla="*/ 242 w 242"/>
                <a:gd name="T9" fmla="*/ 0 h 260"/>
              </a:gdLst>
              <a:ahLst/>
              <a:cxnLst>
                <a:cxn ang="0">
                  <a:pos x="T0" y="T1"/>
                </a:cxn>
                <a:cxn ang="0">
                  <a:pos x="T2" y="T3"/>
                </a:cxn>
                <a:cxn ang="0">
                  <a:pos x="T4" y="T5"/>
                </a:cxn>
                <a:cxn ang="0">
                  <a:pos x="T6" y="T7"/>
                </a:cxn>
                <a:cxn ang="0">
                  <a:pos x="T8" y="T9"/>
                </a:cxn>
              </a:cxnLst>
              <a:rect l="0" t="0" r="r" b="b"/>
              <a:pathLst>
                <a:path w="242" h="260">
                  <a:moveTo>
                    <a:pt x="242" y="0"/>
                  </a:moveTo>
                  <a:lnTo>
                    <a:pt x="145" y="0"/>
                  </a:lnTo>
                  <a:cubicBezTo>
                    <a:pt x="71" y="37"/>
                    <a:pt x="0" y="223"/>
                    <a:pt x="44" y="260"/>
                  </a:cubicBezTo>
                  <a:lnTo>
                    <a:pt x="141" y="260"/>
                  </a:lnTo>
                  <a:cubicBezTo>
                    <a:pt x="57" y="260"/>
                    <a:pt x="157" y="0"/>
                    <a:pt x="242" y="0"/>
                  </a:cubicBezTo>
                  <a:close/>
                </a:path>
              </a:pathLst>
            </a:custGeom>
            <a:solidFill>
              <a:srgbClr val="734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1" name="Picture 463">
              <a:extLst>
                <a:ext uri="{FF2B5EF4-FFF2-40B4-BE49-F238E27FC236}">
                  <a16:creationId xmlns:a16="http://schemas.microsoft.com/office/drawing/2014/main" id="{D0C4CD65-C50F-4F8F-BE21-0B14E52AA75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0321" y="3950880"/>
              <a:ext cx="1714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 name="Oval 464">
              <a:extLst>
                <a:ext uri="{FF2B5EF4-FFF2-40B4-BE49-F238E27FC236}">
                  <a16:creationId xmlns:a16="http://schemas.microsoft.com/office/drawing/2014/main" id="{97C2B9B4-A269-4479-9CCA-BBBC7693E85B}"/>
                </a:ext>
              </a:extLst>
            </p:cNvPr>
            <p:cNvSpPr>
              <a:spLocks noChangeArrowheads="1"/>
            </p:cNvSpPr>
            <p:nvPr/>
          </p:nvSpPr>
          <p:spPr bwMode="auto">
            <a:xfrm>
              <a:off x="1829708" y="3992155"/>
              <a:ext cx="104775" cy="1588"/>
            </a:xfrm>
            <a:prstGeom prst="ellipse">
              <a:avLst/>
            </a:pr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Oval 465">
              <a:extLst>
                <a:ext uri="{FF2B5EF4-FFF2-40B4-BE49-F238E27FC236}">
                  <a16:creationId xmlns:a16="http://schemas.microsoft.com/office/drawing/2014/main" id="{C282610C-9CF5-4B1C-9031-3FA5A763F547}"/>
                </a:ext>
              </a:extLst>
            </p:cNvPr>
            <p:cNvSpPr>
              <a:spLocks noChangeArrowheads="1"/>
            </p:cNvSpPr>
            <p:nvPr/>
          </p:nvSpPr>
          <p:spPr bwMode="auto">
            <a:xfrm>
              <a:off x="1831296" y="3981042"/>
              <a:ext cx="112713" cy="1588"/>
            </a:xfrm>
            <a:prstGeom prst="ellipse">
              <a:avLst/>
            </a:pr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466">
              <a:extLst>
                <a:ext uri="{FF2B5EF4-FFF2-40B4-BE49-F238E27FC236}">
                  <a16:creationId xmlns:a16="http://schemas.microsoft.com/office/drawing/2014/main" id="{22315D70-6D8E-41CC-AD6C-7F2BE7E7312B}"/>
                </a:ext>
              </a:extLst>
            </p:cNvPr>
            <p:cNvSpPr>
              <a:spLocks/>
            </p:cNvSpPr>
            <p:nvPr/>
          </p:nvSpPr>
          <p:spPr bwMode="auto">
            <a:xfrm>
              <a:off x="1521733" y="4008030"/>
              <a:ext cx="284163" cy="44450"/>
            </a:xfrm>
            <a:custGeom>
              <a:avLst/>
              <a:gdLst>
                <a:gd name="T0" fmla="*/ 1333 w 1367"/>
                <a:gd name="T1" fmla="*/ 0 h 209"/>
                <a:gd name="T2" fmla="*/ 78 w 1367"/>
                <a:gd name="T3" fmla="*/ 0 h 209"/>
                <a:gd name="T4" fmla="*/ 113 w 1367"/>
                <a:gd name="T5" fmla="*/ 209 h 209"/>
                <a:gd name="T6" fmla="*/ 1367 w 1367"/>
                <a:gd name="T7" fmla="*/ 209 h 209"/>
                <a:gd name="T8" fmla="*/ 1333 w 1367"/>
                <a:gd name="T9" fmla="*/ 0 h 209"/>
              </a:gdLst>
              <a:ahLst/>
              <a:cxnLst>
                <a:cxn ang="0">
                  <a:pos x="T0" y="T1"/>
                </a:cxn>
                <a:cxn ang="0">
                  <a:pos x="T2" y="T3"/>
                </a:cxn>
                <a:cxn ang="0">
                  <a:pos x="T4" y="T5"/>
                </a:cxn>
                <a:cxn ang="0">
                  <a:pos x="T6" y="T7"/>
                </a:cxn>
                <a:cxn ang="0">
                  <a:pos x="T8" y="T9"/>
                </a:cxn>
              </a:cxnLst>
              <a:rect l="0" t="0" r="r" b="b"/>
              <a:pathLst>
                <a:path w="1367" h="209">
                  <a:moveTo>
                    <a:pt x="1333" y="0"/>
                  </a:moveTo>
                  <a:lnTo>
                    <a:pt x="78" y="0"/>
                  </a:lnTo>
                  <a:cubicBezTo>
                    <a:pt x="0" y="0"/>
                    <a:pt x="35" y="209"/>
                    <a:pt x="113" y="209"/>
                  </a:cubicBezTo>
                  <a:lnTo>
                    <a:pt x="1367" y="209"/>
                  </a:lnTo>
                  <a:cubicBezTo>
                    <a:pt x="1267" y="209"/>
                    <a:pt x="1232" y="0"/>
                    <a:pt x="1333" y="0"/>
                  </a:cubicBezTo>
                  <a:close/>
                </a:path>
              </a:pathLst>
            </a:custGeom>
            <a:solidFill>
              <a:srgbClr val="EA28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467">
              <a:extLst>
                <a:ext uri="{FF2B5EF4-FFF2-40B4-BE49-F238E27FC236}">
                  <a16:creationId xmlns:a16="http://schemas.microsoft.com/office/drawing/2014/main" id="{4F7CE5FC-4458-4D4A-8C5B-A848B3F4A242}"/>
                </a:ext>
              </a:extLst>
            </p:cNvPr>
            <p:cNvSpPr>
              <a:spLocks/>
            </p:cNvSpPr>
            <p:nvPr/>
          </p:nvSpPr>
          <p:spPr bwMode="auto">
            <a:xfrm>
              <a:off x="1528083" y="4008030"/>
              <a:ext cx="258763" cy="30163"/>
            </a:xfrm>
            <a:custGeom>
              <a:avLst/>
              <a:gdLst>
                <a:gd name="T0" fmla="*/ 546 w 1249"/>
                <a:gd name="T1" fmla="*/ 132 h 146"/>
                <a:gd name="T2" fmla="*/ 1249 w 1249"/>
                <a:gd name="T3" fmla="*/ 0 h 146"/>
                <a:gd name="T4" fmla="*/ 52 w 1249"/>
                <a:gd name="T5" fmla="*/ 0 h 146"/>
                <a:gd name="T6" fmla="*/ 17 w 1249"/>
                <a:gd name="T7" fmla="*/ 130 h 146"/>
                <a:gd name="T8" fmla="*/ 546 w 1249"/>
                <a:gd name="T9" fmla="*/ 132 h 146"/>
              </a:gdLst>
              <a:ahLst/>
              <a:cxnLst>
                <a:cxn ang="0">
                  <a:pos x="T0" y="T1"/>
                </a:cxn>
                <a:cxn ang="0">
                  <a:pos x="T2" y="T3"/>
                </a:cxn>
                <a:cxn ang="0">
                  <a:pos x="T4" y="T5"/>
                </a:cxn>
                <a:cxn ang="0">
                  <a:pos x="T6" y="T7"/>
                </a:cxn>
                <a:cxn ang="0">
                  <a:pos x="T8" y="T9"/>
                </a:cxn>
              </a:cxnLst>
              <a:rect l="0" t="0" r="r" b="b"/>
              <a:pathLst>
                <a:path w="1249" h="146">
                  <a:moveTo>
                    <a:pt x="546" y="132"/>
                  </a:moveTo>
                  <a:cubicBezTo>
                    <a:pt x="852" y="111"/>
                    <a:pt x="1115" y="59"/>
                    <a:pt x="1249" y="0"/>
                  </a:cubicBezTo>
                  <a:lnTo>
                    <a:pt x="52" y="0"/>
                  </a:lnTo>
                  <a:cubicBezTo>
                    <a:pt x="7" y="0"/>
                    <a:pt x="0" y="71"/>
                    <a:pt x="17" y="130"/>
                  </a:cubicBezTo>
                  <a:cubicBezTo>
                    <a:pt x="160" y="144"/>
                    <a:pt x="345" y="146"/>
                    <a:pt x="546" y="132"/>
                  </a:cubicBezTo>
                  <a:close/>
                </a:path>
              </a:pathLst>
            </a:custGeom>
            <a:solidFill>
              <a:srgbClr val="FF45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468">
              <a:extLst>
                <a:ext uri="{FF2B5EF4-FFF2-40B4-BE49-F238E27FC236}">
                  <a16:creationId xmlns:a16="http://schemas.microsoft.com/office/drawing/2014/main" id="{8FB5D574-404A-4EB0-8B11-0E6CD8BE59F5}"/>
                </a:ext>
              </a:extLst>
            </p:cNvPr>
            <p:cNvSpPr>
              <a:spLocks/>
            </p:cNvSpPr>
            <p:nvPr/>
          </p:nvSpPr>
          <p:spPr bwMode="auto">
            <a:xfrm>
              <a:off x="1767796" y="4012792"/>
              <a:ext cx="225425" cy="33338"/>
            </a:xfrm>
            <a:custGeom>
              <a:avLst/>
              <a:gdLst>
                <a:gd name="T0" fmla="*/ 1059 w 1086"/>
                <a:gd name="T1" fmla="*/ 0 h 160"/>
                <a:gd name="T2" fmla="*/ 159 w 1086"/>
                <a:gd name="T3" fmla="*/ 0 h 160"/>
                <a:gd name="T4" fmla="*/ 186 w 1086"/>
                <a:gd name="T5" fmla="*/ 160 h 160"/>
                <a:gd name="T6" fmla="*/ 1086 w 1086"/>
                <a:gd name="T7" fmla="*/ 160 h 160"/>
                <a:gd name="T8" fmla="*/ 1059 w 1086"/>
                <a:gd name="T9" fmla="*/ 0 h 160"/>
              </a:gdLst>
              <a:ahLst/>
              <a:cxnLst>
                <a:cxn ang="0">
                  <a:pos x="T0" y="T1"/>
                </a:cxn>
                <a:cxn ang="0">
                  <a:pos x="T2" y="T3"/>
                </a:cxn>
                <a:cxn ang="0">
                  <a:pos x="T4" y="T5"/>
                </a:cxn>
                <a:cxn ang="0">
                  <a:pos x="T6" y="T7"/>
                </a:cxn>
                <a:cxn ang="0">
                  <a:pos x="T8" y="T9"/>
                </a:cxn>
              </a:cxnLst>
              <a:rect l="0" t="0" r="r" b="b"/>
              <a:pathLst>
                <a:path w="1086" h="160">
                  <a:moveTo>
                    <a:pt x="1059" y="0"/>
                  </a:moveTo>
                  <a:lnTo>
                    <a:pt x="159" y="0"/>
                  </a:lnTo>
                  <a:cubicBezTo>
                    <a:pt x="0" y="0"/>
                    <a:pt x="27" y="160"/>
                    <a:pt x="186" y="160"/>
                  </a:cubicBezTo>
                  <a:lnTo>
                    <a:pt x="1086" y="160"/>
                  </a:lnTo>
                  <a:cubicBezTo>
                    <a:pt x="995" y="138"/>
                    <a:pt x="955" y="25"/>
                    <a:pt x="1059" y="0"/>
                  </a:cubicBezTo>
                  <a:close/>
                </a:path>
              </a:pathLst>
            </a:custGeom>
            <a:solidFill>
              <a:srgbClr val="EADD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469">
              <a:extLst>
                <a:ext uri="{FF2B5EF4-FFF2-40B4-BE49-F238E27FC236}">
                  <a16:creationId xmlns:a16="http://schemas.microsoft.com/office/drawing/2014/main" id="{D55DC640-6E55-45BD-BE64-0F363CAB9218}"/>
                </a:ext>
              </a:extLst>
            </p:cNvPr>
            <p:cNvSpPr>
              <a:spLocks/>
            </p:cNvSpPr>
            <p:nvPr/>
          </p:nvSpPr>
          <p:spPr bwMode="auto">
            <a:xfrm>
              <a:off x="1767796" y="4012792"/>
              <a:ext cx="220663" cy="33338"/>
            </a:xfrm>
            <a:custGeom>
              <a:avLst/>
              <a:gdLst>
                <a:gd name="T0" fmla="*/ 337 w 1059"/>
                <a:gd name="T1" fmla="*/ 71 h 160"/>
                <a:gd name="T2" fmla="*/ 997 w 1059"/>
                <a:gd name="T3" fmla="*/ 71 h 160"/>
                <a:gd name="T4" fmla="*/ 1059 w 1059"/>
                <a:gd name="T5" fmla="*/ 0 h 160"/>
                <a:gd name="T6" fmla="*/ 159 w 1059"/>
                <a:gd name="T7" fmla="*/ 0 h 160"/>
                <a:gd name="T8" fmla="*/ 186 w 1059"/>
                <a:gd name="T9" fmla="*/ 160 h 160"/>
                <a:gd name="T10" fmla="*/ 233 w 1059"/>
                <a:gd name="T11" fmla="*/ 160 h 160"/>
                <a:gd name="T12" fmla="*/ 337 w 1059"/>
                <a:gd name="T13" fmla="*/ 71 h 160"/>
              </a:gdLst>
              <a:ahLst/>
              <a:cxnLst>
                <a:cxn ang="0">
                  <a:pos x="T0" y="T1"/>
                </a:cxn>
                <a:cxn ang="0">
                  <a:pos x="T2" y="T3"/>
                </a:cxn>
                <a:cxn ang="0">
                  <a:pos x="T4" y="T5"/>
                </a:cxn>
                <a:cxn ang="0">
                  <a:pos x="T6" y="T7"/>
                </a:cxn>
                <a:cxn ang="0">
                  <a:pos x="T8" y="T9"/>
                </a:cxn>
                <a:cxn ang="0">
                  <a:pos x="T10" y="T11"/>
                </a:cxn>
                <a:cxn ang="0">
                  <a:pos x="T12" y="T13"/>
                </a:cxn>
              </a:cxnLst>
              <a:rect l="0" t="0" r="r" b="b"/>
              <a:pathLst>
                <a:path w="1059" h="160">
                  <a:moveTo>
                    <a:pt x="337" y="71"/>
                  </a:moveTo>
                  <a:lnTo>
                    <a:pt x="997" y="71"/>
                  </a:lnTo>
                  <a:cubicBezTo>
                    <a:pt x="994" y="40"/>
                    <a:pt x="1012" y="11"/>
                    <a:pt x="1059" y="0"/>
                  </a:cubicBezTo>
                  <a:lnTo>
                    <a:pt x="159" y="0"/>
                  </a:lnTo>
                  <a:cubicBezTo>
                    <a:pt x="0" y="0"/>
                    <a:pt x="27" y="160"/>
                    <a:pt x="186" y="160"/>
                  </a:cubicBezTo>
                  <a:lnTo>
                    <a:pt x="233" y="160"/>
                  </a:lnTo>
                  <a:cubicBezTo>
                    <a:pt x="220" y="117"/>
                    <a:pt x="252" y="71"/>
                    <a:pt x="337" y="71"/>
                  </a:cubicBezTo>
                  <a:close/>
                </a:path>
              </a:pathLst>
            </a:cu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470">
              <a:extLst>
                <a:ext uri="{FF2B5EF4-FFF2-40B4-BE49-F238E27FC236}">
                  <a16:creationId xmlns:a16="http://schemas.microsoft.com/office/drawing/2014/main" id="{CF4815A5-16F4-459B-B7FD-507470DEDECB}"/>
                </a:ext>
              </a:extLst>
            </p:cNvPr>
            <p:cNvSpPr>
              <a:spLocks/>
            </p:cNvSpPr>
            <p:nvPr/>
          </p:nvSpPr>
          <p:spPr bwMode="auto">
            <a:xfrm>
              <a:off x="1782083" y="4008030"/>
              <a:ext cx="209550" cy="7938"/>
            </a:xfrm>
            <a:custGeom>
              <a:avLst/>
              <a:gdLst>
                <a:gd name="T0" fmla="*/ 976 w 1004"/>
                <a:gd name="T1" fmla="*/ 0 h 37"/>
                <a:gd name="T2" fmla="*/ 0 w 1004"/>
                <a:gd name="T3" fmla="*/ 0 h 37"/>
                <a:gd name="T4" fmla="*/ 6 w 1004"/>
                <a:gd name="T5" fmla="*/ 37 h 37"/>
                <a:gd name="T6" fmla="*/ 982 w 1004"/>
                <a:gd name="T7" fmla="*/ 37 h 37"/>
                <a:gd name="T8" fmla="*/ 1002 w 1004"/>
                <a:gd name="T9" fmla="*/ 19 h 37"/>
                <a:gd name="T10" fmla="*/ 976 w 1004"/>
                <a:gd name="T11" fmla="*/ 0 h 37"/>
              </a:gdLst>
              <a:ahLst/>
              <a:cxnLst>
                <a:cxn ang="0">
                  <a:pos x="T0" y="T1"/>
                </a:cxn>
                <a:cxn ang="0">
                  <a:pos x="T2" y="T3"/>
                </a:cxn>
                <a:cxn ang="0">
                  <a:pos x="T4" y="T5"/>
                </a:cxn>
                <a:cxn ang="0">
                  <a:pos x="T6" y="T7"/>
                </a:cxn>
                <a:cxn ang="0">
                  <a:pos x="T8" y="T9"/>
                </a:cxn>
                <a:cxn ang="0">
                  <a:pos x="T10" y="T11"/>
                </a:cxn>
              </a:cxnLst>
              <a:rect l="0" t="0" r="r" b="b"/>
              <a:pathLst>
                <a:path w="1004" h="37">
                  <a:moveTo>
                    <a:pt x="976" y="0"/>
                  </a:moveTo>
                  <a:lnTo>
                    <a:pt x="0" y="0"/>
                  </a:lnTo>
                  <a:lnTo>
                    <a:pt x="6" y="37"/>
                  </a:lnTo>
                  <a:lnTo>
                    <a:pt x="982" y="37"/>
                  </a:lnTo>
                  <a:cubicBezTo>
                    <a:pt x="995" y="37"/>
                    <a:pt x="1004" y="29"/>
                    <a:pt x="1002" y="19"/>
                  </a:cubicBezTo>
                  <a:cubicBezTo>
                    <a:pt x="1000" y="9"/>
                    <a:pt x="989" y="0"/>
                    <a:pt x="976" y="0"/>
                  </a:cubicBezTo>
                  <a:close/>
                </a:path>
              </a:pathLst>
            </a:custGeom>
            <a:solidFill>
              <a:srgbClr val="B72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471">
              <a:extLst>
                <a:ext uri="{FF2B5EF4-FFF2-40B4-BE49-F238E27FC236}">
                  <a16:creationId xmlns:a16="http://schemas.microsoft.com/office/drawing/2014/main" id="{96A23BAA-4C9F-46B0-8398-05C432754F30}"/>
                </a:ext>
              </a:extLst>
            </p:cNvPr>
            <p:cNvSpPr>
              <a:spLocks/>
            </p:cNvSpPr>
            <p:nvPr/>
          </p:nvSpPr>
          <p:spPr bwMode="auto">
            <a:xfrm>
              <a:off x="1788433" y="4044542"/>
              <a:ext cx="207963" cy="7938"/>
            </a:xfrm>
            <a:custGeom>
              <a:avLst/>
              <a:gdLst>
                <a:gd name="T0" fmla="*/ 976 w 1003"/>
                <a:gd name="T1" fmla="*/ 0 h 36"/>
                <a:gd name="T2" fmla="*/ 0 w 1003"/>
                <a:gd name="T3" fmla="*/ 0 h 36"/>
                <a:gd name="T4" fmla="*/ 5 w 1003"/>
                <a:gd name="T5" fmla="*/ 36 h 36"/>
                <a:gd name="T6" fmla="*/ 982 w 1003"/>
                <a:gd name="T7" fmla="*/ 36 h 36"/>
                <a:gd name="T8" fmla="*/ 1002 w 1003"/>
                <a:gd name="T9" fmla="*/ 18 h 36"/>
                <a:gd name="T10" fmla="*/ 976 w 1003"/>
                <a:gd name="T11" fmla="*/ 0 h 36"/>
              </a:gdLst>
              <a:ahLst/>
              <a:cxnLst>
                <a:cxn ang="0">
                  <a:pos x="T0" y="T1"/>
                </a:cxn>
                <a:cxn ang="0">
                  <a:pos x="T2" y="T3"/>
                </a:cxn>
                <a:cxn ang="0">
                  <a:pos x="T4" y="T5"/>
                </a:cxn>
                <a:cxn ang="0">
                  <a:pos x="T6" y="T7"/>
                </a:cxn>
                <a:cxn ang="0">
                  <a:pos x="T8" y="T9"/>
                </a:cxn>
                <a:cxn ang="0">
                  <a:pos x="T10" y="T11"/>
                </a:cxn>
              </a:cxnLst>
              <a:rect l="0" t="0" r="r" b="b"/>
              <a:pathLst>
                <a:path w="1003" h="36">
                  <a:moveTo>
                    <a:pt x="976" y="0"/>
                  </a:moveTo>
                  <a:lnTo>
                    <a:pt x="0" y="0"/>
                  </a:lnTo>
                  <a:lnTo>
                    <a:pt x="5" y="36"/>
                  </a:lnTo>
                  <a:lnTo>
                    <a:pt x="982" y="36"/>
                  </a:lnTo>
                  <a:cubicBezTo>
                    <a:pt x="994" y="36"/>
                    <a:pt x="1003" y="28"/>
                    <a:pt x="1002" y="18"/>
                  </a:cubicBezTo>
                  <a:cubicBezTo>
                    <a:pt x="1000" y="8"/>
                    <a:pt x="989" y="0"/>
                    <a:pt x="976" y="0"/>
                  </a:cubicBezTo>
                  <a:close/>
                </a:path>
              </a:pathLst>
            </a:custGeom>
            <a:solidFill>
              <a:srgbClr val="B72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472">
              <a:extLst>
                <a:ext uri="{FF2B5EF4-FFF2-40B4-BE49-F238E27FC236}">
                  <a16:creationId xmlns:a16="http://schemas.microsoft.com/office/drawing/2014/main" id="{8359A8FD-9B5A-48B0-9E32-FC76BC67C31E}"/>
                </a:ext>
              </a:extLst>
            </p:cNvPr>
            <p:cNvSpPr>
              <a:spLocks/>
            </p:cNvSpPr>
            <p:nvPr/>
          </p:nvSpPr>
          <p:spPr bwMode="auto">
            <a:xfrm>
              <a:off x="1764621" y="4008030"/>
              <a:ext cx="41275" cy="44450"/>
            </a:xfrm>
            <a:custGeom>
              <a:avLst/>
              <a:gdLst>
                <a:gd name="T0" fmla="*/ 167 w 201"/>
                <a:gd name="T1" fmla="*/ 0 h 209"/>
                <a:gd name="T2" fmla="*/ 62 w 201"/>
                <a:gd name="T3" fmla="*/ 0 h 209"/>
                <a:gd name="T4" fmla="*/ 97 w 201"/>
                <a:gd name="T5" fmla="*/ 209 h 209"/>
                <a:gd name="T6" fmla="*/ 201 w 201"/>
                <a:gd name="T7" fmla="*/ 209 h 209"/>
                <a:gd name="T8" fmla="*/ 167 w 201"/>
                <a:gd name="T9" fmla="*/ 0 h 209"/>
              </a:gdLst>
              <a:ahLst/>
              <a:cxnLst>
                <a:cxn ang="0">
                  <a:pos x="T0" y="T1"/>
                </a:cxn>
                <a:cxn ang="0">
                  <a:pos x="T2" y="T3"/>
                </a:cxn>
                <a:cxn ang="0">
                  <a:pos x="T4" y="T5"/>
                </a:cxn>
                <a:cxn ang="0">
                  <a:pos x="T6" y="T7"/>
                </a:cxn>
                <a:cxn ang="0">
                  <a:pos x="T8" y="T9"/>
                </a:cxn>
              </a:cxnLst>
              <a:rect l="0" t="0" r="r" b="b"/>
              <a:pathLst>
                <a:path w="201" h="209">
                  <a:moveTo>
                    <a:pt x="167" y="0"/>
                  </a:moveTo>
                  <a:lnTo>
                    <a:pt x="62" y="0"/>
                  </a:lnTo>
                  <a:cubicBezTo>
                    <a:pt x="0" y="33"/>
                    <a:pt x="24" y="177"/>
                    <a:pt x="97" y="209"/>
                  </a:cubicBezTo>
                  <a:lnTo>
                    <a:pt x="201" y="209"/>
                  </a:lnTo>
                  <a:cubicBezTo>
                    <a:pt x="101" y="209"/>
                    <a:pt x="66" y="0"/>
                    <a:pt x="167" y="0"/>
                  </a:cubicBezTo>
                  <a:close/>
                </a:path>
              </a:pathLst>
            </a:custGeom>
            <a:solidFill>
              <a:srgbClr val="B72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1" name="Picture 473">
              <a:extLst>
                <a:ext uri="{FF2B5EF4-FFF2-40B4-BE49-F238E27FC236}">
                  <a16:creationId xmlns:a16="http://schemas.microsoft.com/office/drawing/2014/main" id="{26B03724-FB45-4199-82E1-138AE41B65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8721" y="3996917"/>
              <a:ext cx="165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474">
              <a:extLst>
                <a:ext uri="{FF2B5EF4-FFF2-40B4-BE49-F238E27FC236}">
                  <a16:creationId xmlns:a16="http://schemas.microsoft.com/office/drawing/2014/main" id="{85C95A49-8128-4172-A1CF-538C19E64C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7471" y="3996917"/>
              <a:ext cx="52388"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 name="Oval 475">
              <a:extLst>
                <a:ext uri="{FF2B5EF4-FFF2-40B4-BE49-F238E27FC236}">
                  <a16:creationId xmlns:a16="http://schemas.microsoft.com/office/drawing/2014/main" id="{42B862D0-2457-4EE3-A720-CB96933B981D}"/>
                </a:ext>
              </a:extLst>
            </p:cNvPr>
            <p:cNvSpPr>
              <a:spLocks noChangeArrowheads="1"/>
            </p:cNvSpPr>
            <p:nvPr/>
          </p:nvSpPr>
          <p:spPr bwMode="auto">
            <a:xfrm>
              <a:off x="1805896" y="4033430"/>
              <a:ext cx="150813" cy="1588"/>
            </a:xfrm>
            <a:prstGeom prst="ellipse">
              <a:avLst/>
            </a:pr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Oval 476">
              <a:extLst>
                <a:ext uri="{FF2B5EF4-FFF2-40B4-BE49-F238E27FC236}">
                  <a16:creationId xmlns:a16="http://schemas.microsoft.com/office/drawing/2014/main" id="{075EB4D2-6BF4-4863-9F41-3A6EFCEADD9A}"/>
                </a:ext>
              </a:extLst>
            </p:cNvPr>
            <p:cNvSpPr>
              <a:spLocks noChangeArrowheads="1"/>
            </p:cNvSpPr>
            <p:nvPr/>
          </p:nvSpPr>
          <p:spPr bwMode="auto">
            <a:xfrm>
              <a:off x="1802721" y="4038192"/>
              <a:ext cx="150813" cy="1588"/>
            </a:xfrm>
            <a:prstGeom prst="ellipse">
              <a:avLst/>
            </a:prstGeom>
            <a:solidFill>
              <a:srgbClr val="D8C5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477">
              <a:extLst>
                <a:ext uri="{FF2B5EF4-FFF2-40B4-BE49-F238E27FC236}">
                  <a16:creationId xmlns:a16="http://schemas.microsoft.com/office/drawing/2014/main" id="{A12B2A6F-FFF2-44BC-9AF2-A138ACFA4EF0}"/>
                </a:ext>
              </a:extLst>
            </p:cNvPr>
            <p:cNvSpPr>
              <a:spLocks/>
            </p:cNvSpPr>
            <p:nvPr/>
          </p:nvSpPr>
          <p:spPr bwMode="auto">
            <a:xfrm>
              <a:off x="1563008" y="3988980"/>
              <a:ext cx="12700" cy="19050"/>
            </a:xfrm>
            <a:custGeom>
              <a:avLst/>
              <a:gdLst>
                <a:gd name="T0" fmla="*/ 63 w 63"/>
                <a:gd name="T1" fmla="*/ 96 h 96"/>
                <a:gd name="T2" fmla="*/ 20 w 63"/>
                <a:gd name="T3" fmla="*/ 96 h 96"/>
                <a:gd name="T4" fmla="*/ 0 w 63"/>
                <a:gd name="T5" fmla="*/ 24 h 96"/>
                <a:gd name="T6" fmla="*/ 41 w 63"/>
                <a:gd name="T7" fmla="*/ 22 h 96"/>
                <a:gd name="T8" fmla="*/ 35 w 63"/>
                <a:gd name="T9" fmla="*/ 76 h 96"/>
                <a:gd name="T10" fmla="*/ 63 w 63"/>
                <a:gd name="T11" fmla="*/ 96 h 96"/>
              </a:gdLst>
              <a:ahLst/>
              <a:cxnLst>
                <a:cxn ang="0">
                  <a:pos x="T0" y="T1"/>
                </a:cxn>
                <a:cxn ang="0">
                  <a:pos x="T2" y="T3"/>
                </a:cxn>
                <a:cxn ang="0">
                  <a:pos x="T4" y="T5"/>
                </a:cxn>
                <a:cxn ang="0">
                  <a:pos x="T6" y="T7"/>
                </a:cxn>
                <a:cxn ang="0">
                  <a:pos x="T8" y="T9"/>
                </a:cxn>
                <a:cxn ang="0">
                  <a:pos x="T10" y="T11"/>
                </a:cxn>
              </a:cxnLst>
              <a:rect l="0" t="0" r="r" b="b"/>
              <a:pathLst>
                <a:path w="63" h="96">
                  <a:moveTo>
                    <a:pt x="63" y="96"/>
                  </a:moveTo>
                  <a:lnTo>
                    <a:pt x="20" y="96"/>
                  </a:lnTo>
                  <a:lnTo>
                    <a:pt x="0" y="24"/>
                  </a:lnTo>
                  <a:cubicBezTo>
                    <a:pt x="0" y="24"/>
                    <a:pt x="34" y="0"/>
                    <a:pt x="41" y="22"/>
                  </a:cubicBezTo>
                  <a:cubicBezTo>
                    <a:pt x="48" y="44"/>
                    <a:pt x="35" y="76"/>
                    <a:pt x="35" y="76"/>
                  </a:cubicBezTo>
                  <a:lnTo>
                    <a:pt x="63" y="96"/>
                  </a:lnTo>
                  <a:close/>
                </a:path>
              </a:pathLst>
            </a:custGeom>
            <a:solidFill>
              <a:srgbClr val="F2E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478">
              <a:extLst>
                <a:ext uri="{FF2B5EF4-FFF2-40B4-BE49-F238E27FC236}">
                  <a16:creationId xmlns:a16="http://schemas.microsoft.com/office/drawing/2014/main" id="{3506C530-E286-47D7-BD83-A59E145B11A2}"/>
                </a:ext>
              </a:extLst>
            </p:cNvPr>
            <p:cNvSpPr>
              <a:spLocks/>
            </p:cNvSpPr>
            <p:nvPr/>
          </p:nvSpPr>
          <p:spPr bwMode="auto">
            <a:xfrm>
              <a:off x="1769383" y="3950880"/>
              <a:ext cx="17463" cy="6350"/>
            </a:xfrm>
            <a:custGeom>
              <a:avLst/>
              <a:gdLst>
                <a:gd name="T0" fmla="*/ 83 w 83"/>
                <a:gd name="T1" fmla="*/ 31 h 31"/>
                <a:gd name="T2" fmla="*/ 3 w 83"/>
                <a:gd name="T3" fmla="*/ 31 h 31"/>
                <a:gd name="T4" fmla="*/ 12 w 83"/>
                <a:gd name="T5" fmla="*/ 4 h 31"/>
                <a:gd name="T6" fmla="*/ 83 w 83"/>
                <a:gd name="T7" fmla="*/ 31 h 31"/>
              </a:gdLst>
              <a:ahLst/>
              <a:cxnLst>
                <a:cxn ang="0">
                  <a:pos x="T0" y="T1"/>
                </a:cxn>
                <a:cxn ang="0">
                  <a:pos x="T2" y="T3"/>
                </a:cxn>
                <a:cxn ang="0">
                  <a:pos x="T4" y="T5"/>
                </a:cxn>
                <a:cxn ang="0">
                  <a:pos x="T6" y="T7"/>
                </a:cxn>
              </a:cxnLst>
              <a:rect l="0" t="0" r="r" b="b"/>
              <a:pathLst>
                <a:path w="83" h="31">
                  <a:moveTo>
                    <a:pt x="83" y="31"/>
                  </a:moveTo>
                  <a:lnTo>
                    <a:pt x="3" y="31"/>
                  </a:lnTo>
                  <a:cubicBezTo>
                    <a:pt x="3" y="31"/>
                    <a:pt x="0" y="8"/>
                    <a:pt x="12" y="4"/>
                  </a:cubicBezTo>
                  <a:cubicBezTo>
                    <a:pt x="24" y="0"/>
                    <a:pt x="83" y="31"/>
                    <a:pt x="83" y="31"/>
                  </a:cubicBezTo>
                  <a:close/>
                </a:path>
              </a:pathLst>
            </a:custGeom>
            <a:solidFill>
              <a:srgbClr val="F2E9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479">
              <a:extLst>
                <a:ext uri="{FF2B5EF4-FFF2-40B4-BE49-F238E27FC236}">
                  <a16:creationId xmlns:a16="http://schemas.microsoft.com/office/drawing/2014/main" id="{CFE21D2A-41BB-4C70-85E2-FEDE98001373}"/>
                </a:ext>
              </a:extLst>
            </p:cNvPr>
            <p:cNvSpPr>
              <a:spLocks/>
            </p:cNvSpPr>
            <p:nvPr/>
          </p:nvSpPr>
          <p:spPr bwMode="auto">
            <a:xfrm>
              <a:off x="1861458" y="3790542"/>
              <a:ext cx="111125" cy="55563"/>
            </a:xfrm>
            <a:custGeom>
              <a:avLst/>
              <a:gdLst>
                <a:gd name="T0" fmla="*/ 0 w 530"/>
                <a:gd name="T1" fmla="*/ 0 h 267"/>
                <a:gd name="T2" fmla="*/ 431 w 530"/>
                <a:gd name="T3" fmla="*/ 0 h 267"/>
                <a:gd name="T4" fmla="*/ 453 w 530"/>
                <a:gd name="T5" fmla="*/ 267 h 267"/>
                <a:gd name="T6" fmla="*/ 22 w 530"/>
                <a:gd name="T7" fmla="*/ 267 h 267"/>
                <a:gd name="T8" fmla="*/ 0 w 530"/>
                <a:gd name="T9" fmla="*/ 0 h 267"/>
              </a:gdLst>
              <a:ahLst/>
              <a:cxnLst>
                <a:cxn ang="0">
                  <a:pos x="T0" y="T1"/>
                </a:cxn>
                <a:cxn ang="0">
                  <a:pos x="T2" y="T3"/>
                </a:cxn>
                <a:cxn ang="0">
                  <a:pos x="T4" y="T5"/>
                </a:cxn>
                <a:cxn ang="0">
                  <a:pos x="T6" y="T7"/>
                </a:cxn>
                <a:cxn ang="0">
                  <a:pos x="T8" y="T9"/>
                </a:cxn>
              </a:cxnLst>
              <a:rect l="0" t="0" r="r" b="b"/>
              <a:pathLst>
                <a:path w="530" h="267">
                  <a:moveTo>
                    <a:pt x="0" y="0"/>
                  </a:moveTo>
                  <a:lnTo>
                    <a:pt x="431" y="0"/>
                  </a:lnTo>
                  <a:cubicBezTo>
                    <a:pt x="508" y="0"/>
                    <a:pt x="530" y="267"/>
                    <a:pt x="453" y="267"/>
                  </a:cubicBezTo>
                  <a:lnTo>
                    <a:pt x="22" y="267"/>
                  </a:lnTo>
                  <a:cubicBezTo>
                    <a:pt x="61" y="231"/>
                    <a:pt x="55" y="43"/>
                    <a:pt x="0" y="0"/>
                  </a:cubicBezTo>
                  <a:close/>
                </a:path>
              </a:pathLst>
            </a:custGeom>
            <a:solidFill>
              <a:srgbClr val="E0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480">
              <a:extLst>
                <a:ext uri="{FF2B5EF4-FFF2-40B4-BE49-F238E27FC236}">
                  <a16:creationId xmlns:a16="http://schemas.microsoft.com/office/drawing/2014/main" id="{C3C689FC-1249-4544-AEE3-134821DD2B13}"/>
                </a:ext>
              </a:extLst>
            </p:cNvPr>
            <p:cNvSpPr>
              <a:spLocks/>
            </p:cNvSpPr>
            <p:nvPr/>
          </p:nvSpPr>
          <p:spPr bwMode="auto">
            <a:xfrm>
              <a:off x="1945596" y="3787367"/>
              <a:ext cx="152400" cy="61913"/>
            </a:xfrm>
            <a:custGeom>
              <a:avLst/>
              <a:gdLst>
                <a:gd name="T0" fmla="*/ 0 w 734"/>
                <a:gd name="T1" fmla="*/ 4 h 297"/>
                <a:gd name="T2" fmla="*/ 602 w 734"/>
                <a:gd name="T3" fmla="*/ 4 h 297"/>
                <a:gd name="T4" fmla="*/ 615 w 734"/>
                <a:gd name="T5" fmla="*/ 297 h 297"/>
                <a:gd name="T6" fmla="*/ 13 w 734"/>
                <a:gd name="T7" fmla="*/ 297 h 297"/>
                <a:gd name="T8" fmla="*/ 0 w 734"/>
                <a:gd name="T9" fmla="*/ 4 h 297"/>
              </a:gdLst>
              <a:ahLst/>
              <a:cxnLst>
                <a:cxn ang="0">
                  <a:pos x="T0" y="T1"/>
                </a:cxn>
                <a:cxn ang="0">
                  <a:pos x="T2" y="T3"/>
                </a:cxn>
                <a:cxn ang="0">
                  <a:pos x="T4" y="T5"/>
                </a:cxn>
                <a:cxn ang="0">
                  <a:pos x="T6" y="T7"/>
                </a:cxn>
                <a:cxn ang="0">
                  <a:pos x="T8" y="T9"/>
                </a:cxn>
              </a:cxnLst>
              <a:rect l="0" t="0" r="r" b="b"/>
              <a:pathLst>
                <a:path w="734" h="297">
                  <a:moveTo>
                    <a:pt x="0" y="4"/>
                  </a:moveTo>
                  <a:lnTo>
                    <a:pt x="602" y="4"/>
                  </a:lnTo>
                  <a:cubicBezTo>
                    <a:pt x="721" y="0"/>
                    <a:pt x="734" y="293"/>
                    <a:pt x="615" y="297"/>
                  </a:cubicBezTo>
                  <a:lnTo>
                    <a:pt x="13" y="297"/>
                  </a:lnTo>
                  <a:cubicBezTo>
                    <a:pt x="115" y="294"/>
                    <a:pt x="102" y="1"/>
                    <a:pt x="0" y="4"/>
                  </a:cubicBezTo>
                  <a:close/>
                </a:path>
              </a:pathLst>
            </a:custGeom>
            <a:solidFill>
              <a:srgbClr val="FF9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481">
              <a:extLst>
                <a:ext uri="{FF2B5EF4-FFF2-40B4-BE49-F238E27FC236}">
                  <a16:creationId xmlns:a16="http://schemas.microsoft.com/office/drawing/2014/main" id="{E26F9882-94D3-4DBB-A010-DC9A73D346D1}"/>
                </a:ext>
              </a:extLst>
            </p:cNvPr>
            <p:cNvSpPr>
              <a:spLocks/>
            </p:cNvSpPr>
            <p:nvPr/>
          </p:nvSpPr>
          <p:spPr bwMode="auto">
            <a:xfrm>
              <a:off x="1950358" y="3820705"/>
              <a:ext cx="141288" cy="28575"/>
            </a:xfrm>
            <a:custGeom>
              <a:avLst/>
              <a:gdLst>
                <a:gd name="T0" fmla="*/ 0 w 680"/>
                <a:gd name="T1" fmla="*/ 133 h 133"/>
                <a:gd name="T2" fmla="*/ 65 w 680"/>
                <a:gd name="T3" fmla="*/ 0 h 133"/>
                <a:gd name="T4" fmla="*/ 680 w 680"/>
                <a:gd name="T5" fmla="*/ 0 h 133"/>
                <a:gd name="T6" fmla="*/ 597 w 680"/>
                <a:gd name="T7" fmla="*/ 133 h 133"/>
                <a:gd name="T8" fmla="*/ 0 w 680"/>
                <a:gd name="T9" fmla="*/ 133 h 133"/>
              </a:gdLst>
              <a:ahLst/>
              <a:cxnLst>
                <a:cxn ang="0">
                  <a:pos x="T0" y="T1"/>
                </a:cxn>
                <a:cxn ang="0">
                  <a:pos x="T2" y="T3"/>
                </a:cxn>
                <a:cxn ang="0">
                  <a:pos x="T4" y="T5"/>
                </a:cxn>
                <a:cxn ang="0">
                  <a:pos x="T6" y="T7"/>
                </a:cxn>
                <a:cxn ang="0">
                  <a:pos x="T8" y="T9"/>
                </a:cxn>
              </a:cxnLst>
              <a:rect l="0" t="0" r="r" b="b"/>
              <a:pathLst>
                <a:path w="680" h="133">
                  <a:moveTo>
                    <a:pt x="0" y="133"/>
                  </a:moveTo>
                  <a:cubicBezTo>
                    <a:pt x="44" y="127"/>
                    <a:pt x="65" y="65"/>
                    <a:pt x="65" y="0"/>
                  </a:cubicBezTo>
                  <a:lnTo>
                    <a:pt x="680" y="0"/>
                  </a:lnTo>
                  <a:cubicBezTo>
                    <a:pt x="679" y="68"/>
                    <a:pt x="652" y="131"/>
                    <a:pt x="597" y="133"/>
                  </a:cubicBezTo>
                  <a:lnTo>
                    <a:pt x="0" y="133"/>
                  </a:lnTo>
                  <a:close/>
                </a:path>
              </a:pathLst>
            </a:custGeom>
            <a:solidFill>
              <a:srgbClr val="ED8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482">
              <a:extLst>
                <a:ext uri="{FF2B5EF4-FFF2-40B4-BE49-F238E27FC236}">
                  <a16:creationId xmlns:a16="http://schemas.microsoft.com/office/drawing/2014/main" id="{2D76DFD5-4510-4750-BDC3-1B97596C1842}"/>
                </a:ext>
              </a:extLst>
            </p:cNvPr>
            <p:cNvSpPr>
              <a:spLocks/>
            </p:cNvSpPr>
            <p:nvPr/>
          </p:nvSpPr>
          <p:spPr bwMode="auto">
            <a:xfrm>
              <a:off x="1858283" y="3787367"/>
              <a:ext cx="103188" cy="6350"/>
            </a:xfrm>
            <a:custGeom>
              <a:avLst/>
              <a:gdLst>
                <a:gd name="T0" fmla="*/ 11 w 495"/>
                <a:gd name="T1" fmla="*/ 0 h 28"/>
                <a:gd name="T2" fmla="*/ 490 w 495"/>
                <a:gd name="T3" fmla="*/ 0 h 28"/>
                <a:gd name="T4" fmla="*/ 495 w 495"/>
                <a:gd name="T5" fmla="*/ 28 h 28"/>
                <a:gd name="T6" fmla="*/ 15 w 495"/>
                <a:gd name="T7" fmla="*/ 28 h 28"/>
                <a:gd name="T8" fmla="*/ 1 w 495"/>
                <a:gd name="T9" fmla="*/ 14 h 28"/>
                <a:gd name="T10" fmla="*/ 11 w 495"/>
                <a:gd name="T11" fmla="*/ 0 h 28"/>
              </a:gdLst>
              <a:ahLst/>
              <a:cxnLst>
                <a:cxn ang="0">
                  <a:pos x="T0" y="T1"/>
                </a:cxn>
                <a:cxn ang="0">
                  <a:pos x="T2" y="T3"/>
                </a:cxn>
                <a:cxn ang="0">
                  <a:pos x="T4" y="T5"/>
                </a:cxn>
                <a:cxn ang="0">
                  <a:pos x="T6" y="T7"/>
                </a:cxn>
                <a:cxn ang="0">
                  <a:pos x="T8" y="T9"/>
                </a:cxn>
                <a:cxn ang="0">
                  <a:pos x="T10" y="T11"/>
                </a:cxn>
              </a:cxnLst>
              <a:rect l="0" t="0" r="r" b="b"/>
              <a:pathLst>
                <a:path w="495" h="28">
                  <a:moveTo>
                    <a:pt x="11" y="0"/>
                  </a:moveTo>
                  <a:lnTo>
                    <a:pt x="490" y="0"/>
                  </a:lnTo>
                  <a:lnTo>
                    <a:pt x="495" y="28"/>
                  </a:lnTo>
                  <a:lnTo>
                    <a:pt x="15" y="28"/>
                  </a:lnTo>
                  <a:cubicBezTo>
                    <a:pt x="9" y="28"/>
                    <a:pt x="3" y="22"/>
                    <a:pt x="1" y="14"/>
                  </a:cubicBezTo>
                  <a:cubicBezTo>
                    <a:pt x="0" y="7"/>
                    <a:pt x="4" y="0"/>
                    <a:pt x="11" y="0"/>
                  </a:cubicBezTo>
                  <a:close/>
                </a:path>
              </a:pathLst>
            </a:custGeom>
            <a:solidFill>
              <a:srgbClr val="FFB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483">
              <a:extLst>
                <a:ext uri="{FF2B5EF4-FFF2-40B4-BE49-F238E27FC236}">
                  <a16:creationId xmlns:a16="http://schemas.microsoft.com/office/drawing/2014/main" id="{1CD8621D-CE1E-4422-BE7C-ECC4EF9953D5}"/>
                </a:ext>
              </a:extLst>
            </p:cNvPr>
            <p:cNvSpPr>
              <a:spLocks/>
            </p:cNvSpPr>
            <p:nvPr/>
          </p:nvSpPr>
          <p:spPr bwMode="auto">
            <a:xfrm>
              <a:off x="1859871" y="3844517"/>
              <a:ext cx="103188" cy="4763"/>
            </a:xfrm>
            <a:custGeom>
              <a:avLst/>
              <a:gdLst>
                <a:gd name="T0" fmla="*/ 10 w 492"/>
                <a:gd name="T1" fmla="*/ 0 h 24"/>
                <a:gd name="T2" fmla="*/ 488 w 492"/>
                <a:gd name="T3" fmla="*/ 0 h 24"/>
                <a:gd name="T4" fmla="*/ 492 w 492"/>
                <a:gd name="T5" fmla="*/ 24 h 24"/>
                <a:gd name="T6" fmla="*/ 15 w 492"/>
                <a:gd name="T7" fmla="*/ 24 h 24"/>
                <a:gd name="T8" fmla="*/ 1 w 492"/>
                <a:gd name="T9" fmla="*/ 12 h 24"/>
                <a:gd name="T10" fmla="*/ 10 w 492"/>
                <a:gd name="T11" fmla="*/ 0 h 24"/>
              </a:gdLst>
              <a:ahLst/>
              <a:cxnLst>
                <a:cxn ang="0">
                  <a:pos x="T0" y="T1"/>
                </a:cxn>
                <a:cxn ang="0">
                  <a:pos x="T2" y="T3"/>
                </a:cxn>
                <a:cxn ang="0">
                  <a:pos x="T4" y="T5"/>
                </a:cxn>
                <a:cxn ang="0">
                  <a:pos x="T6" y="T7"/>
                </a:cxn>
                <a:cxn ang="0">
                  <a:pos x="T8" y="T9"/>
                </a:cxn>
                <a:cxn ang="0">
                  <a:pos x="T10" y="T11"/>
                </a:cxn>
              </a:cxnLst>
              <a:rect l="0" t="0" r="r" b="b"/>
              <a:pathLst>
                <a:path w="492" h="24">
                  <a:moveTo>
                    <a:pt x="10" y="0"/>
                  </a:moveTo>
                  <a:lnTo>
                    <a:pt x="488" y="0"/>
                  </a:lnTo>
                  <a:lnTo>
                    <a:pt x="492" y="24"/>
                  </a:lnTo>
                  <a:lnTo>
                    <a:pt x="15" y="24"/>
                  </a:lnTo>
                  <a:cubicBezTo>
                    <a:pt x="8" y="24"/>
                    <a:pt x="2" y="19"/>
                    <a:pt x="1" y="12"/>
                  </a:cubicBezTo>
                  <a:cubicBezTo>
                    <a:pt x="0" y="6"/>
                    <a:pt x="4" y="0"/>
                    <a:pt x="10" y="0"/>
                  </a:cubicBezTo>
                  <a:close/>
                </a:path>
              </a:pathLst>
            </a:custGeom>
            <a:solidFill>
              <a:srgbClr val="FFB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484">
              <a:extLst>
                <a:ext uri="{FF2B5EF4-FFF2-40B4-BE49-F238E27FC236}">
                  <a16:creationId xmlns:a16="http://schemas.microsoft.com/office/drawing/2014/main" id="{EA4F8C02-0AAB-4F09-9D22-2859ACF8E032}"/>
                </a:ext>
              </a:extLst>
            </p:cNvPr>
            <p:cNvSpPr>
              <a:spLocks/>
            </p:cNvSpPr>
            <p:nvPr/>
          </p:nvSpPr>
          <p:spPr bwMode="auto">
            <a:xfrm>
              <a:off x="1867808" y="3801655"/>
              <a:ext cx="95250" cy="38100"/>
            </a:xfrm>
            <a:custGeom>
              <a:avLst/>
              <a:gdLst>
                <a:gd name="T0" fmla="*/ 0 w 457"/>
                <a:gd name="T1" fmla="*/ 0 h 179"/>
                <a:gd name="T2" fmla="*/ 372 w 457"/>
                <a:gd name="T3" fmla="*/ 0 h 179"/>
                <a:gd name="T4" fmla="*/ 381 w 457"/>
                <a:gd name="T5" fmla="*/ 179 h 179"/>
                <a:gd name="T6" fmla="*/ 7 w 457"/>
                <a:gd name="T7" fmla="*/ 179 h 179"/>
                <a:gd name="T8" fmla="*/ 0 w 457"/>
                <a:gd name="T9" fmla="*/ 0 h 179"/>
              </a:gdLst>
              <a:ahLst/>
              <a:cxnLst>
                <a:cxn ang="0">
                  <a:pos x="T0" y="T1"/>
                </a:cxn>
                <a:cxn ang="0">
                  <a:pos x="T2" y="T3"/>
                </a:cxn>
                <a:cxn ang="0">
                  <a:pos x="T4" y="T5"/>
                </a:cxn>
                <a:cxn ang="0">
                  <a:pos x="T6" y="T7"/>
                </a:cxn>
                <a:cxn ang="0">
                  <a:pos x="T8" y="T9"/>
                </a:cxn>
              </a:cxnLst>
              <a:rect l="0" t="0" r="r" b="b"/>
              <a:pathLst>
                <a:path w="457" h="179">
                  <a:moveTo>
                    <a:pt x="0" y="0"/>
                  </a:moveTo>
                  <a:lnTo>
                    <a:pt x="372" y="0"/>
                  </a:lnTo>
                  <a:cubicBezTo>
                    <a:pt x="449" y="0"/>
                    <a:pt x="457" y="179"/>
                    <a:pt x="381" y="179"/>
                  </a:cubicBezTo>
                  <a:lnTo>
                    <a:pt x="7" y="179"/>
                  </a:lnTo>
                  <a:cubicBezTo>
                    <a:pt x="19" y="132"/>
                    <a:pt x="17" y="55"/>
                    <a:pt x="0" y="0"/>
                  </a:cubicBezTo>
                  <a:close/>
                </a:path>
              </a:pathLst>
            </a:custGeom>
            <a:solidFill>
              <a:srgbClr val="F4E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485">
              <a:extLst>
                <a:ext uri="{FF2B5EF4-FFF2-40B4-BE49-F238E27FC236}">
                  <a16:creationId xmlns:a16="http://schemas.microsoft.com/office/drawing/2014/main" id="{4B312FDE-2DFF-4AEC-B8C2-3FAC6D994271}"/>
                </a:ext>
              </a:extLst>
            </p:cNvPr>
            <p:cNvSpPr>
              <a:spLocks/>
            </p:cNvSpPr>
            <p:nvPr/>
          </p:nvSpPr>
          <p:spPr bwMode="auto">
            <a:xfrm>
              <a:off x="1945596" y="3787367"/>
              <a:ext cx="28575" cy="61913"/>
            </a:xfrm>
            <a:custGeom>
              <a:avLst/>
              <a:gdLst>
                <a:gd name="T0" fmla="*/ 0 w 134"/>
                <a:gd name="T1" fmla="*/ 3 h 296"/>
                <a:gd name="T2" fmla="*/ 71 w 134"/>
                <a:gd name="T3" fmla="*/ 3 h 296"/>
                <a:gd name="T4" fmla="*/ 81 w 134"/>
                <a:gd name="T5" fmla="*/ 296 h 296"/>
                <a:gd name="T6" fmla="*/ 13 w 134"/>
                <a:gd name="T7" fmla="*/ 296 h 296"/>
                <a:gd name="T8" fmla="*/ 0 w 134"/>
                <a:gd name="T9" fmla="*/ 3 h 296"/>
              </a:gdLst>
              <a:ahLst/>
              <a:cxnLst>
                <a:cxn ang="0">
                  <a:pos x="T0" y="T1"/>
                </a:cxn>
                <a:cxn ang="0">
                  <a:pos x="T2" y="T3"/>
                </a:cxn>
                <a:cxn ang="0">
                  <a:pos x="T4" y="T5"/>
                </a:cxn>
                <a:cxn ang="0">
                  <a:pos x="T6" y="T7"/>
                </a:cxn>
                <a:cxn ang="0">
                  <a:pos x="T8" y="T9"/>
                </a:cxn>
              </a:cxnLst>
              <a:rect l="0" t="0" r="r" b="b"/>
              <a:pathLst>
                <a:path w="134" h="296">
                  <a:moveTo>
                    <a:pt x="0" y="3"/>
                  </a:moveTo>
                  <a:lnTo>
                    <a:pt x="71" y="3"/>
                  </a:lnTo>
                  <a:cubicBezTo>
                    <a:pt x="127" y="59"/>
                    <a:pt x="134" y="241"/>
                    <a:pt x="81" y="296"/>
                  </a:cubicBezTo>
                  <a:lnTo>
                    <a:pt x="13" y="296"/>
                  </a:lnTo>
                  <a:cubicBezTo>
                    <a:pt x="115" y="293"/>
                    <a:pt x="102" y="0"/>
                    <a:pt x="0" y="3"/>
                  </a:cubicBezTo>
                  <a:close/>
                </a:path>
              </a:pathLst>
            </a:custGeom>
            <a:solidFill>
              <a:srgbClr val="FFB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4" name="Picture 486">
              <a:extLst>
                <a:ext uri="{FF2B5EF4-FFF2-40B4-BE49-F238E27FC236}">
                  <a16:creationId xmlns:a16="http://schemas.microsoft.com/office/drawing/2014/main" id="{9D701DDE-0DA1-4C3A-B086-D54F41D4C46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59883" y="3779430"/>
              <a:ext cx="1365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6" name="Picture 195">
            <a:extLst>
              <a:ext uri="{FF2B5EF4-FFF2-40B4-BE49-F238E27FC236}">
                <a16:creationId xmlns:a16="http://schemas.microsoft.com/office/drawing/2014/main" id="{18EBAA0C-CB32-44A8-9A49-98824083731F}"/>
              </a:ext>
            </a:extLst>
          </p:cNvPr>
          <p:cNvPicPr>
            <a:picLocks noChangeAspect="1"/>
          </p:cNvPicPr>
          <p:nvPr/>
        </p:nvPicPr>
        <p:blipFill rotWithShape="1">
          <a:blip r:embed="rId19">
            <a:grayscl/>
            <a:extLst>
              <a:ext uri="{28A0092B-C50C-407E-A947-70E740481C1C}">
                <a14:useLocalDpi xmlns:a14="http://schemas.microsoft.com/office/drawing/2010/main" val="0"/>
              </a:ext>
            </a:extLst>
          </a:blip>
          <a:srcRect l="26587" t="30663" r="30696"/>
          <a:stretch/>
        </p:blipFill>
        <p:spPr>
          <a:xfrm>
            <a:off x="7715986" y="736226"/>
            <a:ext cx="4511092" cy="5491765"/>
          </a:xfrm>
          <a:custGeom>
            <a:avLst/>
            <a:gdLst>
              <a:gd name="connsiteX0" fmla="*/ 2120024 w 4789282"/>
              <a:gd name="connsiteY0" fmla="*/ 0 h 5830431"/>
              <a:gd name="connsiteX1" fmla="*/ 2598343 w 4789282"/>
              <a:gd name="connsiteY1" fmla="*/ 0 h 5830431"/>
              <a:gd name="connsiteX2" fmla="*/ 4789282 w 4789282"/>
              <a:gd name="connsiteY2" fmla="*/ 0 h 5830431"/>
              <a:gd name="connsiteX3" fmla="*/ 4789282 w 4789282"/>
              <a:gd name="connsiteY3" fmla="*/ 2120004 h 5830431"/>
              <a:gd name="connsiteX4" fmla="*/ 4789282 w 4789282"/>
              <a:gd name="connsiteY4" fmla="*/ 3710426 h 5830431"/>
              <a:gd name="connsiteX5" fmla="*/ 4778338 w 4789282"/>
              <a:gd name="connsiteY5" fmla="*/ 3927167 h 5830431"/>
              <a:gd name="connsiteX6" fmla="*/ 2669259 w 4789282"/>
              <a:gd name="connsiteY6" fmla="*/ 5830431 h 5830431"/>
              <a:gd name="connsiteX7" fmla="*/ 2190939 w 4789282"/>
              <a:gd name="connsiteY7" fmla="*/ 5830431 h 5830431"/>
              <a:gd name="connsiteX8" fmla="*/ 2120024 w 4789282"/>
              <a:gd name="connsiteY8" fmla="*/ 5830431 h 5830431"/>
              <a:gd name="connsiteX9" fmla="*/ 0 w 4789282"/>
              <a:gd name="connsiteY9" fmla="*/ 5830431 h 5830431"/>
              <a:gd name="connsiteX10" fmla="*/ 0 w 4789282"/>
              <a:gd name="connsiteY10" fmla="*/ 3710407 h 5830431"/>
              <a:gd name="connsiteX11" fmla="*/ 0 w 4789282"/>
              <a:gd name="connsiteY11" fmla="*/ 3666654 h 5830431"/>
              <a:gd name="connsiteX12" fmla="*/ 0 w 4789282"/>
              <a:gd name="connsiteY12" fmla="*/ 2120024 h 5830431"/>
              <a:gd name="connsiteX13" fmla="*/ 2120024 w 4789282"/>
              <a:gd name="connsiteY13" fmla="*/ 0 h 583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9282" h="5830431">
                <a:moveTo>
                  <a:pt x="2120024" y="0"/>
                </a:moveTo>
                <a:lnTo>
                  <a:pt x="2598343" y="0"/>
                </a:lnTo>
                <a:lnTo>
                  <a:pt x="4789282" y="0"/>
                </a:lnTo>
                <a:lnTo>
                  <a:pt x="4789282" y="2120004"/>
                </a:lnTo>
                <a:lnTo>
                  <a:pt x="4789282" y="3710426"/>
                </a:lnTo>
                <a:lnTo>
                  <a:pt x="4778338" y="3927167"/>
                </a:lnTo>
                <a:cubicBezTo>
                  <a:pt x="4669771" y="4996202"/>
                  <a:pt x="3766938" y="5830431"/>
                  <a:pt x="2669259" y="5830431"/>
                </a:cubicBezTo>
                <a:lnTo>
                  <a:pt x="2190939" y="5830431"/>
                </a:lnTo>
                <a:lnTo>
                  <a:pt x="2120024" y="5830431"/>
                </a:lnTo>
                <a:lnTo>
                  <a:pt x="0" y="5830431"/>
                </a:lnTo>
                <a:lnTo>
                  <a:pt x="0" y="3710407"/>
                </a:lnTo>
                <a:lnTo>
                  <a:pt x="0" y="3666654"/>
                </a:lnTo>
                <a:lnTo>
                  <a:pt x="0" y="2120024"/>
                </a:lnTo>
                <a:cubicBezTo>
                  <a:pt x="0" y="949167"/>
                  <a:pt x="949167" y="0"/>
                  <a:pt x="2120024" y="0"/>
                </a:cubicBezTo>
                <a:close/>
              </a:path>
            </a:pathLst>
          </a:custGeom>
        </p:spPr>
      </p:pic>
      <p:grpSp>
        <p:nvGrpSpPr>
          <p:cNvPr id="193" name="Group 192">
            <a:extLst>
              <a:ext uri="{FF2B5EF4-FFF2-40B4-BE49-F238E27FC236}">
                <a16:creationId xmlns:a16="http://schemas.microsoft.com/office/drawing/2014/main" id="{57244C30-2270-43CD-9710-13A08722EF5C}"/>
              </a:ext>
            </a:extLst>
          </p:cNvPr>
          <p:cNvGrpSpPr/>
          <p:nvPr/>
        </p:nvGrpSpPr>
        <p:grpSpPr>
          <a:xfrm>
            <a:off x="0" y="-1915"/>
            <a:ext cx="12192001" cy="6864647"/>
            <a:chOff x="0" y="-1915"/>
            <a:chExt cx="12192001" cy="6864647"/>
          </a:xfrm>
        </p:grpSpPr>
        <p:grpSp>
          <p:nvGrpSpPr>
            <p:cNvPr id="194" name="Group 193">
              <a:extLst>
                <a:ext uri="{FF2B5EF4-FFF2-40B4-BE49-F238E27FC236}">
                  <a16:creationId xmlns:a16="http://schemas.microsoft.com/office/drawing/2014/main" id="{D6820930-8D1B-47B0-BEBC-4C7629E2E966}"/>
                </a:ext>
              </a:extLst>
            </p:cNvPr>
            <p:cNvGrpSpPr/>
            <p:nvPr/>
          </p:nvGrpSpPr>
          <p:grpSpPr>
            <a:xfrm>
              <a:off x="0" y="-1915"/>
              <a:ext cx="12192001" cy="6864647"/>
              <a:chOff x="0" y="-1915"/>
              <a:chExt cx="12192001" cy="6864647"/>
            </a:xfrm>
          </p:grpSpPr>
          <p:grpSp>
            <p:nvGrpSpPr>
              <p:cNvPr id="197" name="Group 196">
                <a:extLst>
                  <a:ext uri="{FF2B5EF4-FFF2-40B4-BE49-F238E27FC236}">
                    <a16:creationId xmlns:a16="http://schemas.microsoft.com/office/drawing/2014/main" id="{0820326E-3235-4CC2-ACF5-056EB562281C}"/>
                  </a:ext>
                </a:extLst>
              </p:cNvPr>
              <p:cNvGrpSpPr/>
              <p:nvPr/>
            </p:nvGrpSpPr>
            <p:grpSpPr>
              <a:xfrm>
                <a:off x="0" y="-1915"/>
                <a:ext cx="12192001" cy="6864647"/>
                <a:chOff x="0" y="-1915"/>
                <a:chExt cx="12192001" cy="6864647"/>
              </a:xfrm>
            </p:grpSpPr>
            <p:grpSp>
              <p:nvGrpSpPr>
                <p:cNvPr id="199" name="Group 198">
                  <a:extLst>
                    <a:ext uri="{FF2B5EF4-FFF2-40B4-BE49-F238E27FC236}">
                      <a16:creationId xmlns:a16="http://schemas.microsoft.com/office/drawing/2014/main" id="{25812F2E-ADD9-4A89-9839-FF5DB9CE5FD8}"/>
                    </a:ext>
                  </a:extLst>
                </p:cNvPr>
                <p:cNvGrpSpPr/>
                <p:nvPr/>
              </p:nvGrpSpPr>
              <p:grpSpPr>
                <a:xfrm>
                  <a:off x="0" y="6099717"/>
                  <a:ext cx="12192001" cy="763015"/>
                  <a:chOff x="0" y="6099717"/>
                  <a:chExt cx="12192001" cy="763015"/>
                </a:xfrm>
              </p:grpSpPr>
              <p:sp>
                <p:nvSpPr>
                  <p:cNvPr id="217" name="Isosceles Triangle 216">
                    <a:extLst>
                      <a:ext uri="{FF2B5EF4-FFF2-40B4-BE49-F238E27FC236}">
                        <a16:creationId xmlns:a16="http://schemas.microsoft.com/office/drawing/2014/main" id="{60A312A2-2CB7-4454-94A0-60350C9477A0}"/>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8" name="Group 217">
                    <a:extLst>
                      <a:ext uri="{FF2B5EF4-FFF2-40B4-BE49-F238E27FC236}">
                        <a16:creationId xmlns:a16="http://schemas.microsoft.com/office/drawing/2014/main" id="{0722A704-0C62-4184-9855-89C77C1B1F1B}"/>
                      </a:ext>
                    </a:extLst>
                  </p:cNvPr>
                  <p:cNvGrpSpPr/>
                  <p:nvPr/>
                </p:nvGrpSpPr>
                <p:grpSpPr>
                  <a:xfrm flipH="1">
                    <a:off x="11489474" y="6099717"/>
                    <a:ext cx="702527" cy="758283"/>
                    <a:chOff x="4661210" y="3428999"/>
                    <a:chExt cx="1045616" cy="875372"/>
                  </a:xfrm>
                </p:grpSpPr>
                <p:sp>
                  <p:nvSpPr>
                    <p:cNvPr id="220" name="Isosceles Triangle 219">
                      <a:extLst>
                        <a:ext uri="{FF2B5EF4-FFF2-40B4-BE49-F238E27FC236}">
                          <a16:creationId xmlns:a16="http://schemas.microsoft.com/office/drawing/2014/main" id="{F9B93583-371C-47EE-BFD6-8CCF9F4C57A3}"/>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Isosceles Triangle 220">
                      <a:extLst>
                        <a:ext uri="{FF2B5EF4-FFF2-40B4-BE49-F238E27FC236}">
                          <a16:creationId xmlns:a16="http://schemas.microsoft.com/office/drawing/2014/main" id="{002558B3-57CC-4D0A-B3EE-26B316BA80B9}"/>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Isosceles Triangle 5">
                      <a:extLst>
                        <a:ext uri="{FF2B5EF4-FFF2-40B4-BE49-F238E27FC236}">
                          <a16:creationId xmlns:a16="http://schemas.microsoft.com/office/drawing/2014/main" id="{56FCC9D2-F1D8-4CFD-A91C-6DF516F35204}"/>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38297652-1D9C-440E-A5C1-B696D8A73B49}"/>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2" name="Group 211">
                  <a:extLst>
                    <a:ext uri="{FF2B5EF4-FFF2-40B4-BE49-F238E27FC236}">
                      <a16:creationId xmlns:a16="http://schemas.microsoft.com/office/drawing/2014/main" id="{AB24D078-34D3-44AD-AE57-2CB303F3B95A}"/>
                    </a:ext>
                  </a:extLst>
                </p:cNvPr>
                <p:cNvGrpSpPr/>
                <p:nvPr/>
              </p:nvGrpSpPr>
              <p:grpSpPr>
                <a:xfrm>
                  <a:off x="174172" y="-1915"/>
                  <a:ext cx="10310948" cy="543017"/>
                  <a:chOff x="174172" y="56628"/>
                  <a:chExt cx="10310948" cy="543017"/>
                </a:xfrm>
              </p:grpSpPr>
              <p:sp>
                <p:nvSpPr>
                  <p:cNvPr id="213" name="Freeform: Shape 212">
                    <a:extLst>
                      <a:ext uri="{FF2B5EF4-FFF2-40B4-BE49-F238E27FC236}">
                        <a16:creationId xmlns:a16="http://schemas.microsoft.com/office/drawing/2014/main" id="{D543B5C2-38BE-49DD-BFD1-778A84C1B765}"/>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4" name="Straight Connector 213">
                    <a:extLst>
                      <a:ext uri="{FF2B5EF4-FFF2-40B4-BE49-F238E27FC236}">
                        <a16:creationId xmlns:a16="http://schemas.microsoft.com/office/drawing/2014/main" id="{292CE581-4DCC-4A93-A003-269C908D209D}"/>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5" name="Picture 214">
                    <a:extLst>
                      <a:ext uri="{FF2B5EF4-FFF2-40B4-BE49-F238E27FC236}">
                        <a16:creationId xmlns:a16="http://schemas.microsoft.com/office/drawing/2014/main" id="{E7713A96-244F-479E-9E81-87A195C9475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216" name="Picture 215">
                    <a:extLst>
                      <a:ext uri="{FF2B5EF4-FFF2-40B4-BE49-F238E27FC236}">
                        <a16:creationId xmlns:a16="http://schemas.microsoft.com/office/drawing/2014/main" id="{90D60F82-4C3B-4EB1-9707-DE469DB1D9F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198" name="Picture 197">
                <a:extLst>
                  <a:ext uri="{FF2B5EF4-FFF2-40B4-BE49-F238E27FC236}">
                    <a16:creationId xmlns:a16="http://schemas.microsoft.com/office/drawing/2014/main" id="{84910693-CFAD-454A-ADC7-064F83CDE5D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pic>
          <p:nvPicPr>
            <p:cNvPr id="195" name="Picture 194">
              <a:extLst>
                <a:ext uri="{FF2B5EF4-FFF2-40B4-BE49-F238E27FC236}">
                  <a16:creationId xmlns:a16="http://schemas.microsoft.com/office/drawing/2014/main" id="{D2C0F118-2082-4247-A88D-AF06CC650A8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896601" y="33231"/>
              <a:ext cx="411554" cy="555403"/>
            </a:xfrm>
            <a:prstGeom prst="rect">
              <a:avLst/>
            </a:prstGeom>
          </p:spPr>
        </p:pic>
      </p:grpSp>
    </p:spTree>
    <p:extLst>
      <p:ext uri="{BB962C8B-B14F-4D97-AF65-F5344CB8AC3E}">
        <p14:creationId xmlns:p14="http://schemas.microsoft.com/office/powerpoint/2010/main" val="2137412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D96E4CE8-2A04-435F-9AEA-2B435890A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2" y="-5550"/>
            <a:ext cx="12241552" cy="6858000"/>
          </a:xfrm>
          <a:prstGeom prst="rect">
            <a:avLst/>
          </a:prstGeom>
        </p:spPr>
      </p:pic>
      <p:sp>
        <p:nvSpPr>
          <p:cNvPr id="5" name="Rectangle: Rounded Corners 4">
            <a:extLst>
              <a:ext uri="{FF2B5EF4-FFF2-40B4-BE49-F238E27FC236}">
                <a16:creationId xmlns:a16="http://schemas.microsoft.com/office/drawing/2014/main" id="{22E37806-2ABA-44C4-AB9B-18BD1DA3871B}"/>
              </a:ext>
            </a:extLst>
          </p:cNvPr>
          <p:cNvSpPr/>
          <p:nvPr/>
        </p:nvSpPr>
        <p:spPr>
          <a:xfrm>
            <a:off x="213223" y="1371600"/>
            <a:ext cx="4742567" cy="5257800"/>
          </a:xfrm>
          <a:prstGeom prst="roundRect">
            <a:avLst>
              <a:gd name="adj" fmla="val 6167"/>
            </a:avLst>
          </a:prstGeom>
          <a:solidFill>
            <a:srgbClr val="006C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5021D32D-94FF-4C0B-864E-1FCAF70F95AD}"/>
              </a:ext>
            </a:extLst>
          </p:cNvPr>
          <p:cNvSpPr/>
          <p:nvPr/>
        </p:nvSpPr>
        <p:spPr>
          <a:xfrm>
            <a:off x="619316" y="953375"/>
            <a:ext cx="3886200" cy="578508"/>
          </a:xfrm>
          <a:prstGeom prst="roundRect">
            <a:avLst>
              <a:gd name="adj" fmla="val 32987"/>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lnSpc>
                <a:spcPct val="85000"/>
              </a:lnSpc>
            </a:pPr>
            <a:r>
              <a:rPr lang="en-US" b="1">
                <a:solidFill>
                  <a:schemeClr val="tx1"/>
                </a:solidFill>
                <a:latin typeface="Arial" panose="020B0604020202020204" pitchFamily="34" charset="0"/>
                <a:cs typeface="Arial" panose="020B0604020202020204" pitchFamily="34" charset="0"/>
              </a:rPr>
              <a:t>IMPLEMENTASI </a:t>
            </a:r>
          </a:p>
          <a:p>
            <a:pPr algn="ctr">
              <a:lnSpc>
                <a:spcPct val="85000"/>
              </a:lnSpc>
            </a:pPr>
            <a:r>
              <a:rPr lang="en-US" b="1">
                <a:solidFill>
                  <a:schemeClr val="tx1"/>
                </a:solidFill>
                <a:latin typeface="Arial" panose="020B0604020202020204" pitchFamily="34" charset="0"/>
                <a:cs typeface="Arial" panose="020B0604020202020204" pitchFamily="34" charset="0"/>
              </a:rPr>
              <a:t>PRINSIP PENYELENGGARAAN:</a:t>
            </a:r>
          </a:p>
        </p:txBody>
      </p:sp>
      <p:sp>
        <p:nvSpPr>
          <p:cNvPr id="28" name="Rectangle 27">
            <a:extLst>
              <a:ext uri="{FF2B5EF4-FFF2-40B4-BE49-F238E27FC236}">
                <a16:creationId xmlns:a16="http://schemas.microsoft.com/office/drawing/2014/main" id="{7B94DB73-75E6-4958-A3B7-F314D124E80D}"/>
              </a:ext>
            </a:extLst>
          </p:cNvPr>
          <p:cNvSpPr/>
          <p:nvPr/>
        </p:nvSpPr>
        <p:spPr>
          <a:xfrm>
            <a:off x="304801" y="1609436"/>
            <a:ext cx="4627836" cy="4785926"/>
          </a:xfrm>
          <a:prstGeom prst="rect">
            <a:avLst/>
          </a:prstGeom>
        </p:spPr>
        <p:txBody>
          <a:bodyPr wrap="square">
            <a:spAutoFit/>
          </a:bodyPr>
          <a:lstStyle/>
          <a:p>
            <a:pPr marL="176213" marR="0" lvl="0" indent="-176213" algn="just" defTabSz="914400" rtl="0" eaLnBrk="1" fontAlgn="auto" latinLnBrk="0" hangingPunct="1">
              <a:lnSpc>
                <a:spcPct val="85000"/>
              </a:lnSpc>
              <a:spcBef>
                <a:spcPts val="0"/>
              </a:spcBef>
              <a:spcAft>
                <a:spcPts val="1200"/>
              </a:spcAft>
              <a:buClrTx/>
              <a:buSzTx/>
              <a:buFont typeface="+mj-lt"/>
              <a:buAutoNum type="arabicPeriod"/>
              <a:tabLst>
                <a:tab pos="630555" algn="l"/>
              </a:tabLst>
              <a:defRPr/>
            </a:pPr>
            <a:r>
              <a:rPr kumimoji="0" lang="id-ID" sz="1500" b="1" i="0" u="none" strike="noStrike" kern="1200" cap="none" spc="0" normalizeH="0" baseline="0" noProof="0" dirty="0">
                <a:ln>
                  <a:noFill/>
                </a:ln>
                <a:solidFill>
                  <a:srgbClr val="FFC000"/>
                </a:solidFill>
                <a:effectLst/>
                <a:uLnTx/>
                <a:uFillTx/>
                <a:latin typeface="Arial" panose="020B0604020202020204" pitchFamily="34" charset="0"/>
                <a:ea typeface="Times New Roman" panose="02020603050405020304" pitchFamily="18" charset="0"/>
                <a:cs typeface="Arial" panose="020B0604020202020204" pitchFamily="34" charset="0"/>
              </a:rPr>
              <a:t>integritas</a:t>
            </a:r>
            <a:r>
              <a:rPr kumimoji="0" lang="id-ID" sz="15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artinya </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SPMB </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diselenggarakan secara konsisten antara regulasi dan implementasinya.</a:t>
            </a:r>
          </a:p>
          <a:p>
            <a:pPr marL="176213" marR="0" lvl="0" indent="-176213" algn="just" defTabSz="914400" rtl="0" eaLnBrk="1" fontAlgn="auto" latinLnBrk="0" hangingPunct="1">
              <a:lnSpc>
                <a:spcPct val="85000"/>
              </a:lnSpc>
              <a:spcBef>
                <a:spcPts val="0"/>
              </a:spcBef>
              <a:spcAft>
                <a:spcPts val="1200"/>
              </a:spcAft>
              <a:buClrTx/>
              <a:buSzTx/>
              <a:buFont typeface="+mj-lt"/>
              <a:buAutoNum type="arabicPeriod"/>
              <a:tabLst>
                <a:tab pos="630555" algn="l"/>
              </a:tabLst>
              <a:defRPr/>
            </a:pPr>
            <a:r>
              <a:rPr kumimoji="0" lang="id-ID" sz="1500" b="1" i="0" u="none" strike="noStrike" kern="1200" cap="none" spc="0" normalizeH="0" baseline="0" noProof="0" dirty="0">
                <a:ln>
                  <a:noFill/>
                </a:ln>
                <a:solidFill>
                  <a:srgbClr val="FFC000"/>
                </a:solidFill>
                <a:effectLst/>
                <a:uLnTx/>
                <a:uFillTx/>
                <a:latin typeface="Arial" panose="020B0604020202020204" pitchFamily="34" charset="0"/>
                <a:ea typeface="Times New Roman" panose="02020603050405020304" pitchFamily="18" charset="0"/>
                <a:cs typeface="Arial" panose="020B0604020202020204" pitchFamily="34" charset="0"/>
              </a:rPr>
              <a:t>obyektif</a:t>
            </a:r>
            <a:r>
              <a:rPr kumimoji="0" lang="id-ID" sz="15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artinya </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SPMB </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harus diselenggarakan secara obyektif; </a:t>
            </a:r>
          </a:p>
          <a:p>
            <a:pPr marL="176213" marR="0" lvl="0" indent="-176213" algn="just" defTabSz="914400" rtl="0" eaLnBrk="1" fontAlgn="auto" latinLnBrk="0" hangingPunct="1">
              <a:lnSpc>
                <a:spcPct val="85000"/>
              </a:lnSpc>
              <a:spcBef>
                <a:spcPts val="0"/>
              </a:spcBef>
              <a:spcAft>
                <a:spcPts val="1200"/>
              </a:spcAft>
              <a:buClrTx/>
              <a:buSzTx/>
              <a:buFont typeface="+mj-lt"/>
              <a:buAutoNum type="arabicPeriod"/>
              <a:tabLst>
                <a:tab pos="630555" algn="l"/>
              </a:tabLst>
              <a:defRPr/>
            </a:pPr>
            <a:r>
              <a:rPr kumimoji="0" lang="id-ID" sz="1500" b="1" i="0" u="none" strike="noStrike" kern="1200" cap="none" spc="0" normalizeH="0" baseline="0" noProof="0" dirty="0">
                <a:ln>
                  <a:noFill/>
                </a:ln>
                <a:solidFill>
                  <a:srgbClr val="FFC000"/>
                </a:solidFill>
                <a:effectLst/>
                <a:uLnTx/>
                <a:uFillTx/>
                <a:latin typeface="Arial" panose="020B0604020202020204" pitchFamily="34" charset="0"/>
                <a:ea typeface="Times New Roman" panose="02020603050405020304" pitchFamily="18" charset="0"/>
                <a:cs typeface="Arial" panose="020B0604020202020204" pitchFamily="34" charset="0"/>
              </a:rPr>
              <a:t>transparan</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artinya pelaksanaan </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SPMB </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bersifat terbuka dan dapat diketahui oleh masyarakat termasuk orang tua peserta didik baru, untuk menghindari segala penyimpangan yang mungkin terjadi;  </a:t>
            </a:r>
          </a:p>
          <a:p>
            <a:pPr marL="176213" marR="0" lvl="0" indent="-176213" algn="just" defTabSz="914400" rtl="0" eaLnBrk="1" fontAlgn="auto" latinLnBrk="0" hangingPunct="1">
              <a:lnSpc>
                <a:spcPct val="85000"/>
              </a:lnSpc>
              <a:spcBef>
                <a:spcPts val="0"/>
              </a:spcBef>
              <a:spcAft>
                <a:spcPts val="1200"/>
              </a:spcAft>
              <a:buClrTx/>
              <a:buSzTx/>
              <a:buFont typeface="+mj-lt"/>
              <a:buAutoNum type="arabicPeriod"/>
              <a:tabLst>
                <a:tab pos="630555" algn="l"/>
              </a:tabLst>
              <a:defRPr/>
            </a:pPr>
            <a:r>
              <a:rPr kumimoji="0" lang="id-ID" sz="1500" b="1" i="0" u="none" strike="noStrike" kern="1200" cap="none" spc="0" normalizeH="0" baseline="0" noProof="0" dirty="0">
                <a:ln>
                  <a:noFill/>
                </a:ln>
                <a:solidFill>
                  <a:srgbClr val="FFC000"/>
                </a:solidFill>
                <a:effectLst/>
                <a:uLnTx/>
                <a:uFillTx/>
                <a:latin typeface="Arial" panose="020B0604020202020204" pitchFamily="34" charset="0"/>
                <a:ea typeface="Times New Roman" panose="02020603050405020304" pitchFamily="18" charset="0"/>
                <a:cs typeface="Arial" panose="020B0604020202020204" pitchFamily="34" charset="0"/>
              </a:rPr>
              <a:t>akuntabel</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artinya </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SPMB </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dapat dipertanggungjawabkan kepada masyarakat, baik prosedur maupun hasilnya; </a:t>
            </a:r>
          </a:p>
          <a:p>
            <a:pPr marL="176213" marR="0" lvl="0" indent="-176213" algn="just" defTabSz="914400" rtl="0" eaLnBrk="1" fontAlgn="auto" latinLnBrk="0" hangingPunct="1">
              <a:lnSpc>
                <a:spcPct val="85000"/>
              </a:lnSpc>
              <a:spcBef>
                <a:spcPts val="0"/>
              </a:spcBef>
              <a:spcAft>
                <a:spcPts val="1200"/>
              </a:spcAft>
              <a:buClrTx/>
              <a:buSzTx/>
              <a:buFont typeface="+mj-lt"/>
              <a:buAutoNum type="arabicPeriod"/>
              <a:tabLst>
                <a:tab pos="630555" algn="l"/>
              </a:tabLst>
              <a:defRPr/>
            </a:pPr>
            <a:r>
              <a:rPr kumimoji="0" lang="id-ID" sz="1500" b="1" i="0" u="none" strike="noStrike" kern="1200" cap="none" spc="0" normalizeH="0" baseline="0" noProof="0" dirty="0">
                <a:ln>
                  <a:noFill/>
                </a:ln>
                <a:solidFill>
                  <a:srgbClr val="FFC000"/>
                </a:solidFill>
                <a:effectLst/>
                <a:uLnTx/>
                <a:uFillTx/>
                <a:latin typeface="Arial" panose="020B0604020202020204" pitchFamily="34" charset="0"/>
                <a:ea typeface="Times New Roman" panose="02020603050405020304" pitchFamily="18" charset="0"/>
                <a:cs typeface="Arial" panose="020B0604020202020204" pitchFamily="34" charset="0"/>
              </a:rPr>
              <a:t>tidak diskriminatif</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artinya setiap warga negara yang berusia sekolah dapat mengikuti program pendidikan di wilayah Negara Kesatuan Republik Indonesia tanpa membedakan suku, daerah asal, agama dan kepercayaan kepada Tuhan YME, golongan, dan status sosial (kondisi ekonomi);</a:t>
            </a:r>
          </a:p>
          <a:p>
            <a:pPr marL="176213" marR="0" lvl="0" indent="-176213" algn="just" defTabSz="914400" rtl="0" eaLnBrk="1" fontAlgn="auto" latinLnBrk="0" hangingPunct="1">
              <a:lnSpc>
                <a:spcPct val="85000"/>
              </a:lnSpc>
              <a:spcBef>
                <a:spcPts val="0"/>
              </a:spcBef>
              <a:spcAft>
                <a:spcPts val="1200"/>
              </a:spcAft>
              <a:buClrTx/>
              <a:buSzTx/>
              <a:buFont typeface="+mj-lt"/>
              <a:buAutoNum type="arabicPeriod"/>
              <a:tabLst>
                <a:tab pos="630555" algn="l"/>
              </a:tabLst>
              <a:defRPr/>
            </a:pPr>
            <a:r>
              <a:rPr kumimoji="0" lang="id-ID" sz="1500" b="1" i="0" u="none" strike="noStrike" kern="1200" cap="none" spc="0" normalizeH="0" baseline="0" noProof="0" dirty="0">
                <a:ln>
                  <a:noFill/>
                </a:ln>
                <a:solidFill>
                  <a:srgbClr val="FFC000"/>
                </a:solidFill>
                <a:effectLst/>
                <a:uLnTx/>
                <a:uFillTx/>
                <a:latin typeface="Arial" panose="020B0604020202020204" pitchFamily="34" charset="0"/>
                <a:ea typeface="Times New Roman" panose="02020603050405020304" pitchFamily="18" charset="0"/>
                <a:cs typeface="Arial" panose="020B0604020202020204" pitchFamily="34" charset="0"/>
              </a:rPr>
              <a:t>berkeadilan</a:t>
            </a:r>
            <a:r>
              <a:rPr kumimoji="0" lang="id-ID" sz="1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artinya tidak memihak pada kepentingan dari kelompok apapun.</a:t>
            </a:r>
          </a:p>
        </p:txBody>
      </p:sp>
      <p:sp>
        <p:nvSpPr>
          <p:cNvPr id="30" name="Rectangle 29">
            <a:extLst>
              <a:ext uri="{FF2B5EF4-FFF2-40B4-BE49-F238E27FC236}">
                <a16:creationId xmlns:a16="http://schemas.microsoft.com/office/drawing/2014/main" id="{347245E4-512E-4370-AE6E-ABD544F5E03E}"/>
              </a:ext>
            </a:extLst>
          </p:cNvPr>
          <p:cNvSpPr/>
          <p:nvPr/>
        </p:nvSpPr>
        <p:spPr>
          <a:xfrm>
            <a:off x="5392216" y="923597"/>
            <a:ext cx="1898364" cy="1060290"/>
          </a:xfrm>
          <a:prstGeom prst="rect">
            <a:avLst/>
          </a:prstGeom>
        </p:spPr>
        <p:txBody>
          <a:bodyPr wrap="square">
            <a:spAutoFit/>
          </a:bodyPr>
          <a:lstStyle/>
          <a:p>
            <a:pPr lvl="0" algn="ctr">
              <a:lnSpc>
                <a:spcPct val="85000"/>
              </a:lnSpc>
              <a:defRPr/>
            </a:pPr>
            <a:r>
              <a:rPr lang="en-US" sz="1400" b="1" i="1">
                <a:solidFill>
                  <a:srgbClr val="FFC000"/>
                </a:solidFill>
                <a:latin typeface="Arial Black" panose="020B0A04020102020204" pitchFamily="34" charset="0"/>
                <a:cs typeface="Arial" panose="020B0604020202020204" pitchFamily="34" charset="0"/>
              </a:rPr>
              <a:t>SLOGAN IKONIK ARAHAN GUBERNUR JATENG</a:t>
            </a:r>
          </a:p>
          <a:p>
            <a:pPr lvl="0" algn="ctr">
              <a:lnSpc>
                <a:spcPct val="85000"/>
              </a:lnSpc>
              <a:defRPr/>
            </a:pPr>
            <a:endParaRPr lang="id-ID" b="1" i="1" dirty="0">
              <a:solidFill>
                <a:srgbClr val="24658D"/>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3FAC560E-0773-4CAC-AAAE-4696820E05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1167" y="1788217"/>
            <a:ext cx="2198928" cy="2967510"/>
          </a:xfrm>
          <a:prstGeom prst="rect">
            <a:avLst/>
          </a:prstGeom>
        </p:spPr>
      </p:pic>
      <p:sp>
        <p:nvSpPr>
          <p:cNvPr id="33" name="Rectangle: Rounded Corners 32">
            <a:extLst>
              <a:ext uri="{FF2B5EF4-FFF2-40B4-BE49-F238E27FC236}">
                <a16:creationId xmlns:a16="http://schemas.microsoft.com/office/drawing/2014/main" id="{3DD160C6-79B4-4BE8-9342-7EC8E53F206C}"/>
              </a:ext>
            </a:extLst>
          </p:cNvPr>
          <p:cNvSpPr/>
          <p:nvPr/>
        </p:nvSpPr>
        <p:spPr>
          <a:xfrm>
            <a:off x="7983442" y="1344454"/>
            <a:ext cx="3935680" cy="6389384"/>
          </a:xfrm>
          <a:prstGeom prst="roundRect">
            <a:avLst>
              <a:gd name="adj" fmla="val 7517"/>
            </a:avLst>
          </a:prstGeom>
          <a:gradFill>
            <a:gsLst>
              <a:gs pos="76000">
                <a:srgbClr val="FFFFFF">
                  <a:alpha val="89000"/>
                </a:srgbClr>
              </a:gs>
              <a:gs pos="34000">
                <a:srgbClr val="FFFFFF">
                  <a:alpha val="79000"/>
                </a:srgbClr>
              </a:gs>
              <a:gs pos="0">
                <a:schemeClr val="bg1">
                  <a:alpha val="66000"/>
                </a:schemeClr>
              </a:gs>
              <a:gs pos="93000">
                <a:schemeClr val="bg1">
                  <a:alpha val="0"/>
                </a:schemeClr>
              </a:gs>
            </a:gsLst>
            <a:lin ang="5400000" scaled="0"/>
          </a:gradFill>
          <a:ln w="47625">
            <a:gradFill>
              <a:gsLst>
                <a:gs pos="30096">
                  <a:srgbClr val="57BBED">
                    <a:alpha val="51000"/>
                  </a:srgbClr>
                </a:gs>
                <a:gs pos="66000">
                  <a:srgbClr val="57BBED">
                    <a:alpha val="0"/>
                  </a:srgbClr>
                </a:gs>
                <a:gs pos="0">
                  <a:srgbClr val="57BBE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Rounded Corners 33">
            <a:extLst>
              <a:ext uri="{FF2B5EF4-FFF2-40B4-BE49-F238E27FC236}">
                <a16:creationId xmlns:a16="http://schemas.microsoft.com/office/drawing/2014/main" id="{8E81DF64-21DF-4A40-B081-95D7AA8BEA27}"/>
              </a:ext>
            </a:extLst>
          </p:cNvPr>
          <p:cNvSpPr/>
          <p:nvPr/>
        </p:nvSpPr>
        <p:spPr>
          <a:xfrm>
            <a:off x="8400113" y="1098217"/>
            <a:ext cx="3220346" cy="943405"/>
          </a:xfrm>
          <a:prstGeom prst="roundRect">
            <a:avLst>
              <a:gd name="adj" fmla="val 50000"/>
            </a:avLst>
          </a:prstGeom>
          <a:gradFill>
            <a:gsLst>
              <a:gs pos="0">
                <a:srgbClr val="00ADE0"/>
              </a:gs>
              <a:gs pos="58000">
                <a:srgbClr val="0C50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268288" indent="-268288" algn="ctr">
              <a:lnSpc>
                <a:spcPct val="75000"/>
              </a:lnSpc>
            </a:pPr>
            <a:r>
              <a:rPr lang="en-US" b="1">
                <a:solidFill>
                  <a:schemeClr val="bg1"/>
                </a:solidFill>
                <a:latin typeface="Arial" panose="020B0604020202020204" pitchFamily="34" charset="0"/>
                <a:cs typeface="Arial" panose="020B0604020202020204" pitchFamily="34" charset="0"/>
              </a:rPr>
              <a:t>Kolaborasi OPD </a:t>
            </a:r>
            <a:br>
              <a:rPr lang="en-US" b="1">
                <a:solidFill>
                  <a:schemeClr val="bg1"/>
                </a:solidFill>
                <a:latin typeface="Arial" panose="020B0604020202020204" pitchFamily="34" charset="0"/>
                <a:cs typeface="Arial" panose="020B0604020202020204" pitchFamily="34" charset="0"/>
              </a:rPr>
            </a:br>
            <a:r>
              <a:rPr lang="en-US" b="1">
                <a:solidFill>
                  <a:schemeClr val="bg1"/>
                </a:solidFill>
                <a:latin typeface="Arial" panose="020B0604020202020204" pitchFamily="34" charset="0"/>
                <a:cs typeface="Arial" panose="020B0604020202020204" pitchFamily="34" charset="0"/>
              </a:rPr>
              <a:t>&amp; Pemangku Lintas Urusan:</a:t>
            </a:r>
          </a:p>
        </p:txBody>
      </p:sp>
      <p:sp>
        <p:nvSpPr>
          <p:cNvPr id="35" name="Oval 34">
            <a:extLst>
              <a:ext uri="{FF2B5EF4-FFF2-40B4-BE49-F238E27FC236}">
                <a16:creationId xmlns:a16="http://schemas.microsoft.com/office/drawing/2014/main" id="{1F7D1927-0B18-4DA9-8FEA-CCB7AF5A20E1}"/>
              </a:ext>
            </a:extLst>
          </p:cNvPr>
          <p:cNvSpPr/>
          <p:nvPr/>
        </p:nvSpPr>
        <p:spPr>
          <a:xfrm>
            <a:off x="7882134" y="1226308"/>
            <a:ext cx="743625" cy="789218"/>
          </a:xfrm>
          <a:prstGeom prst="ellipse">
            <a:avLst/>
          </a:prstGeom>
          <a:gradFill>
            <a:gsLst>
              <a:gs pos="0">
                <a:srgbClr val="00ADE0"/>
              </a:gs>
              <a:gs pos="58000">
                <a:srgbClr val="0C50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6" name="Group 35">
            <a:extLst>
              <a:ext uri="{FF2B5EF4-FFF2-40B4-BE49-F238E27FC236}">
                <a16:creationId xmlns:a16="http://schemas.microsoft.com/office/drawing/2014/main" id="{9719EAF4-D65A-4EFB-8249-C23563F070D8}"/>
              </a:ext>
            </a:extLst>
          </p:cNvPr>
          <p:cNvGrpSpPr/>
          <p:nvPr/>
        </p:nvGrpSpPr>
        <p:grpSpPr>
          <a:xfrm>
            <a:off x="8077200" y="1399975"/>
            <a:ext cx="433705" cy="428825"/>
            <a:chOff x="8351838" y="1820863"/>
            <a:chExt cx="579438" cy="573088"/>
          </a:xfrm>
          <a:solidFill>
            <a:schemeClr val="bg1"/>
          </a:solidFill>
        </p:grpSpPr>
        <p:sp>
          <p:nvSpPr>
            <p:cNvPr id="37" name="Freeform 193">
              <a:extLst>
                <a:ext uri="{FF2B5EF4-FFF2-40B4-BE49-F238E27FC236}">
                  <a16:creationId xmlns:a16="http://schemas.microsoft.com/office/drawing/2014/main" id="{F3BF54BB-DE8C-4C89-BCF4-56AEC685A774}"/>
                </a:ext>
              </a:extLst>
            </p:cNvPr>
            <p:cNvSpPr>
              <a:spLocks noEditPoints="1"/>
            </p:cNvSpPr>
            <p:nvPr/>
          </p:nvSpPr>
          <p:spPr bwMode="auto">
            <a:xfrm>
              <a:off x="8469313" y="1912938"/>
              <a:ext cx="319088" cy="314325"/>
            </a:xfrm>
            <a:custGeom>
              <a:avLst/>
              <a:gdLst>
                <a:gd name="T0" fmla="*/ 275 w 1128"/>
                <a:gd name="T1" fmla="*/ 787 h 1115"/>
                <a:gd name="T2" fmla="*/ 93 w 1128"/>
                <a:gd name="T3" fmla="*/ 600 h 1115"/>
                <a:gd name="T4" fmla="*/ 303 w 1128"/>
                <a:gd name="T5" fmla="*/ 240 h 1115"/>
                <a:gd name="T6" fmla="*/ 353 w 1128"/>
                <a:gd name="T7" fmla="*/ 134 h 1115"/>
                <a:gd name="T8" fmla="*/ 828 w 1128"/>
                <a:gd name="T9" fmla="*/ 240 h 1115"/>
                <a:gd name="T10" fmla="*/ 874 w 1128"/>
                <a:gd name="T11" fmla="*/ 205 h 1115"/>
                <a:gd name="T12" fmla="*/ 828 w 1128"/>
                <a:gd name="T13" fmla="*/ 872 h 1115"/>
                <a:gd name="T14" fmla="*/ 778 w 1128"/>
                <a:gd name="T15" fmla="*/ 978 h 1115"/>
                <a:gd name="T16" fmla="*/ 357 w 1128"/>
                <a:gd name="T17" fmla="*/ 978 h 1115"/>
                <a:gd name="T18" fmla="*/ 307 w 1128"/>
                <a:gd name="T19" fmla="*/ 872 h 1115"/>
                <a:gd name="T20" fmla="*/ 521 w 1128"/>
                <a:gd name="T21" fmla="*/ 798 h 1115"/>
                <a:gd name="T22" fmla="*/ 414 w 1128"/>
                <a:gd name="T23" fmla="*/ 900 h 1115"/>
                <a:gd name="T24" fmla="*/ 521 w 1128"/>
                <a:gd name="T25" fmla="*/ 798 h 1115"/>
                <a:gd name="T26" fmla="*/ 521 w 1128"/>
                <a:gd name="T27" fmla="*/ 710 h 1115"/>
                <a:gd name="T28" fmla="*/ 339 w 1128"/>
                <a:gd name="T29" fmla="*/ 600 h 1115"/>
                <a:gd name="T30" fmla="*/ 521 w 1128"/>
                <a:gd name="T31" fmla="*/ 403 h 1115"/>
                <a:gd name="T32" fmla="*/ 339 w 1128"/>
                <a:gd name="T33" fmla="*/ 512 h 1115"/>
                <a:gd name="T34" fmla="*/ 521 w 1128"/>
                <a:gd name="T35" fmla="*/ 403 h 1115"/>
                <a:gd name="T36" fmla="*/ 382 w 1128"/>
                <a:gd name="T37" fmla="*/ 279 h 1115"/>
                <a:gd name="T38" fmla="*/ 517 w 1128"/>
                <a:gd name="T39" fmla="*/ 96 h 1115"/>
                <a:gd name="T40" fmla="*/ 521 w 1128"/>
                <a:gd name="T41" fmla="*/ 314 h 1115"/>
                <a:gd name="T42" fmla="*/ 610 w 1128"/>
                <a:gd name="T43" fmla="*/ 96 h 1115"/>
                <a:gd name="T44" fmla="*/ 746 w 1128"/>
                <a:gd name="T45" fmla="*/ 279 h 1115"/>
                <a:gd name="T46" fmla="*/ 610 w 1128"/>
                <a:gd name="T47" fmla="*/ 512 h 1115"/>
                <a:gd name="T48" fmla="*/ 774 w 1128"/>
                <a:gd name="T49" fmla="*/ 367 h 1115"/>
                <a:gd name="T50" fmla="*/ 610 w 1128"/>
                <a:gd name="T51" fmla="*/ 512 h 1115"/>
                <a:gd name="T52" fmla="*/ 610 w 1128"/>
                <a:gd name="T53" fmla="*/ 600 h 1115"/>
                <a:gd name="T54" fmla="*/ 774 w 1128"/>
                <a:gd name="T55" fmla="*/ 745 h 1115"/>
                <a:gd name="T56" fmla="*/ 610 w 1128"/>
                <a:gd name="T57" fmla="*/ 798 h 1115"/>
                <a:gd name="T58" fmla="*/ 721 w 1128"/>
                <a:gd name="T59" fmla="*/ 900 h 1115"/>
                <a:gd name="T60" fmla="*/ 610 w 1128"/>
                <a:gd name="T61" fmla="*/ 798 h 1115"/>
                <a:gd name="T62" fmla="*/ 857 w 1128"/>
                <a:gd name="T63" fmla="*/ 787 h 1115"/>
                <a:gd name="T64" fmla="*/ 1038 w 1128"/>
                <a:gd name="T65" fmla="*/ 600 h 1115"/>
                <a:gd name="T66" fmla="*/ 1038 w 1128"/>
                <a:gd name="T67" fmla="*/ 512 h 1115"/>
                <a:gd name="T68" fmla="*/ 857 w 1128"/>
                <a:gd name="T69" fmla="*/ 325 h 1115"/>
                <a:gd name="T70" fmla="*/ 1038 w 1128"/>
                <a:gd name="T71" fmla="*/ 512 h 1115"/>
                <a:gd name="T72" fmla="*/ 275 w 1128"/>
                <a:gd name="T73" fmla="*/ 325 h 1115"/>
                <a:gd name="T74" fmla="*/ 93 w 1128"/>
                <a:gd name="T75" fmla="*/ 512 h 1115"/>
                <a:gd name="T76" fmla="*/ 564 w 1128"/>
                <a:gd name="T77" fmla="*/ 1115 h 1115"/>
                <a:gd name="T78" fmla="*/ 564 w 1128"/>
                <a:gd name="T79" fmla="*/ 0 h 1115"/>
                <a:gd name="T80" fmla="*/ 564 w 1128"/>
                <a:gd name="T81" fmla="*/ 1115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8" h="1115">
                  <a:moveTo>
                    <a:pt x="250" y="600"/>
                  </a:moveTo>
                  <a:cubicBezTo>
                    <a:pt x="253" y="667"/>
                    <a:pt x="261" y="731"/>
                    <a:pt x="275" y="787"/>
                  </a:cubicBezTo>
                  <a:cubicBezTo>
                    <a:pt x="246" y="805"/>
                    <a:pt x="218" y="826"/>
                    <a:pt x="193" y="847"/>
                  </a:cubicBezTo>
                  <a:cubicBezTo>
                    <a:pt x="136" y="777"/>
                    <a:pt x="100" y="692"/>
                    <a:pt x="93" y="600"/>
                  </a:cubicBezTo>
                  <a:lnTo>
                    <a:pt x="250" y="600"/>
                  </a:lnTo>
                  <a:close/>
                  <a:moveTo>
                    <a:pt x="303" y="240"/>
                  </a:moveTo>
                  <a:cubicBezTo>
                    <a:pt x="286" y="230"/>
                    <a:pt x="271" y="216"/>
                    <a:pt x="253" y="202"/>
                  </a:cubicBezTo>
                  <a:cubicBezTo>
                    <a:pt x="286" y="177"/>
                    <a:pt x="318" y="152"/>
                    <a:pt x="353" y="134"/>
                  </a:cubicBezTo>
                  <a:cubicBezTo>
                    <a:pt x="335" y="166"/>
                    <a:pt x="318" y="202"/>
                    <a:pt x="303" y="240"/>
                  </a:cubicBezTo>
                  <a:close/>
                  <a:moveTo>
                    <a:pt x="828" y="240"/>
                  </a:moveTo>
                  <a:cubicBezTo>
                    <a:pt x="814" y="202"/>
                    <a:pt x="796" y="166"/>
                    <a:pt x="774" y="138"/>
                  </a:cubicBezTo>
                  <a:cubicBezTo>
                    <a:pt x="810" y="156"/>
                    <a:pt x="846" y="177"/>
                    <a:pt x="874" y="205"/>
                  </a:cubicBezTo>
                  <a:cubicBezTo>
                    <a:pt x="860" y="216"/>
                    <a:pt x="846" y="226"/>
                    <a:pt x="828" y="240"/>
                  </a:cubicBezTo>
                  <a:close/>
                  <a:moveTo>
                    <a:pt x="828" y="872"/>
                  </a:moveTo>
                  <a:cubicBezTo>
                    <a:pt x="846" y="882"/>
                    <a:pt x="860" y="896"/>
                    <a:pt x="878" y="911"/>
                  </a:cubicBezTo>
                  <a:cubicBezTo>
                    <a:pt x="846" y="935"/>
                    <a:pt x="814" y="960"/>
                    <a:pt x="778" y="978"/>
                  </a:cubicBezTo>
                  <a:cubicBezTo>
                    <a:pt x="796" y="946"/>
                    <a:pt x="814" y="911"/>
                    <a:pt x="828" y="872"/>
                  </a:cubicBezTo>
                  <a:close/>
                  <a:moveTo>
                    <a:pt x="357" y="978"/>
                  </a:moveTo>
                  <a:cubicBezTo>
                    <a:pt x="321" y="960"/>
                    <a:pt x="286" y="939"/>
                    <a:pt x="257" y="911"/>
                  </a:cubicBezTo>
                  <a:cubicBezTo>
                    <a:pt x="271" y="896"/>
                    <a:pt x="289" y="886"/>
                    <a:pt x="307" y="872"/>
                  </a:cubicBezTo>
                  <a:cubicBezTo>
                    <a:pt x="318" y="911"/>
                    <a:pt x="335" y="946"/>
                    <a:pt x="357" y="978"/>
                  </a:cubicBezTo>
                  <a:close/>
                  <a:moveTo>
                    <a:pt x="521" y="798"/>
                  </a:moveTo>
                  <a:lnTo>
                    <a:pt x="521" y="1016"/>
                  </a:lnTo>
                  <a:cubicBezTo>
                    <a:pt x="482" y="999"/>
                    <a:pt x="443" y="960"/>
                    <a:pt x="414" y="900"/>
                  </a:cubicBezTo>
                  <a:cubicBezTo>
                    <a:pt x="403" y="879"/>
                    <a:pt x="393" y="858"/>
                    <a:pt x="385" y="833"/>
                  </a:cubicBezTo>
                  <a:cubicBezTo>
                    <a:pt x="428" y="815"/>
                    <a:pt x="475" y="801"/>
                    <a:pt x="521" y="798"/>
                  </a:cubicBezTo>
                  <a:close/>
                  <a:moveTo>
                    <a:pt x="521" y="600"/>
                  </a:moveTo>
                  <a:lnTo>
                    <a:pt x="521" y="710"/>
                  </a:lnTo>
                  <a:cubicBezTo>
                    <a:pt x="464" y="713"/>
                    <a:pt x="410" y="727"/>
                    <a:pt x="357" y="745"/>
                  </a:cubicBezTo>
                  <a:cubicBezTo>
                    <a:pt x="346" y="699"/>
                    <a:pt x="339" y="650"/>
                    <a:pt x="339" y="600"/>
                  </a:cubicBezTo>
                  <a:lnTo>
                    <a:pt x="521" y="600"/>
                  </a:lnTo>
                  <a:close/>
                  <a:moveTo>
                    <a:pt x="521" y="403"/>
                  </a:moveTo>
                  <a:lnTo>
                    <a:pt x="521" y="512"/>
                  </a:lnTo>
                  <a:lnTo>
                    <a:pt x="339" y="512"/>
                  </a:lnTo>
                  <a:cubicBezTo>
                    <a:pt x="343" y="463"/>
                    <a:pt x="346" y="413"/>
                    <a:pt x="357" y="367"/>
                  </a:cubicBezTo>
                  <a:cubicBezTo>
                    <a:pt x="410" y="385"/>
                    <a:pt x="464" y="399"/>
                    <a:pt x="521" y="403"/>
                  </a:cubicBezTo>
                  <a:close/>
                  <a:moveTo>
                    <a:pt x="521" y="314"/>
                  </a:moveTo>
                  <a:cubicBezTo>
                    <a:pt x="475" y="311"/>
                    <a:pt x="428" y="300"/>
                    <a:pt x="382" y="279"/>
                  </a:cubicBezTo>
                  <a:cubicBezTo>
                    <a:pt x="389" y="254"/>
                    <a:pt x="400" y="233"/>
                    <a:pt x="410" y="212"/>
                  </a:cubicBezTo>
                  <a:cubicBezTo>
                    <a:pt x="443" y="152"/>
                    <a:pt x="478" y="113"/>
                    <a:pt x="517" y="96"/>
                  </a:cubicBezTo>
                  <a:lnTo>
                    <a:pt x="517" y="314"/>
                  </a:lnTo>
                  <a:lnTo>
                    <a:pt x="521" y="314"/>
                  </a:lnTo>
                  <a:close/>
                  <a:moveTo>
                    <a:pt x="610" y="314"/>
                  </a:moveTo>
                  <a:lnTo>
                    <a:pt x="610" y="96"/>
                  </a:lnTo>
                  <a:cubicBezTo>
                    <a:pt x="649" y="113"/>
                    <a:pt x="689" y="152"/>
                    <a:pt x="717" y="212"/>
                  </a:cubicBezTo>
                  <a:cubicBezTo>
                    <a:pt x="728" y="233"/>
                    <a:pt x="739" y="254"/>
                    <a:pt x="746" y="279"/>
                  </a:cubicBezTo>
                  <a:cubicBezTo>
                    <a:pt x="703" y="297"/>
                    <a:pt x="657" y="311"/>
                    <a:pt x="610" y="314"/>
                  </a:cubicBezTo>
                  <a:close/>
                  <a:moveTo>
                    <a:pt x="610" y="512"/>
                  </a:moveTo>
                  <a:lnTo>
                    <a:pt x="610" y="403"/>
                  </a:lnTo>
                  <a:cubicBezTo>
                    <a:pt x="667" y="399"/>
                    <a:pt x="721" y="385"/>
                    <a:pt x="774" y="367"/>
                  </a:cubicBezTo>
                  <a:cubicBezTo>
                    <a:pt x="785" y="413"/>
                    <a:pt x="792" y="463"/>
                    <a:pt x="792" y="512"/>
                  </a:cubicBezTo>
                  <a:lnTo>
                    <a:pt x="610" y="512"/>
                  </a:lnTo>
                  <a:close/>
                  <a:moveTo>
                    <a:pt x="610" y="710"/>
                  </a:moveTo>
                  <a:lnTo>
                    <a:pt x="610" y="600"/>
                  </a:lnTo>
                  <a:lnTo>
                    <a:pt x="792" y="600"/>
                  </a:lnTo>
                  <a:cubicBezTo>
                    <a:pt x="789" y="650"/>
                    <a:pt x="785" y="699"/>
                    <a:pt x="774" y="745"/>
                  </a:cubicBezTo>
                  <a:cubicBezTo>
                    <a:pt x="721" y="727"/>
                    <a:pt x="667" y="713"/>
                    <a:pt x="610" y="710"/>
                  </a:cubicBezTo>
                  <a:close/>
                  <a:moveTo>
                    <a:pt x="610" y="798"/>
                  </a:moveTo>
                  <a:cubicBezTo>
                    <a:pt x="657" y="801"/>
                    <a:pt x="703" y="812"/>
                    <a:pt x="749" y="833"/>
                  </a:cubicBezTo>
                  <a:cubicBezTo>
                    <a:pt x="742" y="858"/>
                    <a:pt x="732" y="879"/>
                    <a:pt x="721" y="900"/>
                  </a:cubicBezTo>
                  <a:cubicBezTo>
                    <a:pt x="689" y="960"/>
                    <a:pt x="653" y="999"/>
                    <a:pt x="614" y="1016"/>
                  </a:cubicBezTo>
                  <a:lnTo>
                    <a:pt x="610" y="798"/>
                  </a:lnTo>
                  <a:close/>
                  <a:moveTo>
                    <a:pt x="939" y="847"/>
                  </a:moveTo>
                  <a:cubicBezTo>
                    <a:pt x="914" y="826"/>
                    <a:pt x="885" y="805"/>
                    <a:pt x="857" y="787"/>
                  </a:cubicBezTo>
                  <a:cubicBezTo>
                    <a:pt x="871" y="731"/>
                    <a:pt x="881" y="667"/>
                    <a:pt x="881" y="600"/>
                  </a:cubicBezTo>
                  <a:lnTo>
                    <a:pt x="1038" y="600"/>
                  </a:lnTo>
                  <a:cubicBezTo>
                    <a:pt x="1031" y="692"/>
                    <a:pt x="992" y="777"/>
                    <a:pt x="939" y="847"/>
                  </a:cubicBezTo>
                  <a:close/>
                  <a:moveTo>
                    <a:pt x="1038" y="512"/>
                  </a:moveTo>
                  <a:lnTo>
                    <a:pt x="881" y="512"/>
                  </a:lnTo>
                  <a:cubicBezTo>
                    <a:pt x="878" y="445"/>
                    <a:pt x="871" y="381"/>
                    <a:pt x="857" y="325"/>
                  </a:cubicBezTo>
                  <a:cubicBezTo>
                    <a:pt x="885" y="307"/>
                    <a:pt x="914" y="286"/>
                    <a:pt x="939" y="265"/>
                  </a:cubicBezTo>
                  <a:cubicBezTo>
                    <a:pt x="992" y="336"/>
                    <a:pt x="1031" y="420"/>
                    <a:pt x="1038" y="512"/>
                  </a:cubicBezTo>
                  <a:close/>
                  <a:moveTo>
                    <a:pt x="193" y="265"/>
                  </a:moveTo>
                  <a:cubicBezTo>
                    <a:pt x="218" y="286"/>
                    <a:pt x="246" y="307"/>
                    <a:pt x="275" y="325"/>
                  </a:cubicBezTo>
                  <a:cubicBezTo>
                    <a:pt x="261" y="381"/>
                    <a:pt x="250" y="445"/>
                    <a:pt x="250" y="512"/>
                  </a:cubicBezTo>
                  <a:lnTo>
                    <a:pt x="93" y="512"/>
                  </a:lnTo>
                  <a:cubicBezTo>
                    <a:pt x="100" y="420"/>
                    <a:pt x="139" y="336"/>
                    <a:pt x="193" y="265"/>
                  </a:cubicBezTo>
                  <a:close/>
                  <a:moveTo>
                    <a:pt x="564" y="1115"/>
                  </a:moveTo>
                  <a:cubicBezTo>
                    <a:pt x="874" y="1115"/>
                    <a:pt x="1128" y="865"/>
                    <a:pt x="1128" y="558"/>
                  </a:cubicBezTo>
                  <a:cubicBezTo>
                    <a:pt x="1128" y="247"/>
                    <a:pt x="874" y="0"/>
                    <a:pt x="564" y="0"/>
                  </a:cubicBezTo>
                  <a:cubicBezTo>
                    <a:pt x="253" y="0"/>
                    <a:pt x="0" y="251"/>
                    <a:pt x="0" y="558"/>
                  </a:cubicBezTo>
                  <a:cubicBezTo>
                    <a:pt x="0" y="865"/>
                    <a:pt x="253" y="1115"/>
                    <a:pt x="564" y="1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8" name="Freeform 194">
              <a:extLst>
                <a:ext uri="{FF2B5EF4-FFF2-40B4-BE49-F238E27FC236}">
                  <a16:creationId xmlns:a16="http://schemas.microsoft.com/office/drawing/2014/main" id="{BD99C7E1-F266-4918-B9B2-E9B2D6F682A1}"/>
                </a:ext>
              </a:extLst>
            </p:cNvPr>
            <p:cNvSpPr>
              <a:spLocks/>
            </p:cNvSpPr>
            <p:nvPr/>
          </p:nvSpPr>
          <p:spPr bwMode="auto">
            <a:xfrm>
              <a:off x="8362950" y="2057401"/>
              <a:ext cx="530225" cy="336550"/>
            </a:xfrm>
            <a:custGeom>
              <a:avLst/>
              <a:gdLst>
                <a:gd name="T0" fmla="*/ 1835 w 1877"/>
                <a:gd name="T1" fmla="*/ 0 h 1192"/>
                <a:gd name="T2" fmla="*/ 1788 w 1877"/>
                <a:gd name="T3" fmla="*/ 46 h 1192"/>
                <a:gd name="T4" fmla="*/ 1067 w 1877"/>
                <a:gd name="T5" fmla="*/ 875 h 1192"/>
                <a:gd name="T6" fmla="*/ 1028 w 1877"/>
                <a:gd name="T7" fmla="*/ 917 h 1192"/>
                <a:gd name="T8" fmla="*/ 1028 w 1877"/>
                <a:gd name="T9" fmla="*/ 1104 h 1192"/>
                <a:gd name="T10" fmla="*/ 850 w 1877"/>
                <a:gd name="T11" fmla="*/ 1104 h 1192"/>
                <a:gd name="T12" fmla="*/ 850 w 1877"/>
                <a:gd name="T13" fmla="*/ 917 h 1192"/>
                <a:gd name="T14" fmla="*/ 810 w 1877"/>
                <a:gd name="T15" fmla="*/ 875 h 1192"/>
                <a:gd name="T16" fmla="*/ 90 w 1877"/>
                <a:gd name="T17" fmla="*/ 46 h 1192"/>
                <a:gd name="T18" fmla="*/ 47 w 1877"/>
                <a:gd name="T19" fmla="*/ 0 h 1192"/>
                <a:gd name="T20" fmla="*/ 0 w 1877"/>
                <a:gd name="T21" fmla="*/ 46 h 1192"/>
                <a:gd name="T22" fmla="*/ 757 w 1877"/>
                <a:gd name="T23" fmla="*/ 956 h 1192"/>
                <a:gd name="T24" fmla="*/ 757 w 1877"/>
                <a:gd name="T25" fmla="*/ 1104 h 1192"/>
                <a:gd name="T26" fmla="*/ 668 w 1877"/>
                <a:gd name="T27" fmla="*/ 1104 h 1192"/>
                <a:gd name="T28" fmla="*/ 621 w 1877"/>
                <a:gd name="T29" fmla="*/ 1146 h 1192"/>
                <a:gd name="T30" fmla="*/ 668 w 1877"/>
                <a:gd name="T31" fmla="*/ 1192 h 1192"/>
                <a:gd name="T32" fmla="*/ 1203 w 1877"/>
                <a:gd name="T33" fmla="*/ 1192 h 1192"/>
                <a:gd name="T34" fmla="*/ 1249 w 1877"/>
                <a:gd name="T35" fmla="*/ 1146 h 1192"/>
                <a:gd name="T36" fmla="*/ 1203 w 1877"/>
                <a:gd name="T37" fmla="*/ 1104 h 1192"/>
                <a:gd name="T38" fmla="*/ 1114 w 1877"/>
                <a:gd name="T39" fmla="*/ 1104 h 1192"/>
                <a:gd name="T40" fmla="*/ 1114 w 1877"/>
                <a:gd name="T41" fmla="*/ 956 h 1192"/>
                <a:gd name="T42" fmla="*/ 1870 w 1877"/>
                <a:gd name="T43" fmla="*/ 46 h 1192"/>
                <a:gd name="T44" fmla="*/ 1835 w 1877"/>
                <a:gd name="T45" fmla="*/ 0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7" h="1192">
                  <a:moveTo>
                    <a:pt x="1835" y="0"/>
                  </a:moveTo>
                  <a:cubicBezTo>
                    <a:pt x="1810" y="0"/>
                    <a:pt x="1788" y="21"/>
                    <a:pt x="1788" y="46"/>
                  </a:cubicBezTo>
                  <a:cubicBezTo>
                    <a:pt x="1788" y="459"/>
                    <a:pt x="1478" y="815"/>
                    <a:pt x="1067" y="875"/>
                  </a:cubicBezTo>
                  <a:cubicBezTo>
                    <a:pt x="1046" y="878"/>
                    <a:pt x="1028" y="896"/>
                    <a:pt x="1028" y="917"/>
                  </a:cubicBezTo>
                  <a:lnTo>
                    <a:pt x="1028" y="1104"/>
                  </a:lnTo>
                  <a:lnTo>
                    <a:pt x="850" y="1104"/>
                  </a:lnTo>
                  <a:lnTo>
                    <a:pt x="850" y="917"/>
                  </a:lnTo>
                  <a:cubicBezTo>
                    <a:pt x="850" y="896"/>
                    <a:pt x="832" y="878"/>
                    <a:pt x="810" y="875"/>
                  </a:cubicBezTo>
                  <a:cubicBezTo>
                    <a:pt x="400" y="815"/>
                    <a:pt x="90" y="459"/>
                    <a:pt x="90" y="46"/>
                  </a:cubicBezTo>
                  <a:cubicBezTo>
                    <a:pt x="90" y="21"/>
                    <a:pt x="68" y="0"/>
                    <a:pt x="47" y="0"/>
                  </a:cubicBezTo>
                  <a:cubicBezTo>
                    <a:pt x="22" y="0"/>
                    <a:pt x="0" y="21"/>
                    <a:pt x="0" y="46"/>
                  </a:cubicBezTo>
                  <a:cubicBezTo>
                    <a:pt x="0" y="494"/>
                    <a:pt x="321" y="871"/>
                    <a:pt x="757" y="956"/>
                  </a:cubicBezTo>
                  <a:lnTo>
                    <a:pt x="757" y="1104"/>
                  </a:lnTo>
                  <a:lnTo>
                    <a:pt x="668" y="1104"/>
                  </a:lnTo>
                  <a:cubicBezTo>
                    <a:pt x="643" y="1104"/>
                    <a:pt x="621" y="1125"/>
                    <a:pt x="621" y="1146"/>
                  </a:cubicBezTo>
                  <a:cubicBezTo>
                    <a:pt x="621" y="1171"/>
                    <a:pt x="643" y="1192"/>
                    <a:pt x="668" y="1192"/>
                  </a:cubicBezTo>
                  <a:cubicBezTo>
                    <a:pt x="735" y="1192"/>
                    <a:pt x="1135" y="1192"/>
                    <a:pt x="1203" y="1192"/>
                  </a:cubicBezTo>
                  <a:cubicBezTo>
                    <a:pt x="1228" y="1192"/>
                    <a:pt x="1249" y="1171"/>
                    <a:pt x="1249" y="1146"/>
                  </a:cubicBezTo>
                  <a:cubicBezTo>
                    <a:pt x="1249" y="1122"/>
                    <a:pt x="1228" y="1104"/>
                    <a:pt x="1203" y="1104"/>
                  </a:cubicBezTo>
                  <a:lnTo>
                    <a:pt x="1114" y="1104"/>
                  </a:lnTo>
                  <a:lnTo>
                    <a:pt x="1114" y="956"/>
                  </a:lnTo>
                  <a:cubicBezTo>
                    <a:pt x="1549" y="871"/>
                    <a:pt x="1870" y="494"/>
                    <a:pt x="1870" y="46"/>
                  </a:cubicBezTo>
                  <a:cubicBezTo>
                    <a:pt x="1877" y="21"/>
                    <a:pt x="1856" y="0"/>
                    <a:pt x="18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9" name="Freeform 195">
              <a:extLst>
                <a:ext uri="{FF2B5EF4-FFF2-40B4-BE49-F238E27FC236}">
                  <a16:creationId xmlns:a16="http://schemas.microsoft.com/office/drawing/2014/main" id="{44E6A457-0335-4BFD-AC76-95B2EE0F267A}"/>
                </a:ext>
              </a:extLst>
            </p:cNvPr>
            <p:cNvSpPr>
              <a:spLocks noEditPoints="1"/>
            </p:cNvSpPr>
            <p:nvPr/>
          </p:nvSpPr>
          <p:spPr bwMode="auto">
            <a:xfrm>
              <a:off x="8415338" y="1858963"/>
              <a:ext cx="427038" cy="422275"/>
            </a:xfrm>
            <a:custGeom>
              <a:avLst/>
              <a:gdLst>
                <a:gd name="T0" fmla="*/ 757 w 1517"/>
                <a:gd name="T1" fmla="*/ 85 h 1496"/>
                <a:gd name="T2" fmla="*/ 1428 w 1517"/>
                <a:gd name="T3" fmla="*/ 748 h 1496"/>
                <a:gd name="T4" fmla="*/ 757 w 1517"/>
                <a:gd name="T5" fmla="*/ 1408 h 1496"/>
                <a:gd name="T6" fmla="*/ 86 w 1517"/>
                <a:gd name="T7" fmla="*/ 748 h 1496"/>
                <a:gd name="T8" fmla="*/ 757 w 1517"/>
                <a:gd name="T9" fmla="*/ 85 h 1496"/>
                <a:gd name="T10" fmla="*/ 0 w 1517"/>
                <a:gd name="T11" fmla="*/ 748 h 1496"/>
                <a:gd name="T12" fmla="*/ 757 w 1517"/>
                <a:gd name="T13" fmla="*/ 1496 h 1496"/>
                <a:gd name="T14" fmla="*/ 1517 w 1517"/>
                <a:gd name="T15" fmla="*/ 748 h 1496"/>
                <a:gd name="T16" fmla="*/ 757 w 1517"/>
                <a:gd name="T17" fmla="*/ 0 h 1496"/>
                <a:gd name="T18" fmla="*/ 0 w 1517"/>
                <a:gd name="T19" fmla="*/ 748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7" h="1496">
                  <a:moveTo>
                    <a:pt x="757" y="85"/>
                  </a:moveTo>
                  <a:cubicBezTo>
                    <a:pt x="1128" y="85"/>
                    <a:pt x="1428" y="381"/>
                    <a:pt x="1428" y="748"/>
                  </a:cubicBezTo>
                  <a:cubicBezTo>
                    <a:pt x="1428" y="1111"/>
                    <a:pt x="1128" y="1408"/>
                    <a:pt x="757" y="1408"/>
                  </a:cubicBezTo>
                  <a:cubicBezTo>
                    <a:pt x="389" y="1408"/>
                    <a:pt x="86" y="1111"/>
                    <a:pt x="86" y="748"/>
                  </a:cubicBezTo>
                  <a:cubicBezTo>
                    <a:pt x="89" y="381"/>
                    <a:pt x="389" y="85"/>
                    <a:pt x="757" y="85"/>
                  </a:cubicBezTo>
                  <a:close/>
                  <a:moveTo>
                    <a:pt x="0" y="748"/>
                  </a:moveTo>
                  <a:cubicBezTo>
                    <a:pt x="0" y="1161"/>
                    <a:pt x="339" y="1496"/>
                    <a:pt x="757" y="1496"/>
                  </a:cubicBezTo>
                  <a:cubicBezTo>
                    <a:pt x="1174" y="1496"/>
                    <a:pt x="1517" y="1161"/>
                    <a:pt x="1517" y="748"/>
                  </a:cubicBezTo>
                  <a:cubicBezTo>
                    <a:pt x="1517" y="335"/>
                    <a:pt x="1178" y="0"/>
                    <a:pt x="757" y="0"/>
                  </a:cubicBezTo>
                  <a:cubicBezTo>
                    <a:pt x="336" y="0"/>
                    <a:pt x="0" y="332"/>
                    <a:pt x="0" y="7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0" name="Freeform 196">
              <a:extLst>
                <a:ext uri="{FF2B5EF4-FFF2-40B4-BE49-F238E27FC236}">
                  <a16:creationId xmlns:a16="http://schemas.microsoft.com/office/drawing/2014/main" id="{DA69C450-BF13-4038-B40B-F25FD39F0054}"/>
                </a:ext>
              </a:extLst>
            </p:cNvPr>
            <p:cNvSpPr>
              <a:spLocks noEditPoints="1"/>
            </p:cNvSpPr>
            <p:nvPr/>
          </p:nvSpPr>
          <p:spPr bwMode="auto">
            <a:xfrm>
              <a:off x="8351838" y="2270126"/>
              <a:ext cx="74613" cy="74613"/>
            </a:xfrm>
            <a:custGeom>
              <a:avLst/>
              <a:gdLst>
                <a:gd name="T0" fmla="*/ 132 w 264"/>
                <a:gd name="T1" fmla="*/ 177 h 268"/>
                <a:gd name="T2" fmla="*/ 89 w 264"/>
                <a:gd name="T3" fmla="*/ 131 h 268"/>
                <a:gd name="T4" fmla="*/ 132 w 264"/>
                <a:gd name="T5" fmla="*/ 85 h 268"/>
                <a:gd name="T6" fmla="*/ 178 w 264"/>
                <a:gd name="T7" fmla="*/ 131 h 268"/>
                <a:gd name="T8" fmla="*/ 132 w 264"/>
                <a:gd name="T9" fmla="*/ 177 h 268"/>
                <a:gd name="T10" fmla="*/ 132 w 264"/>
                <a:gd name="T11" fmla="*/ 0 h 268"/>
                <a:gd name="T12" fmla="*/ 0 w 264"/>
                <a:gd name="T13" fmla="*/ 134 h 268"/>
                <a:gd name="T14" fmla="*/ 132 w 264"/>
                <a:gd name="T15" fmla="*/ 268 h 268"/>
                <a:gd name="T16" fmla="*/ 264 w 264"/>
                <a:gd name="T17" fmla="*/ 134 h 268"/>
                <a:gd name="T18" fmla="*/ 132 w 264"/>
                <a:gd name="T1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8">
                  <a:moveTo>
                    <a:pt x="132" y="177"/>
                  </a:moveTo>
                  <a:cubicBezTo>
                    <a:pt x="107" y="177"/>
                    <a:pt x="89" y="156"/>
                    <a:pt x="89" y="131"/>
                  </a:cubicBezTo>
                  <a:cubicBezTo>
                    <a:pt x="89" y="106"/>
                    <a:pt x="111" y="85"/>
                    <a:pt x="132" y="85"/>
                  </a:cubicBezTo>
                  <a:cubicBezTo>
                    <a:pt x="157" y="85"/>
                    <a:pt x="178" y="106"/>
                    <a:pt x="178" y="131"/>
                  </a:cubicBezTo>
                  <a:cubicBezTo>
                    <a:pt x="178" y="156"/>
                    <a:pt x="157" y="177"/>
                    <a:pt x="132" y="177"/>
                  </a:cubicBezTo>
                  <a:close/>
                  <a:moveTo>
                    <a:pt x="132" y="0"/>
                  </a:moveTo>
                  <a:cubicBezTo>
                    <a:pt x="57" y="0"/>
                    <a:pt x="0" y="60"/>
                    <a:pt x="0" y="134"/>
                  </a:cubicBezTo>
                  <a:cubicBezTo>
                    <a:pt x="0" y="209"/>
                    <a:pt x="61" y="268"/>
                    <a:pt x="132" y="268"/>
                  </a:cubicBezTo>
                  <a:cubicBezTo>
                    <a:pt x="207" y="268"/>
                    <a:pt x="264" y="209"/>
                    <a:pt x="264" y="134"/>
                  </a:cubicBezTo>
                  <a:cubicBezTo>
                    <a:pt x="264" y="57"/>
                    <a:pt x="207" y="0"/>
                    <a:pt x="1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1" name="Freeform 197">
              <a:extLst>
                <a:ext uri="{FF2B5EF4-FFF2-40B4-BE49-F238E27FC236}">
                  <a16:creationId xmlns:a16="http://schemas.microsoft.com/office/drawing/2014/main" id="{E8AC9D42-4E33-42E9-97C5-90D83DFF82B4}"/>
                </a:ext>
              </a:extLst>
            </p:cNvPr>
            <p:cNvSpPr>
              <a:spLocks noEditPoints="1"/>
            </p:cNvSpPr>
            <p:nvPr/>
          </p:nvSpPr>
          <p:spPr bwMode="auto">
            <a:xfrm>
              <a:off x="8831263" y="1846263"/>
              <a:ext cx="100013" cy="100013"/>
            </a:xfrm>
            <a:custGeom>
              <a:avLst/>
              <a:gdLst>
                <a:gd name="T0" fmla="*/ 179 w 357"/>
                <a:gd name="T1" fmla="*/ 261 h 353"/>
                <a:gd name="T2" fmla="*/ 89 w 357"/>
                <a:gd name="T3" fmla="*/ 173 h 353"/>
                <a:gd name="T4" fmla="*/ 179 w 357"/>
                <a:gd name="T5" fmla="*/ 85 h 353"/>
                <a:gd name="T6" fmla="*/ 268 w 357"/>
                <a:gd name="T7" fmla="*/ 173 h 353"/>
                <a:gd name="T8" fmla="*/ 179 w 357"/>
                <a:gd name="T9" fmla="*/ 261 h 353"/>
                <a:gd name="T10" fmla="*/ 179 w 357"/>
                <a:gd name="T11" fmla="*/ 0 h 353"/>
                <a:gd name="T12" fmla="*/ 0 w 357"/>
                <a:gd name="T13" fmla="*/ 176 h 353"/>
                <a:gd name="T14" fmla="*/ 179 w 357"/>
                <a:gd name="T15" fmla="*/ 353 h 353"/>
                <a:gd name="T16" fmla="*/ 357 w 357"/>
                <a:gd name="T17" fmla="*/ 176 h 353"/>
                <a:gd name="T18" fmla="*/ 179 w 357"/>
                <a:gd name="T19"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353">
                  <a:moveTo>
                    <a:pt x="179" y="261"/>
                  </a:moveTo>
                  <a:cubicBezTo>
                    <a:pt x="129" y="261"/>
                    <a:pt x="89" y="222"/>
                    <a:pt x="89" y="173"/>
                  </a:cubicBezTo>
                  <a:cubicBezTo>
                    <a:pt x="89" y="124"/>
                    <a:pt x="129" y="85"/>
                    <a:pt x="179" y="85"/>
                  </a:cubicBezTo>
                  <a:cubicBezTo>
                    <a:pt x="229" y="85"/>
                    <a:pt x="268" y="124"/>
                    <a:pt x="268" y="173"/>
                  </a:cubicBezTo>
                  <a:cubicBezTo>
                    <a:pt x="268" y="222"/>
                    <a:pt x="225" y="261"/>
                    <a:pt x="179" y="261"/>
                  </a:cubicBezTo>
                  <a:close/>
                  <a:moveTo>
                    <a:pt x="179" y="0"/>
                  </a:moveTo>
                  <a:cubicBezTo>
                    <a:pt x="79" y="0"/>
                    <a:pt x="0" y="78"/>
                    <a:pt x="0" y="176"/>
                  </a:cubicBezTo>
                  <a:cubicBezTo>
                    <a:pt x="0" y="275"/>
                    <a:pt x="79" y="353"/>
                    <a:pt x="179" y="353"/>
                  </a:cubicBezTo>
                  <a:cubicBezTo>
                    <a:pt x="278" y="353"/>
                    <a:pt x="357" y="275"/>
                    <a:pt x="357" y="176"/>
                  </a:cubicBezTo>
                  <a:cubicBezTo>
                    <a:pt x="353" y="78"/>
                    <a:pt x="275"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2" name="Freeform 198">
              <a:extLst>
                <a:ext uri="{FF2B5EF4-FFF2-40B4-BE49-F238E27FC236}">
                  <a16:creationId xmlns:a16="http://schemas.microsoft.com/office/drawing/2014/main" id="{228B2218-44A5-4D99-A531-C49FBAF2194D}"/>
                </a:ext>
              </a:extLst>
            </p:cNvPr>
            <p:cNvSpPr>
              <a:spLocks noEditPoints="1"/>
            </p:cNvSpPr>
            <p:nvPr/>
          </p:nvSpPr>
          <p:spPr bwMode="auto">
            <a:xfrm>
              <a:off x="8364538" y="1858963"/>
              <a:ext cx="74613" cy="74613"/>
            </a:xfrm>
            <a:custGeom>
              <a:avLst/>
              <a:gdLst>
                <a:gd name="T0" fmla="*/ 135 w 267"/>
                <a:gd name="T1" fmla="*/ 85 h 261"/>
                <a:gd name="T2" fmla="*/ 182 w 267"/>
                <a:gd name="T3" fmla="*/ 130 h 261"/>
                <a:gd name="T4" fmla="*/ 135 w 267"/>
                <a:gd name="T5" fmla="*/ 176 h 261"/>
                <a:gd name="T6" fmla="*/ 89 w 267"/>
                <a:gd name="T7" fmla="*/ 130 h 261"/>
                <a:gd name="T8" fmla="*/ 135 w 267"/>
                <a:gd name="T9" fmla="*/ 85 h 261"/>
                <a:gd name="T10" fmla="*/ 135 w 267"/>
                <a:gd name="T11" fmla="*/ 261 h 261"/>
                <a:gd name="T12" fmla="*/ 267 w 267"/>
                <a:gd name="T13" fmla="*/ 130 h 261"/>
                <a:gd name="T14" fmla="*/ 135 w 267"/>
                <a:gd name="T15" fmla="*/ 0 h 261"/>
                <a:gd name="T16" fmla="*/ 0 w 267"/>
                <a:gd name="T17" fmla="*/ 130 h 261"/>
                <a:gd name="T18" fmla="*/ 135 w 267"/>
                <a:gd name="T19"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1">
                  <a:moveTo>
                    <a:pt x="135" y="85"/>
                  </a:moveTo>
                  <a:cubicBezTo>
                    <a:pt x="160" y="85"/>
                    <a:pt x="182" y="106"/>
                    <a:pt x="182" y="130"/>
                  </a:cubicBezTo>
                  <a:cubicBezTo>
                    <a:pt x="182" y="155"/>
                    <a:pt x="160" y="176"/>
                    <a:pt x="135" y="176"/>
                  </a:cubicBezTo>
                  <a:cubicBezTo>
                    <a:pt x="111" y="176"/>
                    <a:pt x="89" y="155"/>
                    <a:pt x="89" y="130"/>
                  </a:cubicBezTo>
                  <a:cubicBezTo>
                    <a:pt x="89" y="106"/>
                    <a:pt x="111" y="85"/>
                    <a:pt x="135" y="85"/>
                  </a:cubicBezTo>
                  <a:close/>
                  <a:moveTo>
                    <a:pt x="135" y="261"/>
                  </a:moveTo>
                  <a:cubicBezTo>
                    <a:pt x="210" y="261"/>
                    <a:pt x="267" y="201"/>
                    <a:pt x="267" y="130"/>
                  </a:cubicBezTo>
                  <a:cubicBezTo>
                    <a:pt x="267" y="56"/>
                    <a:pt x="207" y="0"/>
                    <a:pt x="135" y="0"/>
                  </a:cubicBezTo>
                  <a:cubicBezTo>
                    <a:pt x="64" y="0"/>
                    <a:pt x="0" y="56"/>
                    <a:pt x="0" y="130"/>
                  </a:cubicBezTo>
                  <a:cubicBezTo>
                    <a:pt x="0" y="201"/>
                    <a:pt x="61" y="261"/>
                    <a:pt x="135" y="2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3" name="Freeform 199">
              <a:extLst>
                <a:ext uri="{FF2B5EF4-FFF2-40B4-BE49-F238E27FC236}">
                  <a16:creationId xmlns:a16="http://schemas.microsoft.com/office/drawing/2014/main" id="{C79CF4F5-CADC-4FB8-960F-3EA6C554628B}"/>
                </a:ext>
              </a:extLst>
            </p:cNvPr>
            <p:cNvSpPr>
              <a:spLocks/>
            </p:cNvSpPr>
            <p:nvPr/>
          </p:nvSpPr>
          <p:spPr bwMode="auto">
            <a:xfrm>
              <a:off x="8867775" y="2270126"/>
              <a:ext cx="26988" cy="25400"/>
            </a:xfrm>
            <a:custGeom>
              <a:avLst/>
              <a:gdLst>
                <a:gd name="T0" fmla="*/ 47 w 93"/>
                <a:gd name="T1" fmla="*/ 0 h 92"/>
                <a:gd name="T2" fmla="*/ 0 w 93"/>
                <a:gd name="T3" fmla="*/ 46 h 92"/>
                <a:gd name="T4" fmla="*/ 47 w 93"/>
                <a:gd name="T5" fmla="*/ 92 h 92"/>
                <a:gd name="T6" fmla="*/ 93 w 93"/>
                <a:gd name="T7" fmla="*/ 46 h 92"/>
                <a:gd name="T8" fmla="*/ 47 w 93"/>
                <a:gd name="T9" fmla="*/ 0 h 92"/>
              </a:gdLst>
              <a:ahLst/>
              <a:cxnLst>
                <a:cxn ang="0">
                  <a:pos x="T0" y="T1"/>
                </a:cxn>
                <a:cxn ang="0">
                  <a:pos x="T2" y="T3"/>
                </a:cxn>
                <a:cxn ang="0">
                  <a:pos x="T4" y="T5"/>
                </a:cxn>
                <a:cxn ang="0">
                  <a:pos x="T6" y="T7"/>
                </a:cxn>
                <a:cxn ang="0">
                  <a:pos x="T8" y="T9"/>
                </a:cxn>
              </a:cxnLst>
              <a:rect l="0" t="0" r="r" b="b"/>
              <a:pathLst>
                <a:path w="93" h="92">
                  <a:moveTo>
                    <a:pt x="47" y="0"/>
                  </a:moveTo>
                  <a:cubicBezTo>
                    <a:pt x="22" y="0"/>
                    <a:pt x="0" y="22"/>
                    <a:pt x="0" y="46"/>
                  </a:cubicBezTo>
                  <a:cubicBezTo>
                    <a:pt x="0" y="71"/>
                    <a:pt x="22" y="92"/>
                    <a:pt x="47" y="92"/>
                  </a:cubicBezTo>
                  <a:cubicBezTo>
                    <a:pt x="72" y="92"/>
                    <a:pt x="93" y="71"/>
                    <a:pt x="93" y="46"/>
                  </a:cubicBezTo>
                  <a:cubicBezTo>
                    <a:pt x="89" y="18"/>
                    <a:pt x="68" y="0"/>
                    <a:pt x="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4" name="Freeform 200">
              <a:extLst>
                <a:ext uri="{FF2B5EF4-FFF2-40B4-BE49-F238E27FC236}">
                  <a16:creationId xmlns:a16="http://schemas.microsoft.com/office/drawing/2014/main" id="{B4BC3904-8B06-459D-A697-C637CC6CDB46}"/>
                </a:ext>
              </a:extLst>
            </p:cNvPr>
            <p:cNvSpPr>
              <a:spLocks/>
            </p:cNvSpPr>
            <p:nvPr/>
          </p:nvSpPr>
          <p:spPr bwMode="auto">
            <a:xfrm>
              <a:off x="8793163" y="2332038"/>
              <a:ext cx="25400" cy="25400"/>
            </a:xfrm>
            <a:custGeom>
              <a:avLst/>
              <a:gdLst>
                <a:gd name="T0" fmla="*/ 46 w 92"/>
                <a:gd name="T1" fmla="*/ 0 h 92"/>
                <a:gd name="T2" fmla="*/ 0 w 92"/>
                <a:gd name="T3" fmla="*/ 46 h 92"/>
                <a:gd name="T4" fmla="*/ 46 w 92"/>
                <a:gd name="T5" fmla="*/ 92 h 92"/>
                <a:gd name="T6" fmla="*/ 92 w 92"/>
                <a:gd name="T7" fmla="*/ 46 h 92"/>
                <a:gd name="T8" fmla="*/ 46 w 92"/>
                <a:gd name="T9" fmla="*/ 0 h 92"/>
              </a:gdLst>
              <a:ahLst/>
              <a:cxnLst>
                <a:cxn ang="0">
                  <a:pos x="T0" y="T1"/>
                </a:cxn>
                <a:cxn ang="0">
                  <a:pos x="T2" y="T3"/>
                </a:cxn>
                <a:cxn ang="0">
                  <a:pos x="T4" y="T5"/>
                </a:cxn>
                <a:cxn ang="0">
                  <a:pos x="T6" y="T7"/>
                </a:cxn>
                <a:cxn ang="0">
                  <a:pos x="T8" y="T9"/>
                </a:cxn>
              </a:cxnLst>
              <a:rect l="0" t="0" r="r" b="b"/>
              <a:pathLst>
                <a:path w="92" h="92">
                  <a:moveTo>
                    <a:pt x="46" y="0"/>
                  </a:moveTo>
                  <a:cubicBezTo>
                    <a:pt x="21" y="0"/>
                    <a:pt x="0" y="21"/>
                    <a:pt x="0" y="46"/>
                  </a:cubicBezTo>
                  <a:cubicBezTo>
                    <a:pt x="0" y="71"/>
                    <a:pt x="21" y="92"/>
                    <a:pt x="46" y="92"/>
                  </a:cubicBezTo>
                  <a:cubicBezTo>
                    <a:pt x="71" y="92"/>
                    <a:pt x="92" y="71"/>
                    <a:pt x="92" y="46"/>
                  </a:cubicBezTo>
                  <a:cubicBezTo>
                    <a:pt x="89" y="21"/>
                    <a:pt x="67"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5" name="Freeform 201">
              <a:extLst>
                <a:ext uri="{FF2B5EF4-FFF2-40B4-BE49-F238E27FC236}">
                  <a16:creationId xmlns:a16="http://schemas.microsoft.com/office/drawing/2014/main" id="{B1A98BA5-D667-4AD6-94A5-6B4A5026202A}"/>
                </a:ext>
              </a:extLst>
            </p:cNvPr>
            <p:cNvSpPr>
              <a:spLocks/>
            </p:cNvSpPr>
            <p:nvPr/>
          </p:nvSpPr>
          <p:spPr bwMode="auto">
            <a:xfrm>
              <a:off x="8451850" y="2319338"/>
              <a:ext cx="26988" cy="25400"/>
            </a:xfrm>
            <a:custGeom>
              <a:avLst/>
              <a:gdLst>
                <a:gd name="T0" fmla="*/ 47 w 93"/>
                <a:gd name="T1" fmla="*/ 0 h 91"/>
                <a:gd name="T2" fmla="*/ 0 w 93"/>
                <a:gd name="T3" fmla="*/ 46 h 91"/>
                <a:gd name="T4" fmla="*/ 47 w 93"/>
                <a:gd name="T5" fmla="*/ 91 h 91"/>
                <a:gd name="T6" fmla="*/ 93 w 93"/>
                <a:gd name="T7" fmla="*/ 46 h 91"/>
                <a:gd name="T8" fmla="*/ 47 w 93"/>
                <a:gd name="T9" fmla="*/ 0 h 91"/>
              </a:gdLst>
              <a:ahLst/>
              <a:cxnLst>
                <a:cxn ang="0">
                  <a:pos x="T0" y="T1"/>
                </a:cxn>
                <a:cxn ang="0">
                  <a:pos x="T2" y="T3"/>
                </a:cxn>
                <a:cxn ang="0">
                  <a:pos x="T4" y="T5"/>
                </a:cxn>
                <a:cxn ang="0">
                  <a:pos x="T6" y="T7"/>
                </a:cxn>
                <a:cxn ang="0">
                  <a:pos x="T8" y="T9"/>
                </a:cxn>
              </a:cxnLst>
              <a:rect l="0" t="0" r="r" b="b"/>
              <a:pathLst>
                <a:path w="93" h="91">
                  <a:moveTo>
                    <a:pt x="47" y="0"/>
                  </a:moveTo>
                  <a:cubicBezTo>
                    <a:pt x="22" y="0"/>
                    <a:pt x="0" y="21"/>
                    <a:pt x="0" y="46"/>
                  </a:cubicBezTo>
                  <a:cubicBezTo>
                    <a:pt x="0" y="70"/>
                    <a:pt x="22" y="91"/>
                    <a:pt x="47" y="91"/>
                  </a:cubicBezTo>
                  <a:cubicBezTo>
                    <a:pt x="72" y="91"/>
                    <a:pt x="93" y="70"/>
                    <a:pt x="93" y="46"/>
                  </a:cubicBezTo>
                  <a:cubicBezTo>
                    <a:pt x="93" y="17"/>
                    <a:pt x="72" y="0"/>
                    <a:pt x="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6" name="Oval 202">
              <a:extLst>
                <a:ext uri="{FF2B5EF4-FFF2-40B4-BE49-F238E27FC236}">
                  <a16:creationId xmlns:a16="http://schemas.microsoft.com/office/drawing/2014/main" id="{B982B2A7-7988-42DE-A2CA-CF5EB20A7463}"/>
                </a:ext>
              </a:extLst>
            </p:cNvPr>
            <p:cNvSpPr>
              <a:spLocks noChangeArrowheads="1"/>
            </p:cNvSpPr>
            <p:nvPr/>
          </p:nvSpPr>
          <p:spPr bwMode="auto">
            <a:xfrm>
              <a:off x="8451850" y="1820863"/>
              <a:ext cx="26988"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7" name="Oval 203">
              <a:extLst>
                <a:ext uri="{FF2B5EF4-FFF2-40B4-BE49-F238E27FC236}">
                  <a16:creationId xmlns:a16="http://schemas.microsoft.com/office/drawing/2014/main" id="{27122B69-4C98-4EC3-BF0D-61B07A04677C}"/>
                </a:ext>
              </a:extLst>
            </p:cNvPr>
            <p:cNvSpPr>
              <a:spLocks noChangeArrowheads="1"/>
            </p:cNvSpPr>
            <p:nvPr/>
          </p:nvSpPr>
          <p:spPr bwMode="auto">
            <a:xfrm>
              <a:off x="8362950" y="1957388"/>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8" name="Freeform 204">
              <a:extLst>
                <a:ext uri="{FF2B5EF4-FFF2-40B4-BE49-F238E27FC236}">
                  <a16:creationId xmlns:a16="http://schemas.microsoft.com/office/drawing/2014/main" id="{5DE8CA70-8E61-4353-A121-519055BD94CA}"/>
                </a:ext>
              </a:extLst>
            </p:cNvPr>
            <p:cNvSpPr>
              <a:spLocks/>
            </p:cNvSpPr>
            <p:nvPr/>
          </p:nvSpPr>
          <p:spPr bwMode="auto">
            <a:xfrm>
              <a:off x="8766175" y="1831976"/>
              <a:ext cx="26988" cy="25400"/>
            </a:xfrm>
            <a:custGeom>
              <a:avLst/>
              <a:gdLst>
                <a:gd name="T0" fmla="*/ 46 w 93"/>
                <a:gd name="T1" fmla="*/ 91 h 91"/>
                <a:gd name="T2" fmla="*/ 93 w 93"/>
                <a:gd name="T3" fmla="*/ 46 h 91"/>
                <a:gd name="T4" fmla="*/ 46 w 93"/>
                <a:gd name="T5" fmla="*/ 0 h 91"/>
                <a:gd name="T6" fmla="*/ 0 w 93"/>
                <a:gd name="T7" fmla="*/ 46 h 91"/>
                <a:gd name="T8" fmla="*/ 46 w 93"/>
                <a:gd name="T9" fmla="*/ 91 h 91"/>
              </a:gdLst>
              <a:ahLst/>
              <a:cxnLst>
                <a:cxn ang="0">
                  <a:pos x="T0" y="T1"/>
                </a:cxn>
                <a:cxn ang="0">
                  <a:pos x="T2" y="T3"/>
                </a:cxn>
                <a:cxn ang="0">
                  <a:pos x="T4" y="T5"/>
                </a:cxn>
                <a:cxn ang="0">
                  <a:pos x="T6" y="T7"/>
                </a:cxn>
                <a:cxn ang="0">
                  <a:pos x="T8" y="T9"/>
                </a:cxn>
              </a:cxnLst>
              <a:rect l="0" t="0" r="r" b="b"/>
              <a:pathLst>
                <a:path w="93" h="91">
                  <a:moveTo>
                    <a:pt x="46" y="91"/>
                  </a:moveTo>
                  <a:cubicBezTo>
                    <a:pt x="71" y="91"/>
                    <a:pt x="93" y="70"/>
                    <a:pt x="93" y="46"/>
                  </a:cubicBezTo>
                  <a:cubicBezTo>
                    <a:pt x="93" y="21"/>
                    <a:pt x="71" y="0"/>
                    <a:pt x="46" y="0"/>
                  </a:cubicBezTo>
                  <a:cubicBezTo>
                    <a:pt x="21" y="0"/>
                    <a:pt x="0" y="21"/>
                    <a:pt x="0" y="46"/>
                  </a:cubicBezTo>
                  <a:cubicBezTo>
                    <a:pt x="3" y="70"/>
                    <a:pt x="25" y="91"/>
                    <a:pt x="46"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sp>
        <p:nvSpPr>
          <p:cNvPr id="49" name="TextBox 48">
            <a:extLst>
              <a:ext uri="{FF2B5EF4-FFF2-40B4-BE49-F238E27FC236}">
                <a16:creationId xmlns:a16="http://schemas.microsoft.com/office/drawing/2014/main" id="{C47CE7BD-37A1-40D4-B72C-F8B4DB27ABE8}"/>
              </a:ext>
            </a:extLst>
          </p:cNvPr>
          <p:cNvSpPr txBox="1"/>
          <p:nvPr/>
        </p:nvSpPr>
        <p:spPr>
          <a:xfrm>
            <a:off x="8014338" y="2101497"/>
            <a:ext cx="3904783" cy="4304255"/>
          </a:xfrm>
          <a:prstGeom prst="rect">
            <a:avLst/>
          </a:prstGeom>
          <a:noFill/>
        </p:spPr>
        <p:txBody>
          <a:bodyPr wrap="square">
            <a:spAutoFit/>
          </a:bodyPr>
          <a:lstStyle>
            <a:defPPr>
              <a:defRPr lang="en-US"/>
            </a:defPPr>
            <a:lvl1pPr marR="0" lvl="0" indent="0" algn="ctr" defTabSz="914126" fontAlgn="auto">
              <a:lnSpc>
                <a:spcPct val="85000"/>
              </a:lnSpc>
              <a:spcBef>
                <a:spcPts val="0"/>
              </a:spcBef>
              <a:spcAft>
                <a:spcPts val="0"/>
              </a:spcAft>
              <a:buClrTx/>
              <a:buSzTx/>
              <a:buFontTx/>
              <a:buNone/>
              <a:tabLst/>
              <a:defRPr kumimoji="0" sz="2000" b="1" i="0" u="none" strike="noStrike" cap="none" spc="0" normalizeH="0" baseline="0">
                <a:ln>
                  <a:noFill/>
                </a:ln>
                <a:solidFill>
                  <a:prstClr val="black"/>
                </a:solidFill>
                <a:effectLst/>
                <a:uLnTx/>
                <a:uFillTx/>
                <a:latin typeface="Arial Rounded MT Bold" panose="020F07040305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DPRD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POLDA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KODAM IV Diponegoro;</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Kejaksanaan Tinggi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PUSDATIN Kemendikdasmen;</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BBPMP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Ombudsman RI Perwakilan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Dewan Pendidikan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Kantor Wilayah Kemenag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Inspektorat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Biro Hukum SETDA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Biro Kesra &amp; Pengentasan Kemiskinan SETDA Prov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Dinas Permasdesdukcapil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Dinas Sosial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Dinas KOMDIGI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Dinas Kepemudaan dan Olahraga Provinsi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Kantor Kemenag Kab/kota se -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Dinas Pendidikan  Kab/kota Se -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Dinas Permasdesdukcapil Kab/kota Se - Jawa Tengah;</a:t>
            </a:r>
          </a:p>
          <a:p>
            <a:pPr marL="176213" indent="-176213" algn="l">
              <a:buFont typeface="Arial" panose="020B0604020202020204" pitchFamily="34" charset="0"/>
              <a:buChar char="•"/>
              <a:defRPr/>
            </a:pPr>
            <a:r>
              <a:rPr lang="en-US" sz="1400" b="0">
                <a:solidFill>
                  <a:schemeClr val="tx1"/>
                </a:solidFill>
                <a:latin typeface="Arial Narrow" panose="020B0606020202030204" pitchFamily="34" charset="0"/>
                <a:cs typeface="Arial" panose="020B0604020202020204" pitchFamily="34" charset="0"/>
              </a:rPr>
              <a:t>Dinas Sosial Kab/kota Se - Jawa Tengah;</a:t>
            </a:r>
          </a:p>
        </p:txBody>
      </p:sp>
      <p:grpSp>
        <p:nvGrpSpPr>
          <p:cNvPr id="102" name="Group 101">
            <a:extLst>
              <a:ext uri="{FF2B5EF4-FFF2-40B4-BE49-F238E27FC236}">
                <a16:creationId xmlns:a16="http://schemas.microsoft.com/office/drawing/2014/main" id="{4BE66454-5987-439E-90B1-AA785944FC3C}"/>
              </a:ext>
            </a:extLst>
          </p:cNvPr>
          <p:cNvGrpSpPr/>
          <p:nvPr/>
        </p:nvGrpSpPr>
        <p:grpSpPr>
          <a:xfrm>
            <a:off x="4991906" y="4901823"/>
            <a:ext cx="2899496" cy="2652701"/>
            <a:chOff x="7754713" y="4097164"/>
            <a:chExt cx="4346447" cy="4586517"/>
          </a:xfrm>
        </p:grpSpPr>
        <p:sp>
          <p:nvSpPr>
            <p:cNvPr id="52" name="Rectangle: Rounded Corners 51">
              <a:extLst>
                <a:ext uri="{FF2B5EF4-FFF2-40B4-BE49-F238E27FC236}">
                  <a16:creationId xmlns:a16="http://schemas.microsoft.com/office/drawing/2014/main" id="{4958F667-BF6C-4CF1-9BA9-131780E38C77}"/>
                </a:ext>
              </a:extLst>
            </p:cNvPr>
            <p:cNvSpPr/>
            <p:nvPr/>
          </p:nvSpPr>
          <p:spPr>
            <a:xfrm>
              <a:off x="8193055" y="4591718"/>
              <a:ext cx="3712616" cy="4091963"/>
            </a:xfrm>
            <a:prstGeom prst="roundRect">
              <a:avLst>
                <a:gd name="adj" fmla="val 7517"/>
              </a:avLst>
            </a:prstGeom>
            <a:gradFill>
              <a:gsLst>
                <a:gs pos="76000">
                  <a:srgbClr val="FFFFFF">
                    <a:alpha val="89000"/>
                  </a:srgbClr>
                </a:gs>
                <a:gs pos="34000">
                  <a:srgbClr val="FFFFFF">
                    <a:alpha val="79000"/>
                  </a:srgbClr>
                </a:gs>
                <a:gs pos="0">
                  <a:schemeClr val="bg1">
                    <a:alpha val="66000"/>
                  </a:schemeClr>
                </a:gs>
                <a:gs pos="93000">
                  <a:schemeClr val="bg1">
                    <a:alpha val="0"/>
                  </a:schemeClr>
                </a:gs>
              </a:gsLst>
              <a:lin ang="5400000" scaled="0"/>
            </a:gradFill>
            <a:ln w="47625">
              <a:gradFill>
                <a:gsLst>
                  <a:gs pos="30096">
                    <a:srgbClr val="57BBED">
                      <a:alpha val="51000"/>
                    </a:srgbClr>
                  </a:gs>
                  <a:gs pos="66000">
                    <a:srgbClr val="57BBED">
                      <a:alpha val="0"/>
                    </a:srgbClr>
                  </a:gs>
                  <a:gs pos="0">
                    <a:srgbClr val="57BBE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3" name="Rectangle: Rounded Corners 52">
              <a:extLst>
                <a:ext uri="{FF2B5EF4-FFF2-40B4-BE49-F238E27FC236}">
                  <a16:creationId xmlns:a16="http://schemas.microsoft.com/office/drawing/2014/main" id="{0E60CFDC-BCE2-4821-9918-5D80B449807D}"/>
                </a:ext>
              </a:extLst>
            </p:cNvPr>
            <p:cNvSpPr/>
            <p:nvPr/>
          </p:nvSpPr>
          <p:spPr>
            <a:xfrm>
              <a:off x="8204601" y="4148014"/>
              <a:ext cx="3896559" cy="503772"/>
            </a:xfrm>
            <a:prstGeom prst="roundRect">
              <a:avLst>
                <a:gd name="adj" fmla="val 50000"/>
              </a:avLst>
            </a:prstGeom>
            <a:gradFill>
              <a:gsLst>
                <a:gs pos="0">
                  <a:srgbClr val="00ADE0"/>
                </a:gs>
                <a:gs pos="58000">
                  <a:srgbClr val="0C50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268288" indent="-268288" algn="ctr">
                <a:lnSpc>
                  <a:spcPct val="75000"/>
                </a:lnSpc>
              </a:pPr>
              <a:r>
                <a:rPr lang="en-US" b="1">
                  <a:solidFill>
                    <a:schemeClr val="bg1"/>
                  </a:solidFill>
                  <a:latin typeface="Arial" panose="020B0604020202020204" pitchFamily="34" charset="0"/>
                  <a:cs typeface="Arial" panose="020B0604020202020204" pitchFamily="34" charset="0"/>
                </a:rPr>
                <a:t>PRESTASI</a:t>
              </a:r>
            </a:p>
          </p:txBody>
        </p:sp>
        <p:sp>
          <p:nvSpPr>
            <p:cNvPr id="54" name="Oval 53">
              <a:extLst>
                <a:ext uri="{FF2B5EF4-FFF2-40B4-BE49-F238E27FC236}">
                  <a16:creationId xmlns:a16="http://schemas.microsoft.com/office/drawing/2014/main" id="{A5AEDBFB-1751-4BC6-8E91-585240C12B45}"/>
                </a:ext>
              </a:extLst>
            </p:cNvPr>
            <p:cNvSpPr/>
            <p:nvPr/>
          </p:nvSpPr>
          <p:spPr>
            <a:xfrm>
              <a:off x="7754713" y="4097164"/>
              <a:ext cx="899773" cy="868385"/>
            </a:xfrm>
            <a:prstGeom prst="ellipse">
              <a:avLst/>
            </a:prstGeom>
            <a:gradFill>
              <a:gsLst>
                <a:gs pos="0">
                  <a:srgbClr val="00ADE0"/>
                </a:gs>
                <a:gs pos="58000">
                  <a:srgbClr val="0C50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8" name="TextBox 67">
              <a:extLst>
                <a:ext uri="{FF2B5EF4-FFF2-40B4-BE49-F238E27FC236}">
                  <a16:creationId xmlns:a16="http://schemas.microsoft.com/office/drawing/2014/main" id="{41D9ECC9-CB20-48DD-ADDD-6CB0ACDF194F}"/>
                </a:ext>
              </a:extLst>
            </p:cNvPr>
            <p:cNvSpPr txBox="1"/>
            <p:nvPr/>
          </p:nvSpPr>
          <p:spPr>
            <a:xfrm>
              <a:off x="8278006" y="5033692"/>
              <a:ext cx="3566852" cy="2330796"/>
            </a:xfrm>
            <a:prstGeom prst="rect">
              <a:avLst/>
            </a:prstGeom>
            <a:noFill/>
          </p:spPr>
          <p:txBody>
            <a:bodyPr wrap="square">
              <a:spAutoFit/>
            </a:bodyPr>
            <a:lstStyle>
              <a:defPPr>
                <a:defRPr lang="en-US"/>
              </a:defPPr>
              <a:lvl1pPr marR="0" lvl="0" indent="0" algn="ctr" defTabSz="914126" fontAlgn="auto">
                <a:lnSpc>
                  <a:spcPct val="85000"/>
                </a:lnSpc>
                <a:spcBef>
                  <a:spcPts val="0"/>
                </a:spcBef>
                <a:spcAft>
                  <a:spcPts val="0"/>
                </a:spcAft>
                <a:buClrTx/>
                <a:buSzTx/>
                <a:buFontTx/>
                <a:buNone/>
                <a:tabLst/>
                <a:defRPr kumimoji="0" sz="2000" b="1" i="0" u="none" strike="noStrike" cap="none" spc="0" normalizeH="0" baseline="0">
                  <a:ln>
                    <a:noFill/>
                  </a:ln>
                  <a:solidFill>
                    <a:prstClr val="black"/>
                  </a:solidFill>
                  <a:effectLst/>
                  <a:uLnTx/>
                  <a:uFillTx/>
                  <a:latin typeface="Arial Rounded MT Bold" panose="020F07040305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1600">
                  <a:solidFill>
                    <a:schemeClr val="tx1"/>
                  </a:solidFill>
                  <a:latin typeface="Arial" panose="020B0604020202020204" pitchFamily="34" charset="0"/>
                  <a:cs typeface="Arial" panose="020B0604020202020204" pitchFamily="34" charset="0"/>
                </a:rPr>
                <a:t>Predikat Terbaik Nasional </a:t>
              </a:r>
              <a:r>
                <a:rPr lang="sv-SE" sz="1600" b="0">
                  <a:solidFill>
                    <a:schemeClr val="tx1"/>
                  </a:solidFill>
                  <a:latin typeface="Arial" panose="020B0604020202020204" pitchFamily="34" charset="0"/>
                  <a:cs typeface="Arial" panose="020B0604020202020204" pitchFamily="34" charset="0"/>
                </a:rPr>
                <a:t>dalam Penyelenggaraan SPMB SMAN &amp; SMKN Negeri T.A. 2025/2026</a:t>
              </a:r>
            </a:p>
          </p:txBody>
        </p:sp>
        <p:grpSp>
          <p:nvGrpSpPr>
            <p:cNvPr id="69" name="Group 68">
              <a:extLst>
                <a:ext uri="{FF2B5EF4-FFF2-40B4-BE49-F238E27FC236}">
                  <a16:creationId xmlns:a16="http://schemas.microsoft.com/office/drawing/2014/main" id="{AA54EBE2-E8AD-4CD1-B7DF-B7415345313E}"/>
                </a:ext>
              </a:extLst>
            </p:cNvPr>
            <p:cNvGrpSpPr/>
            <p:nvPr/>
          </p:nvGrpSpPr>
          <p:grpSpPr>
            <a:xfrm>
              <a:off x="7868334" y="4268676"/>
              <a:ext cx="573087" cy="538162"/>
              <a:chOff x="5815013" y="582613"/>
              <a:chExt cx="573087" cy="538162"/>
            </a:xfrm>
            <a:solidFill>
              <a:schemeClr val="bg1"/>
            </a:solidFill>
          </p:grpSpPr>
          <p:sp>
            <p:nvSpPr>
              <p:cNvPr id="70" name="Freeform 284">
                <a:extLst>
                  <a:ext uri="{FF2B5EF4-FFF2-40B4-BE49-F238E27FC236}">
                    <a16:creationId xmlns:a16="http://schemas.microsoft.com/office/drawing/2014/main" id="{5801D17A-1E2E-4331-AA4D-1CDC72972BE9}"/>
                  </a:ext>
                </a:extLst>
              </p:cNvPr>
              <p:cNvSpPr>
                <a:spLocks/>
              </p:cNvSpPr>
              <p:nvPr/>
            </p:nvSpPr>
            <p:spPr bwMode="auto">
              <a:xfrm>
                <a:off x="5997575" y="757238"/>
                <a:ext cx="115888" cy="50800"/>
              </a:xfrm>
              <a:custGeom>
                <a:avLst/>
                <a:gdLst>
                  <a:gd name="T0" fmla="*/ 371 w 407"/>
                  <a:gd name="T1" fmla="*/ 88 h 180"/>
                  <a:gd name="T2" fmla="*/ 403 w 407"/>
                  <a:gd name="T3" fmla="*/ 35 h 180"/>
                  <a:gd name="T4" fmla="*/ 350 w 407"/>
                  <a:gd name="T5" fmla="*/ 3 h 180"/>
                  <a:gd name="T6" fmla="*/ 36 w 407"/>
                  <a:gd name="T7" fmla="*/ 91 h 180"/>
                  <a:gd name="T8" fmla="*/ 4 w 407"/>
                  <a:gd name="T9" fmla="*/ 144 h 180"/>
                  <a:gd name="T10" fmla="*/ 57 w 407"/>
                  <a:gd name="T11" fmla="*/ 176 h 180"/>
                  <a:gd name="T12" fmla="*/ 371 w 407"/>
                  <a:gd name="T13" fmla="*/ 88 h 180"/>
                </a:gdLst>
                <a:ahLst/>
                <a:cxnLst>
                  <a:cxn ang="0">
                    <a:pos x="T0" y="T1"/>
                  </a:cxn>
                  <a:cxn ang="0">
                    <a:pos x="T2" y="T3"/>
                  </a:cxn>
                  <a:cxn ang="0">
                    <a:pos x="T4" y="T5"/>
                  </a:cxn>
                  <a:cxn ang="0">
                    <a:pos x="T6" y="T7"/>
                  </a:cxn>
                  <a:cxn ang="0">
                    <a:pos x="T8" y="T9"/>
                  </a:cxn>
                  <a:cxn ang="0">
                    <a:pos x="T10" y="T11"/>
                  </a:cxn>
                  <a:cxn ang="0">
                    <a:pos x="T12" y="T13"/>
                  </a:cxn>
                </a:cxnLst>
                <a:rect l="0" t="0" r="r" b="b"/>
                <a:pathLst>
                  <a:path w="407" h="180">
                    <a:moveTo>
                      <a:pt x="371" y="88"/>
                    </a:moveTo>
                    <a:cubicBezTo>
                      <a:pt x="396" y="81"/>
                      <a:pt x="407" y="56"/>
                      <a:pt x="403" y="35"/>
                    </a:cubicBezTo>
                    <a:cubicBezTo>
                      <a:pt x="396" y="10"/>
                      <a:pt x="371" y="0"/>
                      <a:pt x="350" y="3"/>
                    </a:cubicBezTo>
                    <a:lnTo>
                      <a:pt x="36" y="91"/>
                    </a:lnTo>
                    <a:cubicBezTo>
                      <a:pt x="11" y="99"/>
                      <a:pt x="0" y="123"/>
                      <a:pt x="4" y="144"/>
                    </a:cubicBezTo>
                    <a:cubicBezTo>
                      <a:pt x="11" y="169"/>
                      <a:pt x="36" y="180"/>
                      <a:pt x="57" y="176"/>
                    </a:cubicBezTo>
                    <a:lnTo>
                      <a:pt x="371"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1" name="Freeform 285">
                <a:extLst>
                  <a:ext uri="{FF2B5EF4-FFF2-40B4-BE49-F238E27FC236}">
                    <a16:creationId xmlns:a16="http://schemas.microsoft.com/office/drawing/2014/main" id="{1291829F-70AD-43A2-834B-BC721F3664AC}"/>
                  </a:ext>
                </a:extLst>
              </p:cNvPr>
              <p:cNvSpPr>
                <a:spLocks noEditPoints="1"/>
              </p:cNvSpPr>
              <p:nvPr/>
            </p:nvSpPr>
            <p:spPr bwMode="auto">
              <a:xfrm>
                <a:off x="5846763" y="944563"/>
                <a:ext cx="74613" cy="76200"/>
              </a:xfrm>
              <a:custGeom>
                <a:avLst/>
                <a:gdLst>
                  <a:gd name="T0" fmla="*/ 135 w 267"/>
                  <a:gd name="T1" fmla="*/ 88 h 265"/>
                  <a:gd name="T2" fmla="*/ 182 w 267"/>
                  <a:gd name="T3" fmla="*/ 134 h 265"/>
                  <a:gd name="T4" fmla="*/ 135 w 267"/>
                  <a:gd name="T5" fmla="*/ 180 h 265"/>
                  <a:gd name="T6" fmla="*/ 89 w 267"/>
                  <a:gd name="T7" fmla="*/ 134 h 265"/>
                  <a:gd name="T8" fmla="*/ 135 w 267"/>
                  <a:gd name="T9" fmla="*/ 88 h 265"/>
                  <a:gd name="T10" fmla="*/ 135 w 267"/>
                  <a:gd name="T11" fmla="*/ 265 h 265"/>
                  <a:gd name="T12" fmla="*/ 267 w 267"/>
                  <a:gd name="T13" fmla="*/ 130 h 265"/>
                  <a:gd name="T14" fmla="*/ 135 w 267"/>
                  <a:gd name="T15" fmla="*/ 0 h 265"/>
                  <a:gd name="T16" fmla="*/ 0 w 267"/>
                  <a:gd name="T17" fmla="*/ 130 h 265"/>
                  <a:gd name="T18" fmla="*/ 135 w 267"/>
                  <a:gd name="T1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5">
                    <a:moveTo>
                      <a:pt x="135" y="88"/>
                    </a:moveTo>
                    <a:cubicBezTo>
                      <a:pt x="160" y="88"/>
                      <a:pt x="182" y="109"/>
                      <a:pt x="182" y="134"/>
                    </a:cubicBezTo>
                    <a:cubicBezTo>
                      <a:pt x="182" y="159"/>
                      <a:pt x="160" y="180"/>
                      <a:pt x="135" y="180"/>
                    </a:cubicBezTo>
                    <a:cubicBezTo>
                      <a:pt x="110" y="180"/>
                      <a:pt x="89" y="159"/>
                      <a:pt x="89" y="134"/>
                    </a:cubicBezTo>
                    <a:cubicBezTo>
                      <a:pt x="93" y="106"/>
                      <a:pt x="110" y="88"/>
                      <a:pt x="135" y="88"/>
                    </a:cubicBezTo>
                    <a:close/>
                    <a:moveTo>
                      <a:pt x="135" y="265"/>
                    </a:moveTo>
                    <a:cubicBezTo>
                      <a:pt x="210" y="265"/>
                      <a:pt x="267" y="205"/>
                      <a:pt x="267" y="130"/>
                    </a:cubicBezTo>
                    <a:cubicBezTo>
                      <a:pt x="267" y="56"/>
                      <a:pt x="207" y="0"/>
                      <a:pt x="135" y="0"/>
                    </a:cubicBezTo>
                    <a:cubicBezTo>
                      <a:pt x="60" y="0"/>
                      <a:pt x="0" y="60"/>
                      <a:pt x="0" y="130"/>
                    </a:cubicBezTo>
                    <a:cubicBezTo>
                      <a:pt x="3" y="205"/>
                      <a:pt x="60" y="265"/>
                      <a:pt x="135"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2" name="Freeform 286">
                <a:extLst>
                  <a:ext uri="{FF2B5EF4-FFF2-40B4-BE49-F238E27FC236}">
                    <a16:creationId xmlns:a16="http://schemas.microsoft.com/office/drawing/2014/main" id="{A27A39F1-88C6-4901-BA2D-AA92108B53E9}"/>
                  </a:ext>
                </a:extLst>
              </p:cNvPr>
              <p:cNvSpPr>
                <a:spLocks noEditPoints="1"/>
              </p:cNvSpPr>
              <p:nvPr/>
            </p:nvSpPr>
            <p:spPr bwMode="auto">
              <a:xfrm>
                <a:off x="5884863" y="582613"/>
                <a:ext cx="76200" cy="76200"/>
              </a:xfrm>
              <a:custGeom>
                <a:avLst/>
                <a:gdLst>
                  <a:gd name="T0" fmla="*/ 136 w 268"/>
                  <a:gd name="T1" fmla="*/ 89 h 265"/>
                  <a:gd name="T2" fmla="*/ 179 w 268"/>
                  <a:gd name="T3" fmla="*/ 134 h 265"/>
                  <a:gd name="T4" fmla="*/ 136 w 268"/>
                  <a:gd name="T5" fmla="*/ 177 h 265"/>
                  <a:gd name="T6" fmla="*/ 90 w 268"/>
                  <a:gd name="T7" fmla="*/ 134 h 265"/>
                  <a:gd name="T8" fmla="*/ 136 w 268"/>
                  <a:gd name="T9" fmla="*/ 89 h 265"/>
                  <a:gd name="T10" fmla="*/ 136 w 268"/>
                  <a:gd name="T11" fmla="*/ 265 h 265"/>
                  <a:gd name="T12" fmla="*/ 268 w 268"/>
                  <a:gd name="T13" fmla="*/ 134 h 265"/>
                  <a:gd name="T14" fmla="*/ 136 w 268"/>
                  <a:gd name="T15" fmla="*/ 0 h 265"/>
                  <a:gd name="T16" fmla="*/ 4 w 268"/>
                  <a:gd name="T17" fmla="*/ 134 h 265"/>
                  <a:gd name="T18" fmla="*/ 136 w 268"/>
                  <a:gd name="T1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5">
                    <a:moveTo>
                      <a:pt x="136" y="89"/>
                    </a:moveTo>
                    <a:cubicBezTo>
                      <a:pt x="161" y="89"/>
                      <a:pt x="179" y="110"/>
                      <a:pt x="179" y="134"/>
                    </a:cubicBezTo>
                    <a:cubicBezTo>
                      <a:pt x="179" y="159"/>
                      <a:pt x="157" y="177"/>
                      <a:pt x="136" y="177"/>
                    </a:cubicBezTo>
                    <a:cubicBezTo>
                      <a:pt x="111" y="177"/>
                      <a:pt x="90" y="156"/>
                      <a:pt x="90" y="134"/>
                    </a:cubicBezTo>
                    <a:cubicBezTo>
                      <a:pt x="90" y="110"/>
                      <a:pt x="111" y="89"/>
                      <a:pt x="136" y="89"/>
                    </a:cubicBezTo>
                    <a:close/>
                    <a:moveTo>
                      <a:pt x="136" y="265"/>
                    </a:moveTo>
                    <a:cubicBezTo>
                      <a:pt x="211" y="265"/>
                      <a:pt x="268" y="205"/>
                      <a:pt x="268" y="134"/>
                    </a:cubicBezTo>
                    <a:cubicBezTo>
                      <a:pt x="268" y="60"/>
                      <a:pt x="207" y="0"/>
                      <a:pt x="136" y="0"/>
                    </a:cubicBezTo>
                    <a:cubicBezTo>
                      <a:pt x="61" y="0"/>
                      <a:pt x="4" y="60"/>
                      <a:pt x="4" y="134"/>
                    </a:cubicBezTo>
                    <a:cubicBezTo>
                      <a:pt x="0" y="205"/>
                      <a:pt x="61" y="265"/>
                      <a:pt x="136"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3" name="Freeform 287">
                <a:extLst>
                  <a:ext uri="{FF2B5EF4-FFF2-40B4-BE49-F238E27FC236}">
                    <a16:creationId xmlns:a16="http://schemas.microsoft.com/office/drawing/2014/main" id="{82B7D292-FC91-4A39-ABAE-70C709A69FCB}"/>
                  </a:ext>
                </a:extLst>
              </p:cNvPr>
              <p:cNvSpPr>
                <a:spLocks noEditPoints="1"/>
              </p:cNvSpPr>
              <p:nvPr/>
            </p:nvSpPr>
            <p:spPr bwMode="auto">
              <a:xfrm>
                <a:off x="6262688" y="882650"/>
                <a:ext cx="88900" cy="87313"/>
              </a:xfrm>
              <a:custGeom>
                <a:avLst/>
                <a:gdLst>
                  <a:gd name="T0" fmla="*/ 157 w 314"/>
                  <a:gd name="T1" fmla="*/ 222 h 310"/>
                  <a:gd name="T2" fmla="*/ 89 w 314"/>
                  <a:gd name="T3" fmla="*/ 155 h 310"/>
                  <a:gd name="T4" fmla="*/ 157 w 314"/>
                  <a:gd name="T5" fmla="*/ 88 h 310"/>
                  <a:gd name="T6" fmla="*/ 224 w 314"/>
                  <a:gd name="T7" fmla="*/ 155 h 310"/>
                  <a:gd name="T8" fmla="*/ 157 w 314"/>
                  <a:gd name="T9" fmla="*/ 222 h 310"/>
                  <a:gd name="T10" fmla="*/ 157 w 314"/>
                  <a:gd name="T11" fmla="*/ 0 h 310"/>
                  <a:gd name="T12" fmla="*/ 0 w 314"/>
                  <a:gd name="T13" fmla="*/ 155 h 310"/>
                  <a:gd name="T14" fmla="*/ 157 w 314"/>
                  <a:gd name="T15" fmla="*/ 310 h 310"/>
                  <a:gd name="T16" fmla="*/ 314 w 314"/>
                  <a:gd name="T17" fmla="*/ 155 h 310"/>
                  <a:gd name="T18" fmla="*/ 157 w 314"/>
                  <a:gd name="T19"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4" h="310">
                    <a:moveTo>
                      <a:pt x="157" y="222"/>
                    </a:moveTo>
                    <a:cubicBezTo>
                      <a:pt x="121" y="222"/>
                      <a:pt x="89" y="194"/>
                      <a:pt x="89" y="155"/>
                    </a:cubicBezTo>
                    <a:cubicBezTo>
                      <a:pt x="89" y="120"/>
                      <a:pt x="117" y="88"/>
                      <a:pt x="157" y="88"/>
                    </a:cubicBezTo>
                    <a:cubicBezTo>
                      <a:pt x="192" y="88"/>
                      <a:pt x="224" y="116"/>
                      <a:pt x="224" y="155"/>
                    </a:cubicBezTo>
                    <a:cubicBezTo>
                      <a:pt x="224" y="190"/>
                      <a:pt x="192" y="222"/>
                      <a:pt x="157" y="222"/>
                    </a:cubicBezTo>
                    <a:close/>
                    <a:moveTo>
                      <a:pt x="157" y="0"/>
                    </a:moveTo>
                    <a:cubicBezTo>
                      <a:pt x="71" y="0"/>
                      <a:pt x="0" y="70"/>
                      <a:pt x="0" y="155"/>
                    </a:cubicBezTo>
                    <a:cubicBezTo>
                      <a:pt x="0" y="240"/>
                      <a:pt x="71" y="310"/>
                      <a:pt x="157" y="310"/>
                    </a:cubicBezTo>
                    <a:cubicBezTo>
                      <a:pt x="242" y="310"/>
                      <a:pt x="314" y="240"/>
                      <a:pt x="314" y="155"/>
                    </a:cubicBezTo>
                    <a:cubicBezTo>
                      <a:pt x="314" y="70"/>
                      <a:pt x="242" y="0"/>
                      <a:pt x="1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4" name="Freeform 288">
                <a:extLst>
                  <a:ext uri="{FF2B5EF4-FFF2-40B4-BE49-F238E27FC236}">
                    <a16:creationId xmlns:a16="http://schemas.microsoft.com/office/drawing/2014/main" id="{47F3E389-8EB0-439B-ADDF-1EA25F5CE3E2}"/>
                  </a:ext>
                </a:extLst>
              </p:cNvPr>
              <p:cNvSpPr>
                <a:spLocks/>
              </p:cNvSpPr>
              <p:nvPr/>
            </p:nvSpPr>
            <p:spPr bwMode="auto">
              <a:xfrm>
                <a:off x="6362700" y="995363"/>
                <a:ext cx="25400" cy="25400"/>
              </a:xfrm>
              <a:custGeom>
                <a:avLst/>
                <a:gdLst>
                  <a:gd name="T0" fmla="*/ 47 w 90"/>
                  <a:gd name="T1" fmla="*/ 0 h 92"/>
                  <a:gd name="T2" fmla="*/ 0 w 90"/>
                  <a:gd name="T3" fmla="*/ 46 h 92"/>
                  <a:gd name="T4" fmla="*/ 47 w 90"/>
                  <a:gd name="T5" fmla="*/ 92 h 92"/>
                  <a:gd name="T6" fmla="*/ 90 w 90"/>
                  <a:gd name="T7" fmla="*/ 46 h 92"/>
                  <a:gd name="T8" fmla="*/ 47 w 90"/>
                  <a:gd name="T9" fmla="*/ 0 h 92"/>
                </a:gdLst>
                <a:ahLst/>
                <a:cxnLst>
                  <a:cxn ang="0">
                    <a:pos x="T0" y="T1"/>
                  </a:cxn>
                  <a:cxn ang="0">
                    <a:pos x="T2" y="T3"/>
                  </a:cxn>
                  <a:cxn ang="0">
                    <a:pos x="T4" y="T5"/>
                  </a:cxn>
                  <a:cxn ang="0">
                    <a:pos x="T6" y="T7"/>
                  </a:cxn>
                  <a:cxn ang="0">
                    <a:pos x="T8" y="T9"/>
                  </a:cxn>
                </a:cxnLst>
                <a:rect l="0" t="0" r="r" b="b"/>
                <a:pathLst>
                  <a:path w="90" h="92">
                    <a:moveTo>
                      <a:pt x="47" y="0"/>
                    </a:moveTo>
                    <a:cubicBezTo>
                      <a:pt x="22" y="0"/>
                      <a:pt x="0" y="22"/>
                      <a:pt x="0" y="46"/>
                    </a:cubicBezTo>
                    <a:cubicBezTo>
                      <a:pt x="0" y="71"/>
                      <a:pt x="22" y="92"/>
                      <a:pt x="47" y="92"/>
                    </a:cubicBezTo>
                    <a:cubicBezTo>
                      <a:pt x="72" y="92"/>
                      <a:pt x="90" y="71"/>
                      <a:pt x="90" y="46"/>
                    </a:cubicBezTo>
                    <a:cubicBezTo>
                      <a:pt x="90" y="18"/>
                      <a:pt x="72" y="0"/>
                      <a:pt x="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5" name="Freeform 289">
                <a:extLst>
                  <a:ext uri="{FF2B5EF4-FFF2-40B4-BE49-F238E27FC236}">
                    <a16:creationId xmlns:a16="http://schemas.microsoft.com/office/drawing/2014/main" id="{0ADE939C-C057-4EFE-B2BD-4C81367BF8EC}"/>
                  </a:ext>
                </a:extLst>
              </p:cNvPr>
              <p:cNvSpPr>
                <a:spLocks/>
              </p:cNvSpPr>
              <p:nvPr/>
            </p:nvSpPr>
            <p:spPr bwMode="auto">
              <a:xfrm>
                <a:off x="6175375" y="944563"/>
                <a:ext cx="25400" cy="25400"/>
              </a:xfrm>
              <a:custGeom>
                <a:avLst/>
                <a:gdLst>
                  <a:gd name="T0" fmla="*/ 0 w 93"/>
                  <a:gd name="T1" fmla="*/ 46 h 89"/>
                  <a:gd name="T2" fmla="*/ 47 w 93"/>
                  <a:gd name="T3" fmla="*/ 89 h 89"/>
                  <a:gd name="T4" fmla="*/ 93 w 93"/>
                  <a:gd name="T5" fmla="*/ 46 h 89"/>
                  <a:gd name="T6" fmla="*/ 47 w 93"/>
                  <a:gd name="T7" fmla="*/ 0 h 89"/>
                  <a:gd name="T8" fmla="*/ 0 w 93"/>
                  <a:gd name="T9" fmla="*/ 46 h 89"/>
                </a:gdLst>
                <a:ahLst/>
                <a:cxnLst>
                  <a:cxn ang="0">
                    <a:pos x="T0" y="T1"/>
                  </a:cxn>
                  <a:cxn ang="0">
                    <a:pos x="T2" y="T3"/>
                  </a:cxn>
                  <a:cxn ang="0">
                    <a:pos x="T4" y="T5"/>
                  </a:cxn>
                  <a:cxn ang="0">
                    <a:pos x="T6" y="T7"/>
                  </a:cxn>
                  <a:cxn ang="0">
                    <a:pos x="T8" y="T9"/>
                  </a:cxn>
                </a:cxnLst>
                <a:rect l="0" t="0" r="r" b="b"/>
                <a:pathLst>
                  <a:path w="93" h="89">
                    <a:moveTo>
                      <a:pt x="0" y="46"/>
                    </a:moveTo>
                    <a:cubicBezTo>
                      <a:pt x="0" y="71"/>
                      <a:pt x="22" y="89"/>
                      <a:pt x="47" y="89"/>
                    </a:cubicBezTo>
                    <a:cubicBezTo>
                      <a:pt x="72" y="89"/>
                      <a:pt x="93" y="67"/>
                      <a:pt x="93" y="46"/>
                    </a:cubicBezTo>
                    <a:cubicBezTo>
                      <a:pt x="93" y="22"/>
                      <a:pt x="72" y="0"/>
                      <a:pt x="47" y="0"/>
                    </a:cubicBezTo>
                    <a:cubicBezTo>
                      <a:pt x="18" y="4"/>
                      <a:pt x="0" y="22"/>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6" name="Oval 290">
                <a:extLst>
                  <a:ext uri="{FF2B5EF4-FFF2-40B4-BE49-F238E27FC236}">
                    <a16:creationId xmlns:a16="http://schemas.microsoft.com/office/drawing/2014/main" id="{6A3B5AA8-2790-487D-B0CF-4506CDB89CDA}"/>
                  </a:ext>
                </a:extLst>
              </p:cNvPr>
              <p:cNvSpPr>
                <a:spLocks noChangeArrowheads="1"/>
              </p:cNvSpPr>
              <p:nvPr/>
            </p:nvSpPr>
            <p:spPr bwMode="auto">
              <a:xfrm>
                <a:off x="6124575" y="744538"/>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7" name="Freeform 291">
                <a:extLst>
                  <a:ext uri="{FF2B5EF4-FFF2-40B4-BE49-F238E27FC236}">
                    <a16:creationId xmlns:a16="http://schemas.microsoft.com/office/drawing/2014/main" id="{B60C8F1D-A0BE-4021-ADBB-36526B4E1F7F}"/>
                  </a:ext>
                </a:extLst>
              </p:cNvPr>
              <p:cNvSpPr>
                <a:spLocks/>
              </p:cNvSpPr>
              <p:nvPr/>
            </p:nvSpPr>
            <p:spPr bwMode="auto">
              <a:xfrm>
                <a:off x="5846763" y="1044575"/>
                <a:ext cx="26988" cy="25400"/>
              </a:xfrm>
              <a:custGeom>
                <a:avLst/>
                <a:gdLst>
                  <a:gd name="T0" fmla="*/ 46 w 93"/>
                  <a:gd name="T1" fmla="*/ 0 h 91"/>
                  <a:gd name="T2" fmla="*/ 0 w 93"/>
                  <a:gd name="T3" fmla="*/ 46 h 91"/>
                  <a:gd name="T4" fmla="*/ 46 w 93"/>
                  <a:gd name="T5" fmla="*/ 91 h 91"/>
                  <a:gd name="T6" fmla="*/ 93 w 93"/>
                  <a:gd name="T7" fmla="*/ 46 h 91"/>
                  <a:gd name="T8" fmla="*/ 46 w 93"/>
                  <a:gd name="T9" fmla="*/ 0 h 91"/>
                </a:gdLst>
                <a:ahLst/>
                <a:cxnLst>
                  <a:cxn ang="0">
                    <a:pos x="T0" y="T1"/>
                  </a:cxn>
                  <a:cxn ang="0">
                    <a:pos x="T2" y="T3"/>
                  </a:cxn>
                  <a:cxn ang="0">
                    <a:pos x="T4" y="T5"/>
                  </a:cxn>
                  <a:cxn ang="0">
                    <a:pos x="T6" y="T7"/>
                  </a:cxn>
                  <a:cxn ang="0">
                    <a:pos x="T8" y="T9"/>
                  </a:cxn>
                </a:cxnLst>
                <a:rect l="0" t="0" r="r" b="b"/>
                <a:pathLst>
                  <a:path w="93" h="91">
                    <a:moveTo>
                      <a:pt x="46" y="0"/>
                    </a:moveTo>
                    <a:cubicBezTo>
                      <a:pt x="21" y="0"/>
                      <a:pt x="0" y="21"/>
                      <a:pt x="0" y="46"/>
                    </a:cubicBezTo>
                    <a:cubicBezTo>
                      <a:pt x="0" y="70"/>
                      <a:pt x="21" y="91"/>
                      <a:pt x="46" y="91"/>
                    </a:cubicBezTo>
                    <a:cubicBezTo>
                      <a:pt x="71" y="91"/>
                      <a:pt x="93" y="70"/>
                      <a:pt x="93" y="46"/>
                    </a:cubicBezTo>
                    <a:cubicBezTo>
                      <a:pt x="93" y="17"/>
                      <a:pt x="71"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8" name="Freeform 292">
                <a:extLst>
                  <a:ext uri="{FF2B5EF4-FFF2-40B4-BE49-F238E27FC236}">
                    <a16:creationId xmlns:a16="http://schemas.microsoft.com/office/drawing/2014/main" id="{DC46F3B6-56D5-47E6-9FAF-68FD39F1894A}"/>
                  </a:ext>
                </a:extLst>
              </p:cNvPr>
              <p:cNvSpPr>
                <a:spLocks/>
              </p:cNvSpPr>
              <p:nvPr/>
            </p:nvSpPr>
            <p:spPr bwMode="auto">
              <a:xfrm>
                <a:off x="6099175" y="608013"/>
                <a:ext cx="25400" cy="25400"/>
              </a:xfrm>
              <a:custGeom>
                <a:avLst/>
                <a:gdLst>
                  <a:gd name="T0" fmla="*/ 46 w 93"/>
                  <a:gd name="T1" fmla="*/ 88 h 88"/>
                  <a:gd name="T2" fmla="*/ 93 w 93"/>
                  <a:gd name="T3" fmla="*/ 45 h 88"/>
                  <a:gd name="T4" fmla="*/ 46 w 93"/>
                  <a:gd name="T5" fmla="*/ 0 h 88"/>
                  <a:gd name="T6" fmla="*/ 0 w 93"/>
                  <a:gd name="T7" fmla="*/ 45 h 88"/>
                  <a:gd name="T8" fmla="*/ 46 w 93"/>
                  <a:gd name="T9" fmla="*/ 88 h 88"/>
                </a:gdLst>
                <a:ahLst/>
                <a:cxnLst>
                  <a:cxn ang="0">
                    <a:pos x="T0" y="T1"/>
                  </a:cxn>
                  <a:cxn ang="0">
                    <a:pos x="T2" y="T3"/>
                  </a:cxn>
                  <a:cxn ang="0">
                    <a:pos x="T4" y="T5"/>
                  </a:cxn>
                  <a:cxn ang="0">
                    <a:pos x="T6" y="T7"/>
                  </a:cxn>
                  <a:cxn ang="0">
                    <a:pos x="T8" y="T9"/>
                  </a:cxn>
                </a:cxnLst>
                <a:rect l="0" t="0" r="r" b="b"/>
                <a:pathLst>
                  <a:path w="93" h="88">
                    <a:moveTo>
                      <a:pt x="46" y="88"/>
                    </a:moveTo>
                    <a:cubicBezTo>
                      <a:pt x="71" y="88"/>
                      <a:pt x="93" y="67"/>
                      <a:pt x="93" y="45"/>
                    </a:cubicBezTo>
                    <a:cubicBezTo>
                      <a:pt x="93" y="21"/>
                      <a:pt x="71" y="0"/>
                      <a:pt x="46" y="0"/>
                    </a:cubicBezTo>
                    <a:cubicBezTo>
                      <a:pt x="21" y="0"/>
                      <a:pt x="0" y="21"/>
                      <a:pt x="0" y="45"/>
                    </a:cubicBezTo>
                    <a:cubicBezTo>
                      <a:pt x="3" y="70"/>
                      <a:pt x="21" y="88"/>
                      <a:pt x="46"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9" name="Oval 293">
                <a:extLst>
                  <a:ext uri="{FF2B5EF4-FFF2-40B4-BE49-F238E27FC236}">
                    <a16:creationId xmlns:a16="http://schemas.microsoft.com/office/drawing/2014/main" id="{37A9FF07-E00A-4A6C-9B49-91BD46048F83}"/>
                  </a:ext>
                </a:extLst>
              </p:cNvPr>
              <p:cNvSpPr>
                <a:spLocks noChangeArrowheads="1"/>
              </p:cNvSpPr>
              <p:nvPr/>
            </p:nvSpPr>
            <p:spPr bwMode="auto">
              <a:xfrm>
                <a:off x="5859463" y="695325"/>
                <a:ext cx="26988"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0" name="Freeform 294">
                <a:extLst>
                  <a:ext uri="{FF2B5EF4-FFF2-40B4-BE49-F238E27FC236}">
                    <a16:creationId xmlns:a16="http://schemas.microsoft.com/office/drawing/2014/main" id="{94E1073C-D0B6-4F78-9EF9-07100CD2FD34}"/>
                  </a:ext>
                </a:extLst>
              </p:cNvPr>
              <p:cNvSpPr>
                <a:spLocks noEditPoints="1"/>
              </p:cNvSpPr>
              <p:nvPr/>
            </p:nvSpPr>
            <p:spPr bwMode="auto">
              <a:xfrm>
                <a:off x="5815013" y="622300"/>
                <a:ext cx="557213" cy="498475"/>
              </a:xfrm>
              <a:custGeom>
                <a:avLst/>
                <a:gdLst>
                  <a:gd name="T0" fmla="*/ 431 w 1977"/>
                  <a:gd name="T1" fmla="*/ 1626 h 1767"/>
                  <a:gd name="T2" fmla="*/ 1366 w 1977"/>
                  <a:gd name="T3" fmla="*/ 1580 h 1767"/>
                  <a:gd name="T4" fmla="*/ 1366 w 1977"/>
                  <a:gd name="T5" fmla="*/ 1672 h 1767"/>
                  <a:gd name="T6" fmla="*/ 874 w 1977"/>
                  <a:gd name="T7" fmla="*/ 1231 h 1767"/>
                  <a:gd name="T8" fmla="*/ 763 w 1977"/>
                  <a:gd name="T9" fmla="*/ 1496 h 1767"/>
                  <a:gd name="T10" fmla="*/ 831 w 1977"/>
                  <a:gd name="T11" fmla="*/ 878 h 1767"/>
                  <a:gd name="T12" fmla="*/ 1009 w 1977"/>
                  <a:gd name="T13" fmla="*/ 878 h 1767"/>
                  <a:gd name="T14" fmla="*/ 831 w 1977"/>
                  <a:gd name="T15" fmla="*/ 878 h 1767"/>
                  <a:gd name="T16" fmla="*/ 499 w 1977"/>
                  <a:gd name="T17" fmla="*/ 571 h 1767"/>
                  <a:gd name="T18" fmla="*/ 1349 w 1977"/>
                  <a:gd name="T19" fmla="*/ 293 h 1767"/>
                  <a:gd name="T20" fmla="*/ 1070 w 1977"/>
                  <a:gd name="T21" fmla="*/ 780 h 1767"/>
                  <a:gd name="T22" fmla="*/ 742 w 1977"/>
                  <a:gd name="T23" fmla="*/ 868 h 1767"/>
                  <a:gd name="T24" fmla="*/ 499 w 1977"/>
                  <a:gd name="T25" fmla="*/ 571 h 1767"/>
                  <a:gd name="T26" fmla="*/ 271 w 1977"/>
                  <a:gd name="T27" fmla="*/ 910 h 1767"/>
                  <a:gd name="T28" fmla="*/ 424 w 1977"/>
                  <a:gd name="T29" fmla="*/ 638 h 1767"/>
                  <a:gd name="T30" fmla="*/ 160 w 1977"/>
                  <a:gd name="T31" fmla="*/ 850 h 1767"/>
                  <a:gd name="T32" fmla="*/ 107 w 1977"/>
                  <a:gd name="T33" fmla="*/ 818 h 1767"/>
                  <a:gd name="T34" fmla="*/ 160 w 1977"/>
                  <a:gd name="T35" fmla="*/ 850 h 1767"/>
                  <a:gd name="T36" fmla="*/ 892 w 1977"/>
                  <a:gd name="T37" fmla="*/ 325 h 1767"/>
                  <a:gd name="T38" fmla="*/ 806 w 1977"/>
                  <a:gd name="T39" fmla="*/ 261 h 1767"/>
                  <a:gd name="T40" fmla="*/ 1591 w 1977"/>
                  <a:gd name="T41" fmla="*/ 176 h 1767"/>
                  <a:gd name="T42" fmla="*/ 1663 w 1977"/>
                  <a:gd name="T43" fmla="*/ 751 h 1767"/>
                  <a:gd name="T44" fmla="*/ 1552 w 1977"/>
                  <a:gd name="T45" fmla="*/ 691 h 1767"/>
                  <a:gd name="T46" fmla="*/ 1420 w 1977"/>
                  <a:gd name="T47" fmla="*/ 226 h 1767"/>
                  <a:gd name="T48" fmla="*/ 1805 w 1977"/>
                  <a:gd name="T49" fmla="*/ 293 h 1767"/>
                  <a:gd name="T50" fmla="*/ 1780 w 1977"/>
                  <a:gd name="T51" fmla="*/ 490 h 1767"/>
                  <a:gd name="T52" fmla="*/ 1716 w 1977"/>
                  <a:gd name="T53" fmla="*/ 286 h 1767"/>
                  <a:gd name="T54" fmla="*/ 1074 w 1977"/>
                  <a:gd name="T55" fmla="*/ 1496 h 1767"/>
                  <a:gd name="T56" fmla="*/ 963 w 1977"/>
                  <a:gd name="T57" fmla="*/ 1231 h 1767"/>
                  <a:gd name="T58" fmla="*/ 1588 w 1977"/>
                  <a:gd name="T59" fmla="*/ 1672 h 1767"/>
                  <a:gd name="T60" fmla="*/ 1498 w 1977"/>
                  <a:gd name="T61" fmla="*/ 1626 h 1767"/>
                  <a:gd name="T62" fmla="*/ 1174 w 1977"/>
                  <a:gd name="T63" fmla="*/ 1492 h 1767"/>
                  <a:gd name="T64" fmla="*/ 1099 w 1977"/>
                  <a:gd name="T65" fmla="*/ 864 h 1767"/>
                  <a:gd name="T66" fmla="*/ 1691 w 1977"/>
                  <a:gd name="T67" fmla="*/ 840 h 1767"/>
                  <a:gd name="T68" fmla="*/ 1802 w 1977"/>
                  <a:gd name="T69" fmla="*/ 575 h 1767"/>
                  <a:gd name="T70" fmla="*/ 1948 w 1977"/>
                  <a:gd name="T71" fmla="*/ 328 h 1767"/>
                  <a:gd name="T72" fmla="*/ 1695 w 1977"/>
                  <a:gd name="T73" fmla="*/ 194 h 1767"/>
                  <a:gd name="T74" fmla="*/ 1459 w 1977"/>
                  <a:gd name="T75" fmla="*/ 25 h 1767"/>
                  <a:gd name="T76" fmla="*/ 977 w 1977"/>
                  <a:gd name="T77" fmla="*/ 293 h 1767"/>
                  <a:gd name="T78" fmla="*/ 631 w 1977"/>
                  <a:gd name="T79" fmla="*/ 388 h 1767"/>
                  <a:gd name="T80" fmla="*/ 385 w 1977"/>
                  <a:gd name="T81" fmla="*/ 501 h 1767"/>
                  <a:gd name="T82" fmla="*/ 139 w 1977"/>
                  <a:gd name="T83" fmla="*/ 614 h 1767"/>
                  <a:gd name="T84" fmla="*/ 117 w 1977"/>
                  <a:gd name="T85" fmla="*/ 709 h 1767"/>
                  <a:gd name="T86" fmla="*/ 7 w 1977"/>
                  <a:gd name="T87" fmla="*/ 797 h 1767"/>
                  <a:gd name="T88" fmla="*/ 96 w 1977"/>
                  <a:gd name="T89" fmla="*/ 956 h 1767"/>
                  <a:gd name="T90" fmla="*/ 192 w 1977"/>
                  <a:gd name="T91" fmla="*/ 974 h 1767"/>
                  <a:gd name="T92" fmla="*/ 503 w 1977"/>
                  <a:gd name="T93" fmla="*/ 935 h 1767"/>
                  <a:gd name="T94" fmla="*/ 567 w 1977"/>
                  <a:gd name="T95" fmla="*/ 1009 h 1767"/>
                  <a:gd name="T96" fmla="*/ 845 w 1977"/>
                  <a:gd name="T97" fmla="*/ 1044 h 1767"/>
                  <a:gd name="T98" fmla="*/ 464 w 1977"/>
                  <a:gd name="T99" fmla="*/ 1496 h 1767"/>
                  <a:gd name="T100" fmla="*/ 339 w 1977"/>
                  <a:gd name="T101" fmla="*/ 1676 h 1767"/>
                  <a:gd name="T102" fmla="*/ 196 w 1977"/>
                  <a:gd name="T103" fmla="*/ 1722 h 1767"/>
                  <a:gd name="T104" fmla="*/ 1581 w 1977"/>
                  <a:gd name="T105" fmla="*/ 1767 h 1767"/>
                  <a:gd name="T106" fmla="*/ 1588 w 1977"/>
                  <a:gd name="T107" fmla="*/ 1672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77" h="1767">
                    <a:moveTo>
                      <a:pt x="474" y="1672"/>
                    </a:moveTo>
                    <a:cubicBezTo>
                      <a:pt x="449" y="1672"/>
                      <a:pt x="431" y="1651"/>
                      <a:pt x="431" y="1626"/>
                    </a:cubicBezTo>
                    <a:cubicBezTo>
                      <a:pt x="431" y="1602"/>
                      <a:pt x="453" y="1580"/>
                      <a:pt x="474" y="1580"/>
                    </a:cubicBezTo>
                    <a:cubicBezTo>
                      <a:pt x="546" y="1580"/>
                      <a:pt x="1288" y="1580"/>
                      <a:pt x="1366" y="1580"/>
                    </a:cubicBezTo>
                    <a:cubicBezTo>
                      <a:pt x="1391" y="1580"/>
                      <a:pt x="1413" y="1602"/>
                      <a:pt x="1413" y="1626"/>
                    </a:cubicBezTo>
                    <a:cubicBezTo>
                      <a:pt x="1413" y="1651"/>
                      <a:pt x="1391" y="1672"/>
                      <a:pt x="1366" y="1672"/>
                    </a:cubicBezTo>
                    <a:lnTo>
                      <a:pt x="474" y="1672"/>
                    </a:lnTo>
                    <a:close/>
                    <a:moveTo>
                      <a:pt x="874" y="1231"/>
                    </a:moveTo>
                    <a:lnTo>
                      <a:pt x="874" y="1496"/>
                    </a:lnTo>
                    <a:lnTo>
                      <a:pt x="763" y="1496"/>
                    </a:lnTo>
                    <a:lnTo>
                      <a:pt x="874" y="1231"/>
                    </a:lnTo>
                    <a:close/>
                    <a:moveTo>
                      <a:pt x="831" y="878"/>
                    </a:moveTo>
                    <a:cubicBezTo>
                      <a:pt x="831" y="829"/>
                      <a:pt x="870" y="790"/>
                      <a:pt x="920" y="790"/>
                    </a:cubicBezTo>
                    <a:cubicBezTo>
                      <a:pt x="970" y="790"/>
                      <a:pt x="1009" y="829"/>
                      <a:pt x="1009" y="878"/>
                    </a:cubicBezTo>
                    <a:cubicBezTo>
                      <a:pt x="1009" y="928"/>
                      <a:pt x="970" y="967"/>
                      <a:pt x="920" y="967"/>
                    </a:cubicBezTo>
                    <a:cubicBezTo>
                      <a:pt x="870" y="967"/>
                      <a:pt x="831" y="928"/>
                      <a:pt x="831" y="878"/>
                    </a:cubicBezTo>
                    <a:close/>
                    <a:moveTo>
                      <a:pt x="499" y="571"/>
                    </a:moveTo>
                    <a:lnTo>
                      <a:pt x="499" y="571"/>
                    </a:lnTo>
                    <a:lnTo>
                      <a:pt x="488" y="529"/>
                    </a:lnTo>
                    <a:cubicBezTo>
                      <a:pt x="763" y="455"/>
                      <a:pt x="1070" y="370"/>
                      <a:pt x="1349" y="293"/>
                    </a:cubicBezTo>
                    <a:lnTo>
                      <a:pt x="1456" y="674"/>
                    </a:lnTo>
                    <a:lnTo>
                      <a:pt x="1070" y="780"/>
                    </a:lnTo>
                    <a:cubicBezTo>
                      <a:pt x="1038" y="730"/>
                      <a:pt x="985" y="698"/>
                      <a:pt x="920" y="698"/>
                    </a:cubicBezTo>
                    <a:cubicBezTo>
                      <a:pt x="824" y="698"/>
                      <a:pt x="745" y="776"/>
                      <a:pt x="742" y="868"/>
                    </a:cubicBezTo>
                    <a:lnTo>
                      <a:pt x="596" y="907"/>
                    </a:lnTo>
                    <a:cubicBezTo>
                      <a:pt x="581" y="864"/>
                      <a:pt x="513" y="621"/>
                      <a:pt x="499" y="571"/>
                    </a:cubicBezTo>
                    <a:close/>
                    <a:moveTo>
                      <a:pt x="485" y="850"/>
                    </a:moveTo>
                    <a:lnTo>
                      <a:pt x="271" y="910"/>
                    </a:lnTo>
                    <a:lnTo>
                      <a:pt x="210" y="698"/>
                    </a:lnTo>
                    <a:lnTo>
                      <a:pt x="424" y="638"/>
                    </a:lnTo>
                    <a:cubicBezTo>
                      <a:pt x="435" y="667"/>
                      <a:pt x="478" y="822"/>
                      <a:pt x="485" y="850"/>
                    </a:cubicBezTo>
                    <a:close/>
                    <a:moveTo>
                      <a:pt x="160" y="850"/>
                    </a:moveTo>
                    <a:lnTo>
                      <a:pt x="117" y="861"/>
                    </a:lnTo>
                    <a:lnTo>
                      <a:pt x="107" y="818"/>
                    </a:lnTo>
                    <a:lnTo>
                      <a:pt x="149" y="808"/>
                    </a:lnTo>
                    <a:lnTo>
                      <a:pt x="160" y="850"/>
                    </a:lnTo>
                    <a:close/>
                    <a:moveTo>
                      <a:pt x="806" y="261"/>
                    </a:moveTo>
                    <a:cubicBezTo>
                      <a:pt x="845" y="261"/>
                      <a:pt x="881" y="286"/>
                      <a:pt x="892" y="325"/>
                    </a:cubicBezTo>
                    <a:lnTo>
                      <a:pt x="720" y="370"/>
                    </a:lnTo>
                    <a:cubicBezTo>
                      <a:pt x="706" y="317"/>
                      <a:pt x="749" y="261"/>
                      <a:pt x="806" y="261"/>
                    </a:cubicBezTo>
                    <a:close/>
                    <a:moveTo>
                      <a:pt x="1506" y="113"/>
                    </a:moveTo>
                    <a:cubicBezTo>
                      <a:pt x="1545" y="113"/>
                      <a:pt x="1581" y="138"/>
                      <a:pt x="1591" y="176"/>
                    </a:cubicBezTo>
                    <a:cubicBezTo>
                      <a:pt x="1655" y="402"/>
                      <a:pt x="1670" y="452"/>
                      <a:pt x="1723" y="642"/>
                    </a:cubicBezTo>
                    <a:cubicBezTo>
                      <a:pt x="1738" y="688"/>
                      <a:pt x="1709" y="737"/>
                      <a:pt x="1663" y="751"/>
                    </a:cubicBezTo>
                    <a:lnTo>
                      <a:pt x="1663" y="751"/>
                    </a:lnTo>
                    <a:cubicBezTo>
                      <a:pt x="1616" y="765"/>
                      <a:pt x="1566" y="737"/>
                      <a:pt x="1552" y="691"/>
                    </a:cubicBezTo>
                    <a:lnTo>
                      <a:pt x="1420" y="226"/>
                    </a:lnTo>
                    <a:lnTo>
                      <a:pt x="1420" y="226"/>
                    </a:lnTo>
                    <a:cubicBezTo>
                      <a:pt x="1406" y="169"/>
                      <a:pt x="1448" y="113"/>
                      <a:pt x="1506" y="113"/>
                    </a:cubicBezTo>
                    <a:close/>
                    <a:moveTo>
                      <a:pt x="1805" y="293"/>
                    </a:moveTo>
                    <a:cubicBezTo>
                      <a:pt x="1830" y="307"/>
                      <a:pt x="1848" y="332"/>
                      <a:pt x="1855" y="356"/>
                    </a:cubicBezTo>
                    <a:cubicBezTo>
                      <a:pt x="1873" y="413"/>
                      <a:pt x="1837" y="473"/>
                      <a:pt x="1780" y="490"/>
                    </a:cubicBezTo>
                    <a:lnTo>
                      <a:pt x="1773" y="494"/>
                    </a:lnTo>
                    <a:lnTo>
                      <a:pt x="1716" y="286"/>
                    </a:lnTo>
                    <a:cubicBezTo>
                      <a:pt x="1720" y="282"/>
                      <a:pt x="1759" y="268"/>
                      <a:pt x="1805" y="293"/>
                    </a:cubicBezTo>
                    <a:close/>
                    <a:moveTo>
                      <a:pt x="1074" y="1496"/>
                    </a:moveTo>
                    <a:lnTo>
                      <a:pt x="963" y="1496"/>
                    </a:lnTo>
                    <a:lnTo>
                      <a:pt x="963" y="1231"/>
                    </a:lnTo>
                    <a:lnTo>
                      <a:pt x="1074" y="1496"/>
                    </a:lnTo>
                    <a:close/>
                    <a:moveTo>
                      <a:pt x="1588" y="1672"/>
                    </a:moveTo>
                    <a:lnTo>
                      <a:pt x="1491" y="1672"/>
                    </a:lnTo>
                    <a:cubicBezTo>
                      <a:pt x="1495" y="1658"/>
                      <a:pt x="1498" y="1644"/>
                      <a:pt x="1498" y="1626"/>
                    </a:cubicBezTo>
                    <a:cubicBezTo>
                      <a:pt x="1498" y="1552"/>
                      <a:pt x="1438" y="1492"/>
                      <a:pt x="1366" y="1492"/>
                    </a:cubicBezTo>
                    <a:lnTo>
                      <a:pt x="1174" y="1492"/>
                    </a:lnTo>
                    <a:lnTo>
                      <a:pt x="985" y="1041"/>
                    </a:lnTo>
                    <a:cubicBezTo>
                      <a:pt x="1056" y="1016"/>
                      <a:pt x="1106" y="945"/>
                      <a:pt x="1099" y="864"/>
                    </a:cubicBezTo>
                    <a:lnTo>
                      <a:pt x="1488" y="758"/>
                    </a:lnTo>
                    <a:cubicBezTo>
                      <a:pt x="1527" y="825"/>
                      <a:pt x="1609" y="861"/>
                      <a:pt x="1691" y="840"/>
                    </a:cubicBezTo>
                    <a:cubicBezTo>
                      <a:pt x="1787" y="815"/>
                      <a:pt x="1841" y="716"/>
                      <a:pt x="1816" y="621"/>
                    </a:cubicBezTo>
                    <a:lnTo>
                      <a:pt x="1802" y="575"/>
                    </a:lnTo>
                    <a:lnTo>
                      <a:pt x="1809" y="571"/>
                    </a:lnTo>
                    <a:cubicBezTo>
                      <a:pt x="1916" y="543"/>
                      <a:pt x="1977" y="434"/>
                      <a:pt x="1948" y="328"/>
                    </a:cubicBezTo>
                    <a:cubicBezTo>
                      <a:pt x="1920" y="222"/>
                      <a:pt x="1809" y="162"/>
                      <a:pt x="1702" y="190"/>
                    </a:cubicBezTo>
                    <a:lnTo>
                      <a:pt x="1695" y="194"/>
                    </a:lnTo>
                    <a:lnTo>
                      <a:pt x="1680" y="148"/>
                    </a:lnTo>
                    <a:cubicBezTo>
                      <a:pt x="1655" y="53"/>
                      <a:pt x="1556" y="0"/>
                      <a:pt x="1459" y="25"/>
                    </a:cubicBezTo>
                    <a:cubicBezTo>
                      <a:pt x="1381" y="46"/>
                      <a:pt x="1327" y="120"/>
                      <a:pt x="1327" y="198"/>
                    </a:cubicBezTo>
                    <a:lnTo>
                      <a:pt x="977" y="293"/>
                    </a:lnTo>
                    <a:cubicBezTo>
                      <a:pt x="952" y="198"/>
                      <a:pt x="852" y="145"/>
                      <a:pt x="756" y="169"/>
                    </a:cubicBezTo>
                    <a:cubicBezTo>
                      <a:pt x="660" y="194"/>
                      <a:pt x="606" y="293"/>
                      <a:pt x="631" y="388"/>
                    </a:cubicBezTo>
                    <a:lnTo>
                      <a:pt x="417" y="448"/>
                    </a:lnTo>
                    <a:cubicBezTo>
                      <a:pt x="392" y="455"/>
                      <a:pt x="378" y="480"/>
                      <a:pt x="385" y="501"/>
                    </a:cubicBezTo>
                    <a:lnTo>
                      <a:pt x="396" y="543"/>
                    </a:lnTo>
                    <a:lnTo>
                      <a:pt x="139" y="614"/>
                    </a:lnTo>
                    <a:cubicBezTo>
                      <a:pt x="114" y="621"/>
                      <a:pt x="99" y="646"/>
                      <a:pt x="107" y="667"/>
                    </a:cubicBezTo>
                    <a:lnTo>
                      <a:pt x="117" y="709"/>
                    </a:lnTo>
                    <a:lnTo>
                      <a:pt x="39" y="744"/>
                    </a:lnTo>
                    <a:cubicBezTo>
                      <a:pt x="14" y="751"/>
                      <a:pt x="0" y="776"/>
                      <a:pt x="7" y="797"/>
                    </a:cubicBezTo>
                    <a:lnTo>
                      <a:pt x="42" y="924"/>
                    </a:lnTo>
                    <a:cubicBezTo>
                      <a:pt x="50" y="949"/>
                      <a:pt x="75" y="963"/>
                      <a:pt x="96" y="956"/>
                    </a:cubicBezTo>
                    <a:lnTo>
                      <a:pt x="182" y="931"/>
                    </a:lnTo>
                    <a:lnTo>
                      <a:pt x="192" y="974"/>
                    </a:lnTo>
                    <a:cubicBezTo>
                      <a:pt x="199" y="998"/>
                      <a:pt x="224" y="1012"/>
                      <a:pt x="246" y="1005"/>
                    </a:cubicBezTo>
                    <a:lnTo>
                      <a:pt x="503" y="935"/>
                    </a:lnTo>
                    <a:lnTo>
                      <a:pt x="513" y="977"/>
                    </a:lnTo>
                    <a:cubicBezTo>
                      <a:pt x="521" y="1002"/>
                      <a:pt x="546" y="1016"/>
                      <a:pt x="567" y="1009"/>
                    </a:cubicBezTo>
                    <a:lnTo>
                      <a:pt x="749" y="960"/>
                    </a:lnTo>
                    <a:cubicBezTo>
                      <a:pt x="770" y="998"/>
                      <a:pt x="803" y="1030"/>
                      <a:pt x="845" y="1044"/>
                    </a:cubicBezTo>
                    <a:lnTo>
                      <a:pt x="656" y="1496"/>
                    </a:lnTo>
                    <a:lnTo>
                      <a:pt x="464" y="1496"/>
                    </a:lnTo>
                    <a:cubicBezTo>
                      <a:pt x="389" y="1496"/>
                      <a:pt x="331" y="1556"/>
                      <a:pt x="331" y="1630"/>
                    </a:cubicBezTo>
                    <a:cubicBezTo>
                      <a:pt x="331" y="1644"/>
                      <a:pt x="335" y="1662"/>
                      <a:pt x="339" y="1676"/>
                    </a:cubicBezTo>
                    <a:lnTo>
                      <a:pt x="242" y="1676"/>
                    </a:lnTo>
                    <a:cubicBezTo>
                      <a:pt x="217" y="1676"/>
                      <a:pt x="196" y="1697"/>
                      <a:pt x="196" y="1722"/>
                    </a:cubicBezTo>
                    <a:cubicBezTo>
                      <a:pt x="196" y="1746"/>
                      <a:pt x="217" y="1767"/>
                      <a:pt x="242" y="1767"/>
                    </a:cubicBezTo>
                    <a:cubicBezTo>
                      <a:pt x="306" y="1767"/>
                      <a:pt x="1531" y="1767"/>
                      <a:pt x="1581" y="1767"/>
                    </a:cubicBezTo>
                    <a:cubicBezTo>
                      <a:pt x="1605" y="1767"/>
                      <a:pt x="1627" y="1746"/>
                      <a:pt x="1627" y="1722"/>
                    </a:cubicBezTo>
                    <a:cubicBezTo>
                      <a:pt x="1634" y="1690"/>
                      <a:pt x="1613" y="1672"/>
                      <a:pt x="1588" y="16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grpSp>
      <p:grpSp>
        <p:nvGrpSpPr>
          <p:cNvPr id="81" name="Group 80">
            <a:extLst>
              <a:ext uri="{FF2B5EF4-FFF2-40B4-BE49-F238E27FC236}">
                <a16:creationId xmlns:a16="http://schemas.microsoft.com/office/drawing/2014/main" id="{783FD0BB-CF46-4308-871B-70A70DE03B14}"/>
              </a:ext>
            </a:extLst>
          </p:cNvPr>
          <p:cNvGrpSpPr/>
          <p:nvPr/>
        </p:nvGrpSpPr>
        <p:grpSpPr>
          <a:xfrm>
            <a:off x="3327066" y="162161"/>
            <a:ext cx="7086600" cy="1131886"/>
            <a:chOff x="3038402" y="437820"/>
            <a:chExt cx="7086600" cy="1131886"/>
          </a:xfrm>
        </p:grpSpPr>
        <p:pic>
          <p:nvPicPr>
            <p:cNvPr id="82" name="Graphic 81" descr="Circle with right arrow">
              <a:extLst>
                <a:ext uri="{FF2B5EF4-FFF2-40B4-BE49-F238E27FC236}">
                  <a16:creationId xmlns:a16="http://schemas.microsoft.com/office/drawing/2014/main" id="{F40747F6-E786-478E-904A-40185F56D1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3467867" y="437820"/>
              <a:ext cx="663070" cy="663070"/>
            </a:xfrm>
            <a:prstGeom prst="rect">
              <a:avLst/>
            </a:prstGeom>
          </p:spPr>
        </p:pic>
        <p:sp>
          <p:nvSpPr>
            <p:cNvPr id="83" name="Rectangle 82">
              <a:extLst>
                <a:ext uri="{FF2B5EF4-FFF2-40B4-BE49-F238E27FC236}">
                  <a16:creationId xmlns:a16="http://schemas.microsoft.com/office/drawing/2014/main" id="{6511C058-BD80-47A5-8334-27DE3E617D57}"/>
                </a:ext>
              </a:extLst>
            </p:cNvPr>
            <p:cNvSpPr/>
            <p:nvPr/>
          </p:nvSpPr>
          <p:spPr>
            <a:xfrm>
              <a:off x="3038402" y="492488"/>
              <a:ext cx="70866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REFLEKSI SPMB 2025</a:t>
              </a:r>
              <a:endParaRPr kumimoji="0" lang="id-ID" sz="3200" b="1"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grpSp>
      <p:grpSp>
        <p:nvGrpSpPr>
          <p:cNvPr id="84" name="Group 83">
            <a:extLst>
              <a:ext uri="{FF2B5EF4-FFF2-40B4-BE49-F238E27FC236}">
                <a16:creationId xmlns:a16="http://schemas.microsoft.com/office/drawing/2014/main" id="{DEB1F6A8-FB62-4304-9FA6-09D581C2E8D0}"/>
              </a:ext>
            </a:extLst>
          </p:cNvPr>
          <p:cNvGrpSpPr/>
          <p:nvPr/>
        </p:nvGrpSpPr>
        <p:grpSpPr>
          <a:xfrm>
            <a:off x="0" y="-1915"/>
            <a:ext cx="12192001" cy="6864647"/>
            <a:chOff x="0" y="-1915"/>
            <a:chExt cx="12192001" cy="6864647"/>
          </a:xfrm>
        </p:grpSpPr>
        <p:grpSp>
          <p:nvGrpSpPr>
            <p:cNvPr id="85" name="Group 84">
              <a:extLst>
                <a:ext uri="{FF2B5EF4-FFF2-40B4-BE49-F238E27FC236}">
                  <a16:creationId xmlns:a16="http://schemas.microsoft.com/office/drawing/2014/main" id="{42C4B0DF-9FB1-4BAB-9F62-73350ACF5937}"/>
                </a:ext>
              </a:extLst>
            </p:cNvPr>
            <p:cNvGrpSpPr/>
            <p:nvPr/>
          </p:nvGrpSpPr>
          <p:grpSpPr>
            <a:xfrm>
              <a:off x="0" y="-1915"/>
              <a:ext cx="12192001" cy="6864647"/>
              <a:chOff x="0" y="-1915"/>
              <a:chExt cx="12192001" cy="6864647"/>
            </a:xfrm>
          </p:grpSpPr>
          <p:grpSp>
            <p:nvGrpSpPr>
              <p:cNvPr id="87" name="Group 86">
                <a:extLst>
                  <a:ext uri="{FF2B5EF4-FFF2-40B4-BE49-F238E27FC236}">
                    <a16:creationId xmlns:a16="http://schemas.microsoft.com/office/drawing/2014/main" id="{4A520482-3AB3-4608-8938-9CEC9E098118}"/>
                  </a:ext>
                </a:extLst>
              </p:cNvPr>
              <p:cNvGrpSpPr/>
              <p:nvPr/>
            </p:nvGrpSpPr>
            <p:grpSpPr>
              <a:xfrm>
                <a:off x="0" y="-1915"/>
                <a:ext cx="12192001" cy="6864647"/>
                <a:chOff x="0" y="-1915"/>
                <a:chExt cx="12192001" cy="6864647"/>
              </a:xfrm>
            </p:grpSpPr>
            <p:grpSp>
              <p:nvGrpSpPr>
                <p:cNvPr id="89" name="Group 88">
                  <a:extLst>
                    <a:ext uri="{FF2B5EF4-FFF2-40B4-BE49-F238E27FC236}">
                      <a16:creationId xmlns:a16="http://schemas.microsoft.com/office/drawing/2014/main" id="{0D0D34F2-DF38-4891-BD00-2CCB8D5E36E1}"/>
                    </a:ext>
                  </a:extLst>
                </p:cNvPr>
                <p:cNvGrpSpPr/>
                <p:nvPr/>
              </p:nvGrpSpPr>
              <p:grpSpPr>
                <a:xfrm>
                  <a:off x="0" y="6099717"/>
                  <a:ext cx="12192001" cy="763015"/>
                  <a:chOff x="0" y="6099717"/>
                  <a:chExt cx="12192001" cy="763015"/>
                </a:xfrm>
              </p:grpSpPr>
              <p:sp>
                <p:nvSpPr>
                  <p:cNvPr id="95" name="Isosceles Triangle 94">
                    <a:extLst>
                      <a:ext uri="{FF2B5EF4-FFF2-40B4-BE49-F238E27FC236}">
                        <a16:creationId xmlns:a16="http://schemas.microsoft.com/office/drawing/2014/main" id="{7BD94220-68A7-4FE1-9D80-8C3333DB2D1B}"/>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2A48688-76A2-4B88-9689-A0EF3DC1B9B4}"/>
                      </a:ext>
                    </a:extLst>
                  </p:cNvPr>
                  <p:cNvGrpSpPr/>
                  <p:nvPr/>
                </p:nvGrpSpPr>
                <p:grpSpPr>
                  <a:xfrm flipH="1">
                    <a:off x="11489474" y="6099717"/>
                    <a:ext cx="702527" cy="758283"/>
                    <a:chOff x="4661210" y="3428999"/>
                    <a:chExt cx="1045616" cy="875372"/>
                  </a:xfrm>
                </p:grpSpPr>
                <p:sp>
                  <p:nvSpPr>
                    <p:cNvPr id="98" name="Isosceles Triangle 97">
                      <a:extLst>
                        <a:ext uri="{FF2B5EF4-FFF2-40B4-BE49-F238E27FC236}">
                          <a16:creationId xmlns:a16="http://schemas.microsoft.com/office/drawing/2014/main" id="{A0A5DFE1-2D0F-4D20-A31B-18182A07A5F3}"/>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FA0CF994-9310-45FE-91F0-DCBB74B9E079}"/>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5">
                      <a:extLst>
                        <a:ext uri="{FF2B5EF4-FFF2-40B4-BE49-F238E27FC236}">
                          <a16:creationId xmlns:a16="http://schemas.microsoft.com/office/drawing/2014/main" id="{562DC450-6D11-4E61-81DE-41097BB30D13}"/>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Freeform: Shape 96">
                    <a:extLst>
                      <a:ext uri="{FF2B5EF4-FFF2-40B4-BE49-F238E27FC236}">
                        <a16:creationId xmlns:a16="http://schemas.microsoft.com/office/drawing/2014/main" id="{8D0315D4-C3C5-480F-936D-21D4267625FD}"/>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9EA7DF85-ED2B-4B45-AEC8-7CC7D2671249}"/>
                    </a:ext>
                  </a:extLst>
                </p:cNvPr>
                <p:cNvGrpSpPr/>
                <p:nvPr/>
              </p:nvGrpSpPr>
              <p:grpSpPr>
                <a:xfrm>
                  <a:off x="174172" y="-1915"/>
                  <a:ext cx="10310948" cy="543017"/>
                  <a:chOff x="174172" y="56628"/>
                  <a:chExt cx="10310948" cy="543017"/>
                </a:xfrm>
              </p:grpSpPr>
              <p:sp>
                <p:nvSpPr>
                  <p:cNvPr id="91" name="Freeform: Shape 90">
                    <a:extLst>
                      <a:ext uri="{FF2B5EF4-FFF2-40B4-BE49-F238E27FC236}">
                        <a16:creationId xmlns:a16="http://schemas.microsoft.com/office/drawing/2014/main" id="{CF1C4E7F-ED44-4757-A4FF-D5BB71197065}"/>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2" name="Straight Connector 91">
                    <a:extLst>
                      <a:ext uri="{FF2B5EF4-FFF2-40B4-BE49-F238E27FC236}">
                        <a16:creationId xmlns:a16="http://schemas.microsoft.com/office/drawing/2014/main" id="{E9A4DFB1-3E91-45B6-8C54-BDD7D89FFF1C}"/>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700B86A2-C759-4FA7-A3C2-50D2B67290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94" name="Picture 93">
                    <a:extLst>
                      <a:ext uri="{FF2B5EF4-FFF2-40B4-BE49-F238E27FC236}">
                        <a16:creationId xmlns:a16="http://schemas.microsoft.com/office/drawing/2014/main" id="{22FE8C8D-198F-4279-88E3-680BD78843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88" name="Picture 87">
                <a:extLst>
                  <a:ext uri="{FF2B5EF4-FFF2-40B4-BE49-F238E27FC236}">
                    <a16:creationId xmlns:a16="http://schemas.microsoft.com/office/drawing/2014/main" id="{F7EBBD5E-CB71-4C8F-AB32-CE6F4D0FB2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pic>
          <p:nvPicPr>
            <p:cNvPr id="86" name="Picture 85">
              <a:extLst>
                <a:ext uri="{FF2B5EF4-FFF2-40B4-BE49-F238E27FC236}">
                  <a16:creationId xmlns:a16="http://schemas.microsoft.com/office/drawing/2014/main" id="{5404EE64-443F-4E19-8A5A-AA65B03BF1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96601" y="33231"/>
              <a:ext cx="411554" cy="555403"/>
            </a:xfrm>
            <a:prstGeom prst="rect">
              <a:avLst/>
            </a:prstGeom>
          </p:spPr>
        </p:pic>
      </p:grpSp>
    </p:spTree>
    <p:extLst>
      <p:ext uri="{BB962C8B-B14F-4D97-AF65-F5344CB8AC3E}">
        <p14:creationId xmlns:p14="http://schemas.microsoft.com/office/powerpoint/2010/main" val="3222986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79777F-2427-463E-9D2B-B0554647A304}"/>
              </a:ext>
            </a:extLst>
          </p:cNvPr>
          <p:cNvPicPr>
            <a:picLocks noChangeAspect="1"/>
          </p:cNvPicPr>
          <p:nvPr/>
        </p:nvPicPr>
        <p:blipFill>
          <a:blip r:embed="rId2"/>
          <a:stretch>
            <a:fillRect/>
          </a:stretch>
        </p:blipFill>
        <p:spPr>
          <a:xfrm>
            <a:off x="152400" y="640554"/>
            <a:ext cx="2286000" cy="5991729"/>
          </a:xfrm>
          <a:prstGeom prst="rect">
            <a:avLst/>
          </a:prstGeom>
        </p:spPr>
      </p:pic>
      <p:pic>
        <p:nvPicPr>
          <p:cNvPr id="4" name="Picture 3">
            <a:extLst>
              <a:ext uri="{FF2B5EF4-FFF2-40B4-BE49-F238E27FC236}">
                <a16:creationId xmlns:a16="http://schemas.microsoft.com/office/drawing/2014/main" id="{7CE846B4-4FB9-443C-ACB0-24977E1EAB8F}"/>
              </a:ext>
            </a:extLst>
          </p:cNvPr>
          <p:cNvPicPr>
            <a:picLocks noChangeAspect="1"/>
          </p:cNvPicPr>
          <p:nvPr/>
        </p:nvPicPr>
        <p:blipFill>
          <a:blip r:embed="rId3"/>
          <a:stretch>
            <a:fillRect/>
          </a:stretch>
        </p:blipFill>
        <p:spPr>
          <a:xfrm>
            <a:off x="1964452" y="4495800"/>
            <a:ext cx="5728132" cy="2247900"/>
          </a:xfrm>
          <a:prstGeom prst="rect">
            <a:avLst/>
          </a:prstGeom>
        </p:spPr>
      </p:pic>
      <p:pic>
        <p:nvPicPr>
          <p:cNvPr id="8" name="Picture 7">
            <a:extLst>
              <a:ext uri="{FF2B5EF4-FFF2-40B4-BE49-F238E27FC236}">
                <a16:creationId xmlns:a16="http://schemas.microsoft.com/office/drawing/2014/main" id="{886B6345-2DB1-42AE-A3A5-221F3F1E6C81}"/>
              </a:ext>
            </a:extLst>
          </p:cNvPr>
          <p:cNvPicPr>
            <a:picLocks noChangeAspect="1"/>
          </p:cNvPicPr>
          <p:nvPr/>
        </p:nvPicPr>
        <p:blipFill>
          <a:blip r:embed="rId4"/>
          <a:stretch>
            <a:fillRect/>
          </a:stretch>
        </p:blipFill>
        <p:spPr>
          <a:xfrm>
            <a:off x="7643248" y="0"/>
            <a:ext cx="4548752" cy="6858000"/>
          </a:xfrm>
          <a:prstGeom prst="rect">
            <a:avLst/>
          </a:prstGeom>
        </p:spPr>
      </p:pic>
      <p:pic>
        <p:nvPicPr>
          <p:cNvPr id="10" name="Picture 9">
            <a:extLst>
              <a:ext uri="{FF2B5EF4-FFF2-40B4-BE49-F238E27FC236}">
                <a16:creationId xmlns:a16="http://schemas.microsoft.com/office/drawing/2014/main" id="{D67CE8A7-E33D-4B88-AB17-9EA7592A8BCB}"/>
              </a:ext>
            </a:extLst>
          </p:cNvPr>
          <p:cNvPicPr>
            <a:picLocks noChangeAspect="1"/>
          </p:cNvPicPr>
          <p:nvPr/>
        </p:nvPicPr>
        <p:blipFill>
          <a:blip r:embed="rId5"/>
          <a:stretch>
            <a:fillRect/>
          </a:stretch>
        </p:blipFill>
        <p:spPr>
          <a:xfrm>
            <a:off x="3505200" y="1620171"/>
            <a:ext cx="4067796" cy="2735092"/>
          </a:xfrm>
          <a:prstGeom prst="rect">
            <a:avLst/>
          </a:prstGeom>
        </p:spPr>
      </p:pic>
      <p:pic>
        <p:nvPicPr>
          <p:cNvPr id="9" name="Picture 8">
            <a:extLst>
              <a:ext uri="{FF2B5EF4-FFF2-40B4-BE49-F238E27FC236}">
                <a16:creationId xmlns:a16="http://schemas.microsoft.com/office/drawing/2014/main" id="{59A7E6AB-A5C9-45EA-AFE7-8BE59BEC08F9}"/>
              </a:ext>
            </a:extLst>
          </p:cNvPr>
          <p:cNvPicPr>
            <a:picLocks noChangeAspect="1"/>
          </p:cNvPicPr>
          <p:nvPr/>
        </p:nvPicPr>
        <p:blipFill>
          <a:blip r:embed="rId6"/>
          <a:stretch>
            <a:fillRect/>
          </a:stretch>
        </p:blipFill>
        <p:spPr>
          <a:xfrm>
            <a:off x="2645975" y="472014"/>
            <a:ext cx="3450025" cy="2305022"/>
          </a:xfrm>
          <a:prstGeom prst="rect">
            <a:avLst/>
          </a:prstGeom>
        </p:spPr>
      </p:pic>
      <p:grpSp>
        <p:nvGrpSpPr>
          <p:cNvPr id="11" name="Group 10">
            <a:extLst>
              <a:ext uri="{FF2B5EF4-FFF2-40B4-BE49-F238E27FC236}">
                <a16:creationId xmlns:a16="http://schemas.microsoft.com/office/drawing/2014/main" id="{1C36E27B-4DE1-4200-8D3B-005546114DF0}"/>
              </a:ext>
            </a:extLst>
          </p:cNvPr>
          <p:cNvGrpSpPr/>
          <p:nvPr/>
        </p:nvGrpSpPr>
        <p:grpSpPr>
          <a:xfrm>
            <a:off x="0" y="-1915"/>
            <a:ext cx="12192001" cy="6864647"/>
            <a:chOff x="0" y="-1915"/>
            <a:chExt cx="12192001" cy="6864647"/>
          </a:xfrm>
        </p:grpSpPr>
        <p:pic>
          <p:nvPicPr>
            <p:cNvPr id="12" name="Picture 11">
              <a:extLst>
                <a:ext uri="{FF2B5EF4-FFF2-40B4-BE49-F238E27FC236}">
                  <a16:creationId xmlns:a16="http://schemas.microsoft.com/office/drawing/2014/main" id="{36061546-3838-4FBB-BD75-290BA6C2B3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13" name="Group 12">
              <a:extLst>
                <a:ext uri="{FF2B5EF4-FFF2-40B4-BE49-F238E27FC236}">
                  <a16:creationId xmlns:a16="http://schemas.microsoft.com/office/drawing/2014/main" id="{20D01DA4-8142-4007-BC38-F73308781014}"/>
                </a:ext>
              </a:extLst>
            </p:cNvPr>
            <p:cNvGrpSpPr/>
            <p:nvPr/>
          </p:nvGrpSpPr>
          <p:grpSpPr>
            <a:xfrm>
              <a:off x="0" y="-1915"/>
              <a:ext cx="12192001" cy="6864647"/>
              <a:chOff x="0" y="-1915"/>
              <a:chExt cx="12192001" cy="6864647"/>
            </a:xfrm>
          </p:grpSpPr>
          <p:grpSp>
            <p:nvGrpSpPr>
              <p:cNvPr id="14" name="Group 13">
                <a:extLst>
                  <a:ext uri="{FF2B5EF4-FFF2-40B4-BE49-F238E27FC236}">
                    <a16:creationId xmlns:a16="http://schemas.microsoft.com/office/drawing/2014/main" id="{F06F821A-B226-42DE-A6FD-4A0625B47869}"/>
                  </a:ext>
                </a:extLst>
              </p:cNvPr>
              <p:cNvGrpSpPr/>
              <p:nvPr/>
            </p:nvGrpSpPr>
            <p:grpSpPr>
              <a:xfrm>
                <a:off x="0" y="-1915"/>
                <a:ext cx="12192001" cy="6864647"/>
                <a:chOff x="0" y="-1915"/>
                <a:chExt cx="12192001" cy="6864647"/>
              </a:xfrm>
            </p:grpSpPr>
            <p:grpSp>
              <p:nvGrpSpPr>
                <p:cNvPr id="16" name="Group 15">
                  <a:extLst>
                    <a:ext uri="{FF2B5EF4-FFF2-40B4-BE49-F238E27FC236}">
                      <a16:creationId xmlns:a16="http://schemas.microsoft.com/office/drawing/2014/main" id="{0B99F8E3-E70F-47B4-939F-59A5BE58621B}"/>
                    </a:ext>
                  </a:extLst>
                </p:cNvPr>
                <p:cNvGrpSpPr/>
                <p:nvPr/>
              </p:nvGrpSpPr>
              <p:grpSpPr>
                <a:xfrm>
                  <a:off x="0" y="6099717"/>
                  <a:ext cx="12192001" cy="763015"/>
                  <a:chOff x="0" y="6099717"/>
                  <a:chExt cx="12192001" cy="763015"/>
                </a:xfrm>
              </p:grpSpPr>
              <p:sp>
                <p:nvSpPr>
                  <p:cNvPr id="22" name="Isosceles Triangle 21">
                    <a:extLst>
                      <a:ext uri="{FF2B5EF4-FFF2-40B4-BE49-F238E27FC236}">
                        <a16:creationId xmlns:a16="http://schemas.microsoft.com/office/drawing/2014/main" id="{1799D999-9803-4E08-8791-3FA04578690C}"/>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060CB006-0268-4485-8455-41CD2648D3ED}"/>
                      </a:ext>
                    </a:extLst>
                  </p:cNvPr>
                  <p:cNvGrpSpPr/>
                  <p:nvPr/>
                </p:nvGrpSpPr>
                <p:grpSpPr>
                  <a:xfrm flipH="1">
                    <a:off x="11489474" y="6099717"/>
                    <a:ext cx="702527" cy="758283"/>
                    <a:chOff x="4661210" y="3428999"/>
                    <a:chExt cx="1045616" cy="875372"/>
                  </a:xfrm>
                </p:grpSpPr>
                <p:sp>
                  <p:nvSpPr>
                    <p:cNvPr id="25" name="Isosceles Triangle 24">
                      <a:extLst>
                        <a:ext uri="{FF2B5EF4-FFF2-40B4-BE49-F238E27FC236}">
                          <a16:creationId xmlns:a16="http://schemas.microsoft.com/office/drawing/2014/main" id="{3EACD890-6116-4B92-AA26-91C1D6E4E993}"/>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9DEC1D3B-F637-408C-9A1C-4FD7F479EAA0}"/>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5">
                      <a:extLst>
                        <a:ext uri="{FF2B5EF4-FFF2-40B4-BE49-F238E27FC236}">
                          <a16:creationId xmlns:a16="http://schemas.microsoft.com/office/drawing/2014/main" id="{CFB15E9E-E807-4E91-9A50-959EC4CB5A79}"/>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id="{621268FA-9993-4BC3-BB59-6D935FD54736}"/>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9DA2CED-B61A-4363-899F-C2F411D7F36D}"/>
                    </a:ext>
                  </a:extLst>
                </p:cNvPr>
                <p:cNvGrpSpPr/>
                <p:nvPr/>
              </p:nvGrpSpPr>
              <p:grpSpPr>
                <a:xfrm>
                  <a:off x="174172" y="-1915"/>
                  <a:ext cx="10310948" cy="543017"/>
                  <a:chOff x="174172" y="56628"/>
                  <a:chExt cx="10310948" cy="543017"/>
                </a:xfrm>
              </p:grpSpPr>
              <p:sp>
                <p:nvSpPr>
                  <p:cNvPr id="18" name="Freeform: Shape 17">
                    <a:extLst>
                      <a:ext uri="{FF2B5EF4-FFF2-40B4-BE49-F238E27FC236}">
                        <a16:creationId xmlns:a16="http://schemas.microsoft.com/office/drawing/2014/main" id="{D7456125-322D-441D-8BDF-04703CAF11D4}"/>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8DCFC91A-03D4-44E3-9E8A-1D761BC64038}"/>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152172B1-D911-4B72-9C46-1CCB2D2AC8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21" name="Picture 20">
                    <a:extLst>
                      <a:ext uri="{FF2B5EF4-FFF2-40B4-BE49-F238E27FC236}">
                        <a16:creationId xmlns:a16="http://schemas.microsoft.com/office/drawing/2014/main" id="{761F204C-5D72-4063-9542-F1D6FF6CA8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15" name="Picture 14">
                <a:extLst>
                  <a:ext uri="{FF2B5EF4-FFF2-40B4-BE49-F238E27FC236}">
                    <a16:creationId xmlns:a16="http://schemas.microsoft.com/office/drawing/2014/main" id="{29836A28-98CD-43EC-80A6-AD038FE7DA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spTree>
    <p:extLst>
      <p:ext uri="{BB962C8B-B14F-4D97-AF65-F5344CB8AC3E}">
        <p14:creationId xmlns:p14="http://schemas.microsoft.com/office/powerpoint/2010/main" val="3335631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0D60E6-F603-488E-959A-9B7B2F8453DF}"/>
              </a:ext>
            </a:extLst>
          </p:cNvPr>
          <p:cNvPicPr>
            <a:picLocks noChangeAspect="1"/>
          </p:cNvPicPr>
          <p:nvPr/>
        </p:nvPicPr>
        <p:blipFill>
          <a:blip r:embed="rId2">
            <a:grayscl/>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29152"/>
            <a:ext cx="13252511" cy="8424470"/>
          </a:xfrm>
          <a:prstGeom prst="rect">
            <a:avLst/>
          </a:prstGeom>
        </p:spPr>
      </p:pic>
      <p:grpSp>
        <p:nvGrpSpPr>
          <p:cNvPr id="45" name="Group 44">
            <a:extLst>
              <a:ext uri="{FF2B5EF4-FFF2-40B4-BE49-F238E27FC236}">
                <a16:creationId xmlns:a16="http://schemas.microsoft.com/office/drawing/2014/main" id="{C276A5B5-AC55-4D85-8C4A-069141A51096}"/>
              </a:ext>
            </a:extLst>
          </p:cNvPr>
          <p:cNvGrpSpPr/>
          <p:nvPr/>
        </p:nvGrpSpPr>
        <p:grpSpPr>
          <a:xfrm>
            <a:off x="0" y="-1916"/>
            <a:ext cx="13294149" cy="8424464"/>
            <a:chOff x="0" y="-1916"/>
            <a:chExt cx="13294149" cy="8424464"/>
          </a:xfrm>
          <a:noFill/>
        </p:grpSpPr>
        <p:grpSp>
          <p:nvGrpSpPr>
            <p:cNvPr id="42" name="Group 41">
              <a:extLst>
                <a:ext uri="{FF2B5EF4-FFF2-40B4-BE49-F238E27FC236}">
                  <a16:creationId xmlns:a16="http://schemas.microsoft.com/office/drawing/2014/main" id="{C41A0F63-2253-40A8-90CC-12B19870159A}"/>
                </a:ext>
              </a:extLst>
            </p:cNvPr>
            <p:cNvGrpSpPr/>
            <p:nvPr/>
          </p:nvGrpSpPr>
          <p:grpSpPr>
            <a:xfrm>
              <a:off x="0" y="0"/>
              <a:ext cx="2655372" cy="8422548"/>
              <a:chOff x="0" y="0"/>
              <a:chExt cx="3049996" cy="9130384"/>
            </a:xfrm>
            <a:grpFill/>
          </p:grpSpPr>
          <p:sp>
            <p:nvSpPr>
              <p:cNvPr id="22" name="Rectangle 21">
                <a:extLst>
                  <a:ext uri="{FF2B5EF4-FFF2-40B4-BE49-F238E27FC236}">
                    <a16:creationId xmlns:a16="http://schemas.microsoft.com/office/drawing/2014/main" id="{E23478EB-D8A9-411A-BD3B-8CF44C4D7564}"/>
                  </a:ext>
                </a:extLst>
              </p:cNvPr>
              <p:cNvSpPr/>
              <p:nvPr/>
            </p:nvSpPr>
            <p:spPr>
              <a:xfrm>
                <a:off x="0" y="0"/>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BF63DC2-B0F1-4E13-8E30-075ED40E2592}"/>
                  </a:ext>
                </a:extLst>
              </p:cNvPr>
              <p:cNvSpPr/>
              <p:nvPr/>
            </p:nvSpPr>
            <p:spPr>
              <a:xfrm>
                <a:off x="0" y="3029889"/>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7F118772-CE7E-41D3-A3D3-7D3E779E47E2}"/>
                  </a:ext>
                </a:extLst>
              </p:cNvPr>
              <p:cNvSpPr/>
              <p:nvPr/>
            </p:nvSpPr>
            <p:spPr>
              <a:xfrm>
                <a:off x="0" y="6080388"/>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1C24691F-2511-484B-85A8-DD1897158BC8}"/>
                </a:ext>
              </a:extLst>
            </p:cNvPr>
            <p:cNvGrpSpPr/>
            <p:nvPr/>
          </p:nvGrpSpPr>
          <p:grpSpPr>
            <a:xfrm>
              <a:off x="2668642" y="0"/>
              <a:ext cx="2655372" cy="8422548"/>
              <a:chOff x="0" y="0"/>
              <a:chExt cx="3049996" cy="9130384"/>
            </a:xfrm>
            <a:grpFill/>
          </p:grpSpPr>
          <p:sp>
            <p:nvSpPr>
              <p:cNvPr id="47" name="Rectangle 46">
                <a:extLst>
                  <a:ext uri="{FF2B5EF4-FFF2-40B4-BE49-F238E27FC236}">
                    <a16:creationId xmlns:a16="http://schemas.microsoft.com/office/drawing/2014/main" id="{1CC88F6F-7EFF-4DB7-8F47-46C2900BD212}"/>
                  </a:ext>
                </a:extLst>
              </p:cNvPr>
              <p:cNvSpPr/>
              <p:nvPr/>
            </p:nvSpPr>
            <p:spPr>
              <a:xfrm>
                <a:off x="0" y="0"/>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B430C760-019A-4671-BDC1-6480642AA1C8}"/>
                  </a:ext>
                </a:extLst>
              </p:cNvPr>
              <p:cNvSpPr/>
              <p:nvPr/>
            </p:nvSpPr>
            <p:spPr>
              <a:xfrm>
                <a:off x="0" y="3029889"/>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258385A7-75A5-4CE7-9F91-C240A8576791}"/>
                  </a:ext>
                </a:extLst>
              </p:cNvPr>
              <p:cNvSpPr/>
              <p:nvPr/>
            </p:nvSpPr>
            <p:spPr>
              <a:xfrm>
                <a:off x="0" y="6080388"/>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913E8C6F-C373-499F-AC89-03240EAD631A}"/>
                </a:ext>
              </a:extLst>
            </p:cNvPr>
            <p:cNvGrpSpPr/>
            <p:nvPr/>
          </p:nvGrpSpPr>
          <p:grpSpPr>
            <a:xfrm>
              <a:off x="5309795" y="-1916"/>
              <a:ext cx="2655372" cy="8422548"/>
              <a:chOff x="0" y="0"/>
              <a:chExt cx="3049996" cy="9130384"/>
            </a:xfrm>
            <a:grpFill/>
          </p:grpSpPr>
          <p:sp>
            <p:nvSpPr>
              <p:cNvPr id="51" name="Rectangle 50">
                <a:extLst>
                  <a:ext uri="{FF2B5EF4-FFF2-40B4-BE49-F238E27FC236}">
                    <a16:creationId xmlns:a16="http://schemas.microsoft.com/office/drawing/2014/main" id="{04EBC64E-A6DB-4881-8EA1-6B2B0F2A2C4D}"/>
                  </a:ext>
                </a:extLst>
              </p:cNvPr>
              <p:cNvSpPr/>
              <p:nvPr/>
            </p:nvSpPr>
            <p:spPr>
              <a:xfrm>
                <a:off x="0" y="0"/>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F450E91E-D9F2-4348-92E2-1954DEED005C}"/>
                  </a:ext>
                </a:extLst>
              </p:cNvPr>
              <p:cNvSpPr/>
              <p:nvPr/>
            </p:nvSpPr>
            <p:spPr>
              <a:xfrm>
                <a:off x="0" y="3029889"/>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4578BD3-76F0-4487-9F57-1990F76E2AEA}"/>
                  </a:ext>
                </a:extLst>
              </p:cNvPr>
              <p:cNvSpPr/>
              <p:nvPr/>
            </p:nvSpPr>
            <p:spPr>
              <a:xfrm>
                <a:off x="0" y="6080388"/>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DD2008B4-A891-4071-924C-6F59D88D139A}"/>
                </a:ext>
              </a:extLst>
            </p:cNvPr>
            <p:cNvGrpSpPr/>
            <p:nvPr/>
          </p:nvGrpSpPr>
          <p:grpSpPr>
            <a:xfrm>
              <a:off x="7978437" y="-1916"/>
              <a:ext cx="2655372" cy="8422548"/>
              <a:chOff x="0" y="0"/>
              <a:chExt cx="3049996" cy="9130384"/>
            </a:xfrm>
            <a:grpFill/>
          </p:grpSpPr>
          <p:sp>
            <p:nvSpPr>
              <p:cNvPr id="55" name="Rectangle 54">
                <a:extLst>
                  <a:ext uri="{FF2B5EF4-FFF2-40B4-BE49-F238E27FC236}">
                    <a16:creationId xmlns:a16="http://schemas.microsoft.com/office/drawing/2014/main" id="{78817035-E283-40F1-9DE9-C9B1E6F17E96}"/>
                  </a:ext>
                </a:extLst>
              </p:cNvPr>
              <p:cNvSpPr/>
              <p:nvPr/>
            </p:nvSpPr>
            <p:spPr>
              <a:xfrm>
                <a:off x="0" y="0"/>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CABCDC6-E615-4022-937D-032A58072A0A}"/>
                  </a:ext>
                </a:extLst>
              </p:cNvPr>
              <p:cNvSpPr/>
              <p:nvPr/>
            </p:nvSpPr>
            <p:spPr>
              <a:xfrm>
                <a:off x="0" y="3029889"/>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13B68860-1743-48BB-B6BA-AC4AD115B9A6}"/>
                  </a:ext>
                </a:extLst>
              </p:cNvPr>
              <p:cNvSpPr/>
              <p:nvPr/>
            </p:nvSpPr>
            <p:spPr>
              <a:xfrm>
                <a:off x="0" y="6080388"/>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B45D877C-DB8F-4CEF-99C6-A800AADD0289}"/>
                </a:ext>
              </a:extLst>
            </p:cNvPr>
            <p:cNvGrpSpPr/>
            <p:nvPr/>
          </p:nvGrpSpPr>
          <p:grpSpPr>
            <a:xfrm>
              <a:off x="10638777" y="-1916"/>
              <a:ext cx="2655372" cy="8422548"/>
              <a:chOff x="0" y="0"/>
              <a:chExt cx="3049996" cy="9130384"/>
            </a:xfrm>
            <a:grpFill/>
          </p:grpSpPr>
          <p:sp>
            <p:nvSpPr>
              <p:cNvPr id="59" name="Rectangle 58">
                <a:extLst>
                  <a:ext uri="{FF2B5EF4-FFF2-40B4-BE49-F238E27FC236}">
                    <a16:creationId xmlns:a16="http://schemas.microsoft.com/office/drawing/2014/main" id="{3371C5CC-FA3B-48BC-A454-DE90F1055C69}"/>
                  </a:ext>
                </a:extLst>
              </p:cNvPr>
              <p:cNvSpPr/>
              <p:nvPr/>
            </p:nvSpPr>
            <p:spPr>
              <a:xfrm>
                <a:off x="0" y="0"/>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24B917BC-977E-4EE2-9582-27E52C365E98}"/>
                  </a:ext>
                </a:extLst>
              </p:cNvPr>
              <p:cNvSpPr/>
              <p:nvPr/>
            </p:nvSpPr>
            <p:spPr>
              <a:xfrm>
                <a:off x="0" y="3029889"/>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18C49791-B224-4FFC-A94A-3C2D43B57261}"/>
                  </a:ext>
                </a:extLst>
              </p:cNvPr>
              <p:cNvSpPr/>
              <p:nvPr/>
            </p:nvSpPr>
            <p:spPr>
              <a:xfrm>
                <a:off x="0" y="6080388"/>
                <a:ext cx="3049996" cy="304999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1" name="Rectangle 20">
            <a:extLst>
              <a:ext uri="{FF2B5EF4-FFF2-40B4-BE49-F238E27FC236}">
                <a16:creationId xmlns:a16="http://schemas.microsoft.com/office/drawing/2014/main" id="{C20BE802-F0B6-4DDD-895E-08E7B6379190}"/>
              </a:ext>
            </a:extLst>
          </p:cNvPr>
          <p:cNvSpPr/>
          <p:nvPr/>
        </p:nvSpPr>
        <p:spPr>
          <a:xfrm>
            <a:off x="2668641" y="2811628"/>
            <a:ext cx="7965167" cy="2793544"/>
          </a:xfrm>
          <a:prstGeom prst="rect">
            <a:avLst/>
          </a:prstGeom>
          <a:solidFill>
            <a:schemeClr val="accent1">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3CDAEF6-7C5F-4383-A465-CB48F9162955}"/>
              </a:ext>
            </a:extLst>
          </p:cNvPr>
          <p:cNvSpPr/>
          <p:nvPr/>
        </p:nvSpPr>
        <p:spPr>
          <a:xfrm>
            <a:off x="2823295" y="3429001"/>
            <a:ext cx="7474948" cy="1508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176213" marR="0" lvl="0" indent="0"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TERIMA KASIH</a:t>
            </a:r>
            <a:endParaRPr kumimoji="0" lang="en-ID" sz="9000" b="1" i="0" u="none" strike="noStrike" kern="1200" cap="none"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nvGrpSpPr>
          <p:cNvPr id="62" name="Group 61">
            <a:extLst>
              <a:ext uri="{FF2B5EF4-FFF2-40B4-BE49-F238E27FC236}">
                <a16:creationId xmlns:a16="http://schemas.microsoft.com/office/drawing/2014/main" id="{E1E83E67-A764-47EA-AD52-B24905438C2A}"/>
              </a:ext>
            </a:extLst>
          </p:cNvPr>
          <p:cNvGrpSpPr/>
          <p:nvPr/>
        </p:nvGrpSpPr>
        <p:grpSpPr>
          <a:xfrm>
            <a:off x="0" y="-1915"/>
            <a:ext cx="12192001" cy="6864647"/>
            <a:chOff x="0" y="-1915"/>
            <a:chExt cx="12192001" cy="6864647"/>
          </a:xfrm>
        </p:grpSpPr>
        <p:grpSp>
          <p:nvGrpSpPr>
            <p:cNvPr id="63" name="Group 62">
              <a:extLst>
                <a:ext uri="{FF2B5EF4-FFF2-40B4-BE49-F238E27FC236}">
                  <a16:creationId xmlns:a16="http://schemas.microsoft.com/office/drawing/2014/main" id="{8CC74AE3-2E2B-469A-96F7-088F709CF9EC}"/>
                </a:ext>
              </a:extLst>
            </p:cNvPr>
            <p:cNvGrpSpPr/>
            <p:nvPr/>
          </p:nvGrpSpPr>
          <p:grpSpPr>
            <a:xfrm>
              <a:off x="0" y="-1915"/>
              <a:ext cx="12192001" cy="6864647"/>
              <a:chOff x="0" y="-1915"/>
              <a:chExt cx="12192001" cy="6864647"/>
            </a:xfrm>
          </p:grpSpPr>
          <p:grpSp>
            <p:nvGrpSpPr>
              <p:cNvPr id="65" name="Group 64">
                <a:extLst>
                  <a:ext uri="{FF2B5EF4-FFF2-40B4-BE49-F238E27FC236}">
                    <a16:creationId xmlns:a16="http://schemas.microsoft.com/office/drawing/2014/main" id="{D70252B3-1C6F-43DE-94AB-3F45E50DE24D}"/>
                  </a:ext>
                </a:extLst>
              </p:cNvPr>
              <p:cNvGrpSpPr/>
              <p:nvPr/>
            </p:nvGrpSpPr>
            <p:grpSpPr>
              <a:xfrm>
                <a:off x="0" y="-1915"/>
                <a:ext cx="12192001" cy="6864647"/>
                <a:chOff x="0" y="-1915"/>
                <a:chExt cx="12192001" cy="6864647"/>
              </a:xfrm>
            </p:grpSpPr>
            <p:grpSp>
              <p:nvGrpSpPr>
                <p:cNvPr id="67" name="Group 66">
                  <a:extLst>
                    <a:ext uri="{FF2B5EF4-FFF2-40B4-BE49-F238E27FC236}">
                      <a16:creationId xmlns:a16="http://schemas.microsoft.com/office/drawing/2014/main" id="{341755B7-4024-438D-9F3F-C30BFEA4BE13}"/>
                    </a:ext>
                  </a:extLst>
                </p:cNvPr>
                <p:cNvGrpSpPr/>
                <p:nvPr/>
              </p:nvGrpSpPr>
              <p:grpSpPr>
                <a:xfrm>
                  <a:off x="0" y="6099717"/>
                  <a:ext cx="12192001" cy="763015"/>
                  <a:chOff x="0" y="6099717"/>
                  <a:chExt cx="12192001" cy="763015"/>
                </a:xfrm>
              </p:grpSpPr>
              <p:sp>
                <p:nvSpPr>
                  <p:cNvPr id="73" name="Isosceles Triangle 72">
                    <a:extLst>
                      <a:ext uri="{FF2B5EF4-FFF2-40B4-BE49-F238E27FC236}">
                        <a16:creationId xmlns:a16="http://schemas.microsoft.com/office/drawing/2014/main" id="{9953D1A7-C45F-4379-B826-B5557D4C6E3C}"/>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CE25692D-699A-48DF-81D7-3A8AF22A051A}"/>
                      </a:ext>
                    </a:extLst>
                  </p:cNvPr>
                  <p:cNvGrpSpPr/>
                  <p:nvPr/>
                </p:nvGrpSpPr>
                <p:grpSpPr>
                  <a:xfrm flipH="1">
                    <a:off x="11489474" y="6099717"/>
                    <a:ext cx="702527" cy="758283"/>
                    <a:chOff x="4661210" y="3428999"/>
                    <a:chExt cx="1045616" cy="875372"/>
                  </a:xfrm>
                </p:grpSpPr>
                <p:sp>
                  <p:nvSpPr>
                    <p:cNvPr id="76" name="Isosceles Triangle 75">
                      <a:extLst>
                        <a:ext uri="{FF2B5EF4-FFF2-40B4-BE49-F238E27FC236}">
                          <a16:creationId xmlns:a16="http://schemas.microsoft.com/office/drawing/2014/main" id="{33713B4E-2DCC-49AF-AC79-80733D0E0A7C}"/>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Isosceles Triangle 76">
                      <a:extLst>
                        <a:ext uri="{FF2B5EF4-FFF2-40B4-BE49-F238E27FC236}">
                          <a16:creationId xmlns:a16="http://schemas.microsoft.com/office/drawing/2014/main" id="{BC3F1697-3F8A-4A7E-852F-0ADF5CE5A890}"/>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Isosceles Triangle 5">
                      <a:extLst>
                        <a:ext uri="{FF2B5EF4-FFF2-40B4-BE49-F238E27FC236}">
                          <a16:creationId xmlns:a16="http://schemas.microsoft.com/office/drawing/2014/main" id="{2E3882CC-DD24-4313-B8A8-5E013E8758DB}"/>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3BD1123D-829C-4FD1-B8A3-36DCC5514B3D}"/>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F047D13A-0843-4E33-8E0C-76562615A556}"/>
                    </a:ext>
                  </a:extLst>
                </p:cNvPr>
                <p:cNvGrpSpPr/>
                <p:nvPr/>
              </p:nvGrpSpPr>
              <p:grpSpPr>
                <a:xfrm>
                  <a:off x="174172" y="-1915"/>
                  <a:ext cx="10310948" cy="543017"/>
                  <a:chOff x="174172" y="56628"/>
                  <a:chExt cx="10310948" cy="543017"/>
                </a:xfrm>
              </p:grpSpPr>
              <p:sp>
                <p:nvSpPr>
                  <p:cNvPr id="69" name="Freeform: Shape 68">
                    <a:extLst>
                      <a:ext uri="{FF2B5EF4-FFF2-40B4-BE49-F238E27FC236}">
                        <a16:creationId xmlns:a16="http://schemas.microsoft.com/office/drawing/2014/main" id="{BEEE9585-A4DB-4BED-AE87-5C43C671B021}"/>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0" name="Straight Connector 69">
                    <a:extLst>
                      <a:ext uri="{FF2B5EF4-FFF2-40B4-BE49-F238E27FC236}">
                        <a16:creationId xmlns:a16="http://schemas.microsoft.com/office/drawing/2014/main" id="{081DBB81-5FDA-4BCB-817F-AFAB3A5527C6}"/>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5D3D5078-6769-4CD5-B90D-060F0EC8C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72" name="Picture 71">
                    <a:extLst>
                      <a:ext uri="{FF2B5EF4-FFF2-40B4-BE49-F238E27FC236}">
                        <a16:creationId xmlns:a16="http://schemas.microsoft.com/office/drawing/2014/main" id="{842C87D7-0868-40E3-A5FE-696413A1BF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66" name="Picture 65">
                <a:extLst>
                  <a:ext uri="{FF2B5EF4-FFF2-40B4-BE49-F238E27FC236}">
                    <a16:creationId xmlns:a16="http://schemas.microsoft.com/office/drawing/2014/main" id="{1ADF05F2-7597-497C-8826-BEC7DF9B17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pic>
          <p:nvPicPr>
            <p:cNvPr id="64" name="Picture 63">
              <a:extLst>
                <a:ext uri="{FF2B5EF4-FFF2-40B4-BE49-F238E27FC236}">
                  <a16:creationId xmlns:a16="http://schemas.microsoft.com/office/drawing/2014/main" id="{DF008238-E490-46D2-8C4B-06AFDDDFE9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6601" y="33231"/>
              <a:ext cx="411554" cy="555403"/>
            </a:xfrm>
            <a:prstGeom prst="rect">
              <a:avLst/>
            </a:prstGeom>
          </p:spPr>
        </p:pic>
      </p:grpSp>
      <p:pic>
        <p:nvPicPr>
          <p:cNvPr id="79" name="Picture 78">
            <a:extLst>
              <a:ext uri="{FF2B5EF4-FFF2-40B4-BE49-F238E27FC236}">
                <a16:creationId xmlns:a16="http://schemas.microsoft.com/office/drawing/2014/main" id="{88D2525E-A4B7-4569-9AF0-2E9CBAAE22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704" y="2642990"/>
            <a:ext cx="2561437" cy="3456726"/>
          </a:xfrm>
          <a:prstGeom prst="rect">
            <a:avLst/>
          </a:prstGeom>
        </p:spPr>
      </p:pic>
    </p:spTree>
    <p:extLst>
      <p:ext uri="{BB962C8B-B14F-4D97-AF65-F5344CB8AC3E}">
        <p14:creationId xmlns:p14="http://schemas.microsoft.com/office/powerpoint/2010/main" val="200692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942D105-128E-4F16-9B64-8B0F13D75E4B}"/>
              </a:ext>
            </a:extLst>
          </p:cNvPr>
          <p:cNvSpPr/>
          <p:nvPr/>
        </p:nvSpPr>
        <p:spPr>
          <a:xfrm>
            <a:off x="127702" y="1021575"/>
            <a:ext cx="1003284" cy="5471139"/>
          </a:xfrm>
          <a:prstGeom prst="roundRect">
            <a:avLst>
              <a:gd name="adj" fmla="val 11905"/>
            </a:avLst>
          </a:prstGeom>
          <a:solidFill>
            <a:srgbClr val="24658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C2034D6-8B90-4894-8ABA-493B79758E3E}"/>
              </a:ext>
            </a:extLst>
          </p:cNvPr>
          <p:cNvCxnSpPr>
            <a:cxnSpLocks/>
          </p:cNvCxnSpPr>
          <p:nvPr/>
        </p:nvCxnSpPr>
        <p:spPr>
          <a:xfrm flipH="1">
            <a:off x="1745471" y="1964650"/>
            <a:ext cx="4283858" cy="0"/>
          </a:xfrm>
          <a:prstGeom prst="line">
            <a:avLst/>
          </a:prstGeom>
          <a:ln w="19050">
            <a:solidFill>
              <a:srgbClr val="24658D"/>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426BB8D-FAA7-411F-88C6-55723CE5B7BC}"/>
              </a:ext>
            </a:extLst>
          </p:cNvPr>
          <p:cNvGrpSpPr/>
          <p:nvPr/>
        </p:nvGrpSpPr>
        <p:grpSpPr>
          <a:xfrm>
            <a:off x="1292111" y="1043783"/>
            <a:ext cx="433632" cy="707886"/>
            <a:chOff x="5231876" y="1609327"/>
            <a:chExt cx="433632" cy="707886"/>
          </a:xfrm>
        </p:grpSpPr>
        <p:sp>
          <p:nvSpPr>
            <p:cNvPr id="15" name="Oval 14">
              <a:extLst>
                <a:ext uri="{FF2B5EF4-FFF2-40B4-BE49-F238E27FC236}">
                  <a16:creationId xmlns:a16="http://schemas.microsoft.com/office/drawing/2014/main" id="{B6F2F4CC-C724-4AA4-A6B9-515B419FC504}"/>
                </a:ext>
              </a:extLst>
            </p:cNvPr>
            <p:cNvSpPr/>
            <p:nvPr/>
          </p:nvSpPr>
          <p:spPr>
            <a:xfrm>
              <a:off x="5231876" y="1875934"/>
              <a:ext cx="433632" cy="43363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C21DAA-22BF-44CB-8650-E2FD1347965E}"/>
                </a:ext>
              </a:extLst>
            </p:cNvPr>
            <p:cNvSpPr txBox="1"/>
            <p:nvPr/>
          </p:nvSpPr>
          <p:spPr>
            <a:xfrm>
              <a:off x="5291246" y="1609327"/>
              <a:ext cx="3497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rPr>
                <a:t>1</a:t>
              </a:r>
              <a:endParaRPr kumimoji="0" lang="en-ID"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endParaRPr>
            </a:p>
          </p:txBody>
        </p:sp>
      </p:grpSp>
      <p:grpSp>
        <p:nvGrpSpPr>
          <p:cNvPr id="18" name="Group 17">
            <a:extLst>
              <a:ext uri="{FF2B5EF4-FFF2-40B4-BE49-F238E27FC236}">
                <a16:creationId xmlns:a16="http://schemas.microsoft.com/office/drawing/2014/main" id="{91304E47-C599-44B8-92B1-94A5B4FBF280}"/>
              </a:ext>
            </a:extLst>
          </p:cNvPr>
          <p:cNvGrpSpPr/>
          <p:nvPr/>
        </p:nvGrpSpPr>
        <p:grpSpPr>
          <a:xfrm>
            <a:off x="1242562" y="2319717"/>
            <a:ext cx="508532" cy="707886"/>
            <a:chOff x="5231876" y="1609327"/>
            <a:chExt cx="508532" cy="707886"/>
          </a:xfrm>
        </p:grpSpPr>
        <p:sp>
          <p:nvSpPr>
            <p:cNvPr id="19" name="Oval 18">
              <a:extLst>
                <a:ext uri="{FF2B5EF4-FFF2-40B4-BE49-F238E27FC236}">
                  <a16:creationId xmlns:a16="http://schemas.microsoft.com/office/drawing/2014/main" id="{E24C4FAC-AAFB-470E-A300-D758D2A79C42}"/>
                </a:ext>
              </a:extLst>
            </p:cNvPr>
            <p:cNvSpPr/>
            <p:nvPr/>
          </p:nvSpPr>
          <p:spPr>
            <a:xfrm>
              <a:off x="5231876" y="1875934"/>
              <a:ext cx="433632" cy="43363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2787D44-CDD3-47A2-A40C-F4430F53ADD0}"/>
                </a:ext>
              </a:extLst>
            </p:cNvPr>
            <p:cNvSpPr txBox="1"/>
            <p:nvPr/>
          </p:nvSpPr>
          <p:spPr>
            <a:xfrm>
              <a:off x="5291246" y="1609327"/>
              <a:ext cx="44916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rPr>
                <a:t>2</a:t>
              </a:r>
              <a:endParaRPr kumimoji="0" lang="en-ID"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endParaRPr>
            </a:p>
          </p:txBody>
        </p:sp>
      </p:grpSp>
      <p:grpSp>
        <p:nvGrpSpPr>
          <p:cNvPr id="21" name="Group 20">
            <a:extLst>
              <a:ext uri="{FF2B5EF4-FFF2-40B4-BE49-F238E27FC236}">
                <a16:creationId xmlns:a16="http://schemas.microsoft.com/office/drawing/2014/main" id="{1B19781D-C383-499F-877E-136728E60FB1}"/>
              </a:ext>
            </a:extLst>
          </p:cNvPr>
          <p:cNvGrpSpPr/>
          <p:nvPr/>
        </p:nvGrpSpPr>
        <p:grpSpPr>
          <a:xfrm>
            <a:off x="1276639" y="4335194"/>
            <a:ext cx="451626" cy="707886"/>
            <a:chOff x="5231876" y="1609327"/>
            <a:chExt cx="451626" cy="707886"/>
          </a:xfrm>
        </p:grpSpPr>
        <p:sp>
          <p:nvSpPr>
            <p:cNvPr id="22" name="Oval 21">
              <a:extLst>
                <a:ext uri="{FF2B5EF4-FFF2-40B4-BE49-F238E27FC236}">
                  <a16:creationId xmlns:a16="http://schemas.microsoft.com/office/drawing/2014/main" id="{CDFE0E0C-4C20-44B1-806E-0523529EDD21}"/>
                </a:ext>
              </a:extLst>
            </p:cNvPr>
            <p:cNvSpPr/>
            <p:nvPr/>
          </p:nvSpPr>
          <p:spPr>
            <a:xfrm>
              <a:off x="5231876" y="1875934"/>
              <a:ext cx="433632" cy="43363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F562AA9-773A-40B9-8046-AD79B55AF27A}"/>
                </a:ext>
              </a:extLst>
            </p:cNvPr>
            <p:cNvSpPr txBox="1"/>
            <p:nvPr/>
          </p:nvSpPr>
          <p:spPr>
            <a:xfrm>
              <a:off x="5248767" y="1609327"/>
              <a:ext cx="4347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rPr>
                <a:t>3</a:t>
              </a:r>
              <a:endParaRPr kumimoji="0" lang="en-ID"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endParaRPr>
            </a:p>
          </p:txBody>
        </p:sp>
      </p:grpSp>
      <p:grpSp>
        <p:nvGrpSpPr>
          <p:cNvPr id="24" name="Group 23">
            <a:extLst>
              <a:ext uri="{FF2B5EF4-FFF2-40B4-BE49-F238E27FC236}">
                <a16:creationId xmlns:a16="http://schemas.microsoft.com/office/drawing/2014/main" id="{37098AF6-11CD-45B2-9E92-D9DF6BCFB613}"/>
              </a:ext>
            </a:extLst>
          </p:cNvPr>
          <p:cNvGrpSpPr/>
          <p:nvPr/>
        </p:nvGrpSpPr>
        <p:grpSpPr>
          <a:xfrm>
            <a:off x="222155" y="1123791"/>
            <a:ext cx="720000" cy="720000"/>
            <a:chOff x="6355137" y="567672"/>
            <a:chExt cx="1371600" cy="1331913"/>
          </a:xfrm>
          <a:effectLst>
            <a:outerShdw blurRad="50800" dist="38100" dir="2700000" algn="tl" rotWithShape="0">
              <a:prstClr val="black">
                <a:alpha val="40000"/>
              </a:prstClr>
            </a:outerShdw>
          </a:effectLst>
        </p:grpSpPr>
        <p:sp>
          <p:nvSpPr>
            <p:cNvPr id="25" name="Oval 94">
              <a:extLst>
                <a:ext uri="{FF2B5EF4-FFF2-40B4-BE49-F238E27FC236}">
                  <a16:creationId xmlns:a16="http://schemas.microsoft.com/office/drawing/2014/main" id="{BB0B9475-E274-4FF2-B71D-D2136B0DA4D1}"/>
                </a:ext>
              </a:extLst>
            </p:cNvPr>
            <p:cNvSpPr>
              <a:spLocks noChangeArrowheads="1"/>
            </p:cNvSpPr>
            <p:nvPr/>
          </p:nvSpPr>
          <p:spPr bwMode="auto">
            <a:xfrm>
              <a:off x="7650537" y="1574147"/>
              <a:ext cx="60325"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6" name="Oval 95">
              <a:extLst>
                <a:ext uri="{FF2B5EF4-FFF2-40B4-BE49-F238E27FC236}">
                  <a16:creationId xmlns:a16="http://schemas.microsoft.com/office/drawing/2014/main" id="{7538BAA5-8B9B-4572-ACE4-AA9E7800DD3F}"/>
                </a:ext>
              </a:extLst>
            </p:cNvPr>
            <p:cNvSpPr>
              <a:spLocks noChangeArrowheads="1"/>
            </p:cNvSpPr>
            <p:nvPr/>
          </p:nvSpPr>
          <p:spPr bwMode="auto">
            <a:xfrm>
              <a:off x="7590212" y="1728135"/>
              <a:ext cx="120650" cy="120650"/>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7" name="Freeform 96">
              <a:extLst>
                <a:ext uri="{FF2B5EF4-FFF2-40B4-BE49-F238E27FC236}">
                  <a16:creationId xmlns:a16="http://schemas.microsoft.com/office/drawing/2014/main" id="{AF25F607-94A1-45EE-9C54-D4C77A5F379B}"/>
                </a:ext>
              </a:extLst>
            </p:cNvPr>
            <p:cNvSpPr>
              <a:spLocks/>
            </p:cNvSpPr>
            <p:nvPr/>
          </p:nvSpPr>
          <p:spPr bwMode="auto">
            <a:xfrm>
              <a:off x="7437812" y="659747"/>
              <a:ext cx="182563" cy="212725"/>
            </a:xfrm>
            <a:custGeom>
              <a:avLst/>
              <a:gdLst>
                <a:gd name="T0" fmla="*/ 509 w 509"/>
                <a:gd name="T1" fmla="*/ 254 h 594"/>
                <a:gd name="T2" fmla="*/ 509 w 509"/>
                <a:gd name="T3" fmla="*/ 594 h 594"/>
                <a:gd name="T4" fmla="*/ 0 w 509"/>
                <a:gd name="T5" fmla="*/ 594 h 594"/>
                <a:gd name="T6" fmla="*/ 0 w 509"/>
                <a:gd name="T7" fmla="*/ 254 h 594"/>
                <a:gd name="T8" fmla="*/ 255 w 509"/>
                <a:gd name="T9" fmla="*/ 0 h 594"/>
                <a:gd name="T10" fmla="*/ 435 w 509"/>
                <a:gd name="T11" fmla="*/ 74 h 594"/>
                <a:gd name="T12" fmla="*/ 509 w 509"/>
                <a:gd name="T13" fmla="*/ 254 h 594"/>
              </a:gdLst>
              <a:ahLst/>
              <a:cxnLst>
                <a:cxn ang="0">
                  <a:pos x="T0" y="T1"/>
                </a:cxn>
                <a:cxn ang="0">
                  <a:pos x="T2" y="T3"/>
                </a:cxn>
                <a:cxn ang="0">
                  <a:pos x="T4" y="T5"/>
                </a:cxn>
                <a:cxn ang="0">
                  <a:pos x="T6" y="T7"/>
                </a:cxn>
                <a:cxn ang="0">
                  <a:pos x="T8" y="T9"/>
                </a:cxn>
                <a:cxn ang="0">
                  <a:pos x="T10" y="T11"/>
                </a:cxn>
                <a:cxn ang="0">
                  <a:pos x="T12" y="T13"/>
                </a:cxn>
              </a:cxnLst>
              <a:rect l="0" t="0" r="r" b="b"/>
              <a:pathLst>
                <a:path w="509" h="594">
                  <a:moveTo>
                    <a:pt x="509" y="254"/>
                  </a:moveTo>
                  <a:lnTo>
                    <a:pt x="509" y="594"/>
                  </a:lnTo>
                  <a:lnTo>
                    <a:pt x="0" y="594"/>
                  </a:lnTo>
                  <a:lnTo>
                    <a:pt x="0" y="254"/>
                  </a:lnTo>
                  <a:cubicBezTo>
                    <a:pt x="0" y="114"/>
                    <a:pt x="114" y="0"/>
                    <a:pt x="255" y="0"/>
                  </a:cubicBezTo>
                  <a:cubicBezTo>
                    <a:pt x="325" y="0"/>
                    <a:pt x="389" y="28"/>
                    <a:pt x="435" y="74"/>
                  </a:cubicBezTo>
                  <a:cubicBezTo>
                    <a:pt x="481" y="120"/>
                    <a:pt x="509" y="184"/>
                    <a:pt x="509" y="254"/>
                  </a:cubicBezTo>
                  <a:close/>
                </a:path>
              </a:pathLst>
            </a:custGeom>
            <a:solidFill>
              <a:srgbClr val="C8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8" name="Freeform 97">
              <a:extLst>
                <a:ext uri="{FF2B5EF4-FFF2-40B4-BE49-F238E27FC236}">
                  <a16:creationId xmlns:a16="http://schemas.microsoft.com/office/drawing/2014/main" id="{27231BD1-96FB-47F3-BE89-C78D7BBEC464}"/>
                </a:ext>
              </a:extLst>
            </p:cNvPr>
            <p:cNvSpPr>
              <a:spLocks noEditPoints="1"/>
            </p:cNvSpPr>
            <p:nvPr/>
          </p:nvSpPr>
          <p:spPr bwMode="auto">
            <a:xfrm>
              <a:off x="6583737" y="659747"/>
              <a:ext cx="944563" cy="1225550"/>
            </a:xfrm>
            <a:custGeom>
              <a:avLst/>
              <a:gdLst>
                <a:gd name="T0" fmla="*/ 1189 w 2632"/>
                <a:gd name="T1" fmla="*/ 2292 h 3408"/>
                <a:gd name="T2" fmla="*/ 1104 w 2632"/>
                <a:gd name="T3" fmla="*/ 2207 h 3408"/>
                <a:gd name="T4" fmla="*/ 1019 w 2632"/>
                <a:gd name="T5" fmla="*/ 2292 h 3408"/>
                <a:gd name="T6" fmla="*/ 1104 w 2632"/>
                <a:gd name="T7" fmla="*/ 2376 h 3408"/>
                <a:gd name="T8" fmla="*/ 1189 w 2632"/>
                <a:gd name="T9" fmla="*/ 2292 h 3408"/>
                <a:gd name="T10" fmla="*/ 2377 w 2632"/>
                <a:gd name="T11" fmla="*/ 2631 h 3408"/>
                <a:gd name="T12" fmla="*/ 2377 w 2632"/>
                <a:gd name="T13" fmla="*/ 2973 h 3408"/>
                <a:gd name="T14" fmla="*/ 1974 w 2632"/>
                <a:gd name="T15" fmla="*/ 3408 h 3408"/>
                <a:gd name="T16" fmla="*/ 1885 w 2632"/>
                <a:gd name="T17" fmla="*/ 3408 h 3408"/>
                <a:gd name="T18" fmla="*/ 1486 w 2632"/>
                <a:gd name="T19" fmla="*/ 2971 h 3408"/>
                <a:gd name="T20" fmla="*/ 0 w 2632"/>
                <a:gd name="T21" fmla="*/ 2971 h 3408"/>
                <a:gd name="T22" fmla="*/ 0 w 2632"/>
                <a:gd name="T23" fmla="*/ 348 h 3408"/>
                <a:gd name="T24" fmla="*/ 349 w 2632"/>
                <a:gd name="T25" fmla="*/ 0 h 3408"/>
                <a:gd name="T26" fmla="*/ 2632 w 2632"/>
                <a:gd name="T27" fmla="*/ 0 h 3408"/>
                <a:gd name="T28" fmla="*/ 2377 w 2632"/>
                <a:gd name="T29" fmla="*/ 254 h 3408"/>
                <a:gd name="T30" fmla="*/ 2377 w 2632"/>
                <a:gd name="T31" fmla="*/ 594 h 3408"/>
                <a:gd name="T32" fmla="*/ 2377 w 2632"/>
                <a:gd name="T33" fmla="*/ 2631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2" h="3408">
                  <a:moveTo>
                    <a:pt x="1189" y="2292"/>
                  </a:moveTo>
                  <a:cubicBezTo>
                    <a:pt x="1189" y="2245"/>
                    <a:pt x="1151" y="2207"/>
                    <a:pt x="1104" y="2207"/>
                  </a:cubicBezTo>
                  <a:cubicBezTo>
                    <a:pt x="1057" y="2207"/>
                    <a:pt x="1019" y="2245"/>
                    <a:pt x="1019" y="2292"/>
                  </a:cubicBezTo>
                  <a:cubicBezTo>
                    <a:pt x="1019" y="2338"/>
                    <a:pt x="1057" y="2376"/>
                    <a:pt x="1104" y="2376"/>
                  </a:cubicBezTo>
                  <a:cubicBezTo>
                    <a:pt x="1151" y="2376"/>
                    <a:pt x="1189" y="2338"/>
                    <a:pt x="1189" y="2292"/>
                  </a:cubicBezTo>
                  <a:close/>
                  <a:moveTo>
                    <a:pt x="2377" y="2631"/>
                  </a:moveTo>
                  <a:lnTo>
                    <a:pt x="2377" y="2973"/>
                  </a:lnTo>
                  <a:cubicBezTo>
                    <a:pt x="2373" y="3245"/>
                    <a:pt x="2182" y="3392"/>
                    <a:pt x="1974" y="3408"/>
                  </a:cubicBezTo>
                  <a:lnTo>
                    <a:pt x="1885" y="3408"/>
                  </a:lnTo>
                  <a:cubicBezTo>
                    <a:pt x="1677" y="3387"/>
                    <a:pt x="1486" y="3244"/>
                    <a:pt x="1486" y="2971"/>
                  </a:cubicBezTo>
                  <a:lnTo>
                    <a:pt x="0" y="2971"/>
                  </a:lnTo>
                  <a:lnTo>
                    <a:pt x="0" y="348"/>
                  </a:lnTo>
                  <a:cubicBezTo>
                    <a:pt x="0" y="156"/>
                    <a:pt x="156" y="0"/>
                    <a:pt x="349" y="0"/>
                  </a:cubicBezTo>
                  <a:lnTo>
                    <a:pt x="2632" y="0"/>
                  </a:lnTo>
                  <a:cubicBezTo>
                    <a:pt x="2491" y="0"/>
                    <a:pt x="2377" y="114"/>
                    <a:pt x="2377" y="254"/>
                  </a:cubicBezTo>
                  <a:lnTo>
                    <a:pt x="2377" y="594"/>
                  </a:lnTo>
                  <a:lnTo>
                    <a:pt x="2377" y="2631"/>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9" name="Freeform 98">
              <a:extLst>
                <a:ext uri="{FF2B5EF4-FFF2-40B4-BE49-F238E27FC236}">
                  <a16:creationId xmlns:a16="http://schemas.microsoft.com/office/drawing/2014/main" id="{F9550FC8-FA8F-48C7-A1B6-EC9D6093BE08}"/>
                </a:ext>
              </a:extLst>
            </p:cNvPr>
            <p:cNvSpPr>
              <a:spLocks/>
            </p:cNvSpPr>
            <p:nvPr/>
          </p:nvSpPr>
          <p:spPr bwMode="auto">
            <a:xfrm>
              <a:off x="6445624" y="1728135"/>
              <a:ext cx="814388" cy="157163"/>
            </a:xfrm>
            <a:custGeom>
              <a:avLst/>
              <a:gdLst>
                <a:gd name="T0" fmla="*/ 2272 w 2272"/>
                <a:gd name="T1" fmla="*/ 437 h 437"/>
                <a:gd name="T2" fmla="*/ 411 w 2272"/>
                <a:gd name="T3" fmla="*/ 437 h 437"/>
                <a:gd name="T4" fmla="*/ 0 w 2272"/>
                <a:gd name="T5" fmla="*/ 0 h 437"/>
                <a:gd name="T6" fmla="*/ 1873 w 2272"/>
                <a:gd name="T7" fmla="*/ 0 h 437"/>
                <a:gd name="T8" fmla="*/ 2272 w 2272"/>
                <a:gd name="T9" fmla="*/ 437 h 437"/>
              </a:gdLst>
              <a:ahLst/>
              <a:cxnLst>
                <a:cxn ang="0">
                  <a:pos x="T0" y="T1"/>
                </a:cxn>
                <a:cxn ang="0">
                  <a:pos x="T2" y="T3"/>
                </a:cxn>
                <a:cxn ang="0">
                  <a:pos x="T4" y="T5"/>
                </a:cxn>
                <a:cxn ang="0">
                  <a:pos x="T6" y="T7"/>
                </a:cxn>
                <a:cxn ang="0">
                  <a:pos x="T8" y="T9"/>
                </a:cxn>
              </a:cxnLst>
              <a:rect l="0" t="0" r="r" b="b"/>
              <a:pathLst>
                <a:path w="2272" h="437">
                  <a:moveTo>
                    <a:pt x="2272" y="437"/>
                  </a:moveTo>
                  <a:lnTo>
                    <a:pt x="411" y="437"/>
                  </a:lnTo>
                  <a:cubicBezTo>
                    <a:pt x="187" y="437"/>
                    <a:pt x="0" y="286"/>
                    <a:pt x="0" y="0"/>
                  </a:cubicBezTo>
                  <a:lnTo>
                    <a:pt x="1873" y="0"/>
                  </a:lnTo>
                  <a:cubicBezTo>
                    <a:pt x="1873" y="273"/>
                    <a:pt x="2064" y="416"/>
                    <a:pt x="2272" y="437"/>
                  </a:cubicBezTo>
                  <a:close/>
                </a:path>
              </a:pathLst>
            </a:custGeom>
            <a:solidFill>
              <a:srgbClr val="C8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0" name="Oval 99">
              <a:extLst>
                <a:ext uri="{FF2B5EF4-FFF2-40B4-BE49-F238E27FC236}">
                  <a16:creationId xmlns:a16="http://schemas.microsoft.com/office/drawing/2014/main" id="{48B68D68-89B9-4E9C-821F-9D9F24B48EEA}"/>
                </a:ext>
              </a:extLst>
            </p:cNvPr>
            <p:cNvSpPr>
              <a:spLocks noChangeArrowheads="1"/>
            </p:cNvSpPr>
            <p:nvPr/>
          </p:nvSpPr>
          <p:spPr bwMode="auto">
            <a:xfrm>
              <a:off x="6950449" y="1453497"/>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1" name="Oval 100">
              <a:extLst>
                <a:ext uri="{FF2B5EF4-FFF2-40B4-BE49-F238E27FC236}">
                  <a16:creationId xmlns:a16="http://schemas.microsoft.com/office/drawing/2014/main" id="{14971B32-9202-43A5-A4D3-9AB91E7B108D}"/>
                </a:ext>
              </a:extLst>
            </p:cNvPr>
            <p:cNvSpPr>
              <a:spLocks noChangeArrowheads="1"/>
            </p:cNvSpPr>
            <p:nvPr/>
          </p:nvSpPr>
          <p:spPr bwMode="auto">
            <a:xfrm>
              <a:off x="6523412" y="567672"/>
              <a:ext cx="60325"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2" name="Oval 101">
              <a:extLst>
                <a:ext uri="{FF2B5EF4-FFF2-40B4-BE49-F238E27FC236}">
                  <a16:creationId xmlns:a16="http://schemas.microsoft.com/office/drawing/2014/main" id="{A764B326-7794-48FB-B23F-A85D904BFAEE}"/>
                </a:ext>
              </a:extLst>
            </p:cNvPr>
            <p:cNvSpPr>
              <a:spLocks noChangeArrowheads="1"/>
            </p:cNvSpPr>
            <p:nvPr/>
          </p:nvSpPr>
          <p:spPr bwMode="auto">
            <a:xfrm>
              <a:off x="6431337" y="1391585"/>
              <a:ext cx="61913"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3" name="Oval 102">
              <a:extLst>
                <a:ext uri="{FF2B5EF4-FFF2-40B4-BE49-F238E27FC236}">
                  <a16:creationId xmlns:a16="http://schemas.microsoft.com/office/drawing/2014/main" id="{2D3C1E22-A093-4F08-B96F-2974FA5423F0}"/>
                </a:ext>
              </a:extLst>
            </p:cNvPr>
            <p:cNvSpPr>
              <a:spLocks noChangeArrowheads="1"/>
            </p:cNvSpPr>
            <p:nvPr/>
          </p:nvSpPr>
          <p:spPr bwMode="auto">
            <a:xfrm>
              <a:off x="6371012" y="750235"/>
              <a:ext cx="122238" cy="12223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4" name="Freeform 103">
              <a:extLst>
                <a:ext uri="{FF2B5EF4-FFF2-40B4-BE49-F238E27FC236}">
                  <a16:creationId xmlns:a16="http://schemas.microsoft.com/office/drawing/2014/main" id="{E76D86F9-46E5-4C8A-A0F0-D14B8611EFDB}"/>
                </a:ext>
              </a:extLst>
            </p:cNvPr>
            <p:cNvSpPr>
              <a:spLocks/>
            </p:cNvSpPr>
            <p:nvPr/>
          </p:nvSpPr>
          <p:spPr bwMode="auto">
            <a:xfrm>
              <a:off x="7245724" y="858185"/>
              <a:ext cx="206375" cy="1041400"/>
            </a:xfrm>
            <a:custGeom>
              <a:avLst/>
              <a:gdLst>
                <a:gd name="T0" fmla="*/ 132 w 578"/>
                <a:gd name="T1" fmla="*/ 2899 h 2899"/>
                <a:gd name="T2" fmla="*/ 43 w 578"/>
                <a:gd name="T3" fmla="*/ 2899 h 2899"/>
                <a:gd name="T4" fmla="*/ 0 w 578"/>
                <a:gd name="T5" fmla="*/ 2857 h 2899"/>
                <a:gd name="T6" fmla="*/ 43 w 578"/>
                <a:gd name="T7" fmla="*/ 2814 h 2899"/>
                <a:gd name="T8" fmla="*/ 131 w 578"/>
                <a:gd name="T9" fmla="*/ 2814 h 2899"/>
                <a:gd name="T10" fmla="*/ 493 w 578"/>
                <a:gd name="T11" fmla="*/ 2421 h 2899"/>
                <a:gd name="T12" fmla="*/ 493 w 578"/>
                <a:gd name="T13" fmla="*/ 43 h 2899"/>
                <a:gd name="T14" fmla="*/ 535 w 578"/>
                <a:gd name="T15" fmla="*/ 0 h 2899"/>
                <a:gd name="T16" fmla="*/ 578 w 578"/>
                <a:gd name="T17" fmla="*/ 43 h 2899"/>
                <a:gd name="T18" fmla="*/ 578 w 578"/>
                <a:gd name="T19" fmla="*/ 2422 h 2899"/>
                <a:gd name="T20" fmla="*/ 136 w 578"/>
                <a:gd name="T21" fmla="*/ 2899 h 2899"/>
                <a:gd name="T22" fmla="*/ 132 w 578"/>
                <a:gd name="T23" fmla="*/ 2899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899">
                  <a:moveTo>
                    <a:pt x="132" y="2899"/>
                  </a:moveTo>
                  <a:lnTo>
                    <a:pt x="43" y="2899"/>
                  </a:lnTo>
                  <a:cubicBezTo>
                    <a:pt x="19" y="2899"/>
                    <a:pt x="0" y="2880"/>
                    <a:pt x="0" y="2857"/>
                  </a:cubicBezTo>
                  <a:cubicBezTo>
                    <a:pt x="0" y="2833"/>
                    <a:pt x="19" y="2814"/>
                    <a:pt x="43" y="2814"/>
                  </a:cubicBezTo>
                  <a:lnTo>
                    <a:pt x="131" y="2814"/>
                  </a:lnTo>
                  <a:cubicBezTo>
                    <a:pt x="296" y="2801"/>
                    <a:pt x="489" y="2690"/>
                    <a:pt x="493" y="2421"/>
                  </a:cubicBezTo>
                  <a:lnTo>
                    <a:pt x="493" y="43"/>
                  </a:lnTo>
                  <a:cubicBezTo>
                    <a:pt x="493" y="19"/>
                    <a:pt x="512" y="0"/>
                    <a:pt x="535" y="0"/>
                  </a:cubicBezTo>
                  <a:cubicBezTo>
                    <a:pt x="559" y="0"/>
                    <a:pt x="578" y="19"/>
                    <a:pt x="578" y="43"/>
                  </a:cubicBezTo>
                  <a:lnTo>
                    <a:pt x="578" y="2422"/>
                  </a:lnTo>
                  <a:cubicBezTo>
                    <a:pt x="573" y="2728"/>
                    <a:pt x="352" y="2882"/>
                    <a:pt x="136" y="2899"/>
                  </a:cubicBezTo>
                  <a:lnTo>
                    <a:pt x="132" y="2899"/>
                  </a:ln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5" name="Freeform 104">
              <a:extLst>
                <a:ext uri="{FF2B5EF4-FFF2-40B4-BE49-F238E27FC236}">
                  <a16:creationId xmlns:a16="http://schemas.microsoft.com/office/drawing/2014/main" id="{4AC2CDA4-B26E-439E-9CBD-2CEB86BFFAEC}"/>
                </a:ext>
              </a:extLst>
            </p:cNvPr>
            <p:cNvSpPr>
              <a:spLocks noEditPoints="1"/>
            </p:cNvSpPr>
            <p:nvPr/>
          </p:nvSpPr>
          <p:spPr bwMode="auto">
            <a:xfrm>
              <a:off x="6429749" y="1712260"/>
              <a:ext cx="846138" cy="187325"/>
            </a:xfrm>
            <a:custGeom>
              <a:avLst/>
              <a:gdLst>
                <a:gd name="T0" fmla="*/ 87 w 2358"/>
                <a:gd name="T1" fmla="*/ 85 h 522"/>
                <a:gd name="T2" fmla="*/ 454 w 2358"/>
                <a:gd name="T3" fmla="*/ 437 h 522"/>
                <a:gd name="T4" fmla="*/ 2070 w 2358"/>
                <a:gd name="T5" fmla="*/ 437 h 522"/>
                <a:gd name="T6" fmla="*/ 2008 w 2358"/>
                <a:gd name="T7" fmla="*/ 387 h 522"/>
                <a:gd name="T8" fmla="*/ 1875 w 2358"/>
                <a:gd name="T9" fmla="*/ 85 h 522"/>
                <a:gd name="T10" fmla="*/ 87 w 2358"/>
                <a:gd name="T11" fmla="*/ 85 h 522"/>
                <a:gd name="T12" fmla="*/ 2315 w 2358"/>
                <a:gd name="T13" fmla="*/ 522 h 522"/>
                <a:gd name="T14" fmla="*/ 454 w 2358"/>
                <a:gd name="T15" fmla="*/ 522 h 522"/>
                <a:gd name="T16" fmla="*/ 0 w 2358"/>
                <a:gd name="T17" fmla="*/ 43 h 522"/>
                <a:gd name="T18" fmla="*/ 43 w 2358"/>
                <a:gd name="T19" fmla="*/ 0 h 522"/>
                <a:gd name="T20" fmla="*/ 1916 w 2358"/>
                <a:gd name="T21" fmla="*/ 0 h 522"/>
                <a:gd name="T22" fmla="*/ 1958 w 2358"/>
                <a:gd name="T23" fmla="*/ 43 h 522"/>
                <a:gd name="T24" fmla="*/ 2319 w 2358"/>
                <a:gd name="T25" fmla="*/ 438 h 522"/>
                <a:gd name="T26" fmla="*/ 2357 w 2358"/>
                <a:gd name="T27" fmla="*/ 482 h 522"/>
                <a:gd name="T28" fmla="*/ 2315 w 2358"/>
                <a:gd name="T29" fmla="*/ 52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8" h="522">
                  <a:moveTo>
                    <a:pt x="87" y="85"/>
                  </a:moveTo>
                  <a:cubicBezTo>
                    <a:pt x="103" y="301"/>
                    <a:pt x="244" y="437"/>
                    <a:pt x="454" y="437"/>
                  </a:cubicBezTo>
                  <a:lnTo>
                    <a:pt x="2070" y="437"/>
                  </a:lnTo>
                  <a:cubicBezTo>
                    <a:pt x="2048" y="422"/>
                    <a:pt x="2027" y="405"/>
                    <a:pt x="2008" y="387"/>
                  </a:cubicBezTo>
                  <a:cubicBezTo>
                    <a:pt x="1929" y="309"/>
                    <a:pt x="1883" y="205"/>
                    <a:pt x="1875" y="85"/>
                  </a:cubicBezTo>
                  <a:lnTo>
                    <a:pt x="87" y="85"/>
                  </a:lnTo>
                  <a:close/>
                  <a:moveTo>
                    <a:pt x="2315" y="522"/>
                  </a:moveTo>
                  <a:lnTo>
                    <a:pt x="454" y="522"/>
                  </a:lnTo>
                  <a:cubicBezTo>
                    <a:pt x="228" y="522"/>
                    <a:pt x="0" y="374"/>
                    <a:pt x="0" y="43"/>
                  </a:cubicBezTo>
                  <a:cubicBezTo>
                    <a:pt x="0" y="19"/>
                    <a:pt x="19" y="0"/>
                    <a:pt x="43" y="0"/>
                  </a:cubicBezTo>
                  <a:lnTo>
                    <a:pt x="1916" y="0"/>
                  </a:lnTo>
                  <a:cubicBezTo>
                    <a:pt x="1939" y="0"/>
                    <a:pt x="1958" y="19"/>
                    <a:pt x="1958" y="43"/>
                  </a:cubicBezTo>
                  <a:cubicBezTo>
                    <a:pt x="1958" y="308"/>
                    <a:pt x="2153" y="421"/>
                    <a:pt x="2319" y="438"/>
                  </a:cubicBezTo>
                  <a:cubicBezTo>
                    <a:pt x="2341" y="440"/>
                    <a:pt x="2358" y="459"/>
                    <a:pt x="2357" y="482"/>
                  </a:cubicBezTo>
                  <a:cubicBezTo>
                    <a:pt x="2356" y="505"/>
                    <a:pt x="2337" y="522"/>
                    <a:pt x="2315" y="522"/>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6" name="Freeform 105">
              <a:extLst>
                <a:ext uri="{FF2B5EF4-FFF2-40B4-BE49-F238E27FC236}">
                  <a16:creationId xmlns:a16="http://schemas.microsoft.com/office/drawing/2014/main" id="{8649A1FA-3186-4C25-8458-91A86BCDD1D7}"/>
                </a:ext>
              </a:extLst>
            </p:cNvPr>
            <p:cNvSpPr>
              <a:spLocks/>
            </p:cNvSpPr>
            <p:nvPr/>
          </p:nvSpPr>
          <p:spPr bwMode="auto">
            <a:xfrm>
              <a:off x="6569449" y="643872"/>
              <a:ext cx="974725" cy="1098550"/>
            </a:xfrm>
            <a:custGeom>
              <a:avLst/>
              <a:gdLst>
                <a:gd name="T0" fmla="*/ 42 w 2716"/>
                <a:gd name="T1" fmla="*/ 3056 h 3056"/>
                <a:gd name="T2" fmla="*/ 0 w 2716"/>
                <a:gd name="T3" fmla="*/ 3014 h 3056"/>
                <a:gd name="T4" fmla="*/ 0 w 2716"/>
                <a:gd name="T5" fmla="*/ 391 h 3056"/>
                <a:gd name="T6" fmla="*/ 391 w 2716"/>
                <a:gd name="T7" fmla="*/ 0 h 3056"/>
                <a:gd name="T8" fmla="*/ 2674 w 2716"/>
                <a:gd name="T9" fmla="*/ 0 h 3056"/>
                <a:gd name="T10" fmla="*/ 2716 w 2716"/>
                <a:gd name="T11" fmla="*/ 43 h 3056"/>
                <a:gd name="T12" fmla="*/ 2674 w 2716"/>
                <a:gd name="T13" fmla="*/ 85 h 3056"/>
                <a:gd name="T14" fmla="*/ 391 w 2716"/>
                <a:gd name="T15" fmla="*/ 85 h 3056"/>
                <a:gd name="T16" fmla="*/ 85 w 2716"/>
                <a:gd name="T17" fmla="*/ 391 h 3056"/>
                <a:gd name="T18" fmla="*/ 85 w 2716"/>
                <a:gd name="T19" fmla="*/ 3014 h 3056"/>
                <a:gd name="T20" fmla="*/ 42 w 2716"/>
                <a:gd name="T21" fmla="*/ 3056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6" h="3056">
                  <a:moveTo>
                    <a:pt x="42" y="3056"/>
                  </a:moveTo>
                  <a:cubicBezTo>
                    <a:pt x="19" y="3056"/>
                    <a:pt x="0" y="3037"/>
                    <a:pt x="0" y="3014"/>
                  </a:cubicBezTo>
                  <a:lnTo>
                    <a:pt x="0" y="391"/>
                  </a:lnTo>
                  <a:cubicBezTo>
                    <a:pt x="0" y="175"/>
                    <a:pt x="175" y="0"/>
                    <a:pt x="391" y="0"/>
                  </a:cubicBezTo>
                  <a:lnTo>
                    <a:pt x="2674" y="0"/>
                  </a:lnTo>
                  <a:cubicBezTo>
                    <a:pt x="2697" y="0"/>
                    <a:pt x="2716" y="19"/>
                    <a:pt x="2716" y="43"/>
                  </a:cubicBezTo>
                  <a:cubicBezTo>
                    <a:pt x="2716" y="66"/>
                    <a:pt x="2697" y="85"/>
                    <a:pt x="2674" y="85"/>
                  </a:cubicBezTo>
                  <a:lnTo>
                    <a:pt x="391" y="85"/>
                  </a:lnTo>
                  <a:cubicBezTo>
                    <a:pt x="222" y="85"/>
                    <a:pt x="85" y="222"/>
                    <a:pt x="85" y="391"/>
                  </a:cubicBezTo>
                  <a:lnTo>
                    <a:pt x="85" y="3014"/>
                  </a:lnTo>
                  <a:cubicBezTo>
                    <a:pt x="85" y="3037"/>
                    <a:pt x="66" y="3056"/>
                    <a:pt x="42" y="3056"/>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7" name="Freeform 106">
              <a:extLst>
                <a:ext uri="{FF2B5EF4-FFF2-40B4-BE49-F238E27FC236}">
                  <a16:creationId xmlns:a16="http://schemas.microsoft.com/office/drawing/2014/main" id="{23FC3341-1701-4EF8-870A-8047FA2DD79D}"/>
                </a:ext>
              </a:extLst>
            </p:cNvPr>
            <p:cNvSpPr>
              <a:spLocks noEditPoints="1"/>
            </p:cNvSpPr>
            <p:nvPr/>
          </p:nvSpPr>
          <p:spPr bwMode="auto">
            <a:xfrm>
              <a:off x="7421937" y="643872"/>
              <a:ext cx="214313" cy="244475"/>
            </a:xfrm>
            <a:custGeom>
              <a:avLst/>
              <a:gdLst>
                <a:gd name="T0" fmla="*/ 85 w 594"/>
                <a:gd name="T1" fmla="*/ 594 h 679"/>
                <a:gd name="T2" fmla="*/ 509 w 594"/>
                <a:gd name="T3" fmla="*/ 594 h 679"/>
                <a:gd name="T4" fmla="*/ 509 w 594"/>
                <a:gd name="T5" fmla="*/ 297 h 679"/>
                <a:gd name="T6" fmla="*/ 447 w 594"/>
                <a:gd name="T7" fmla="*/ 147 h 679"/>
                <a:gd name="T8" fmla="*/ 297 w 594"/>
                <a:gd name="T9" fmla="*/ 85 h 679"/>
                <a:gd name="T10" fmla="*/ 85 w 594"/>
                <a:gd name="T11" fmla="*/ 297 h 679"/>
                <a:gd name="T12" fmla="*/ 85 w 594"/>
                <a:gd name="T13" fmla="*/ 594 h 679"/>
                <a:gd name="T14" fmla="*/ 551 w 594"/>
                <a:gd name="T15" fmla="*/ 679 h 679"/>
                <a:gd name="T16" fmla="*/ 42 w 594"/>
                <a:gd name="T17" fmla="*/ 679 h 679"/>
                <a:gd name="T18" fmla="*/ 0 w 594"/>
                <a:gd name="T19" fmla="*/ 637 h 679"/>
                <a:gd name="T20" fmla="*/ 0 w 594"/>
                <a:gd name="T21" fmla="*/ 297 h 679"/>
                <a:gd name="T22" fmla="*/ 297 w 594"/>
                <a:gd name="T23" fmla="*/ 0 h 679"/>
                <a:gd name="T24" fmla="*/ 507 w 594"/>
                <a:gd name="T25" fmla="*/ 87 h 679"/>
                <a:gd name="T26" fmla="*/ 594 w 594"/>
                <a:gd name="T27" fmla="*/ 297 h 679"/>
                <a:gd name="T28" fmla="*/ 594 w 594"/>
                <a:gd name="T29" fmla="*/ 637 h 679"/>
                <a:gd name="T30" fmla="*/ 551 w 594"/>
                <a:gd name="T31" fmla="*/ 679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4" h="679">
                  <a:moveTo>
                    <a:pt x="85" y="594"/>
                  </a:moveTo>
                  <a:lnTo>
                    <a:pt x="509" y="594"/>
                  </a:lnTo>
                  <a:lnTo>
                    <a:pt x="509" y="297"/>
                  </a:lnTo>
                  <a:cubicBezTo>
                    <a:pt x="509" y="241"/>
                    <a:pt x="487" y="187"/>
                    <a:pt x="447" y="147"/>
                  </a:cubicBezTo>
                  <a:cubicBezTo>
                    <a:pt x="407" y="107"/>
                    <a:pt x="354" y="85"/>
                    <a:pt x="297" y="85"/>
                  </a:cubicBezTo>
                  <a:cubicBezTo>
                    <a:pt x="180" y="85"/>
                    <a:pt x="85" y="180"/>
                    <a:pt x="85" y="297"/>
                  </a:cubicBezTo>
                  <a:lnTo>
                    <a:pt x="85" y="594"/>
                  </a:lnTo>
                  <a:close/>
                  <a:moveTo>
                    <a:pt x="551" y="679"/>
                  </a:moveTo>
                  <a:lnTo>
                    <a:pt x="42" y="679"/>
                  </a:lnTo>
                  <a:cubicBezTo>
                    <a:pt x="19" y="679"/>
                    <a:pt x="0" y="660"/>
                    <a:pt x="0" y="637"/>
                  </a:cubicBezTo>
                  <a:lnTo>
                    <a:pt x="0" y="297"/>
                  </a:lnTo>
                  <a:cubicBezTo>
                    <a:pt x="0" y="133"/>
                    <a:pt x="133" y="0"/>
                    <a:pt x="297" y="0"/>
                  </a:cubicBezTo>
                  <a:cubicBezTo>
                    <a:pt x="376" y="0"/>
                    <a:pt x="451" y="31"/>
                    <a:pt x="507" y="87"/>
                  </a:cubicBezTo>
                  <a:cubicBezTo>
                    <a:pt x="563" y="143"/>
                    <a:pt x="594" y="218"/>
                    <a:pt x="594" y="297"/>
                  </a:cubicBezTo>
                  <a:lnTo>
                    <a:pt x="594" y="637"/>
                  </a:lnTo>
                  <a:cubicBezTo>
                    <a:pt x="594" y="660"/>
                    <a:pt x="575" y="679"/>
                    <a:pt x="551" y="67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8" name="Freeform 107">
              <a:extLst>
                <a:ext uri="{FF2B5EF4-FFF2-40B4-BE49-F238E27FC236}">
                  <a16:creationId xmlns:a16="http://schemas.microsoft.com/office/drawing/2014/main" id="{851642C3-535C-4574-8E0B-79BCB76EFFD4}"/>
                </a:ext>
              </a:extLst>
            </p:cNvPr>
            <p:cNvSpPr>
              <a:spLocks/>
            </p:cNvSpPr>
            <p:nvPr/>
          </p:nvSpPr>
          <p:spPr bwMode="auto">
            <a:xfrm>
              <a:off x="6720262" y="948672"/>
              <a:ext cx="244475" cy="31750"/>
            </a:xfrm>
            <a:custGeom>
              <a:avLst/>
              <a:gdLst>
                <a:gd name="T0" fmla="*/ 637 w 680"/>
                <a:gd name="T1" fmla="*/ 85 h 85"/>
                <a:gd name="T2" fmla="*/ 43 w 680"/>
                <a:gd name="T3" fmla="*/ 85 h 85"/>
                <a:gd name="T4" fmla="*/ 0 w 680"/>
                <a:gd name="T5" fmla="*/ 42 h 85"/>
                <a:gd name="T6" fmla="*/ 43 w 680"/>
                <a:gd name="T7" fmla="*/ 0 h 85"/>
                <a:gd name="T8" fmla="*/ 637 w 680"/>
                <a:gd name="T9" fmla="*/ 0 h 85"/>
                <a:gd name="T10" fmla="*/ 680 w 680"/>
                <a:gd name="T11" fmla="*/ 42 h 85"/>
                <a:gd name="T12" fmla="*/ 637 w 680"/>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680" h="85">
                  <a:moveTo>
                    <a:pt x="637" y="85"/>
                  </a:moveTo>
                  <a:lnTo>
                    <a:pt x="43" y="85"/>
                  </a:lnTo>
                  <a:cubicBezTo>
                    <a:pt x="19" y="85"/>
                    <a:pt x="0" y="66"/>
                    <a:pt x="0" y="42"/>
                  </a:cubicBezTo>
                  <a:cubicBezTo>
                    <a:pt x="0" y="19"/>
                    <a:pt x="19" y="0"/>
                    <a:pt x="43" y="0"/>
                  </a:cubicBezTo>
                  <a:lnTo>
                    <a:pt x="637" y="0"/>
                  </a:lnTo>
                  <a:cubicBezTo>
                    <a:pt x="661" y="0"/>
                    <a:pt x="680" y="19"/>
                    <a:pt x="680" y="42"/>
                  </a:cubicBezTo>
                  <a:cubicBezTo>
                    <a:pt x="680" y="66"/>
                    <a:pt x="661" y="85"/>
                    <a:pt x="637"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39" name="Freeform 108">
              <a:extLst>
                <a:ext uri="{FF2B5EF4-FFF2-40B4-BE49-F238E27FC236}">
                  <a16:creationId xmlns:a16="http://schemas.microsoft.com/office/drawing/2014/main" id="{19068031-5D99-4C52-A96F-50815017859E}"/>
                </a:ext>
              </a:extLst>
            </p:cNvPr>
            <p:cNvSpPr>
              <a:spLocks/>
            </p:cNvSpPr>
            <p:nvPr/>
          </p:nvSpPr>
          <p:spPr bwMode="auto">
            <a:xfrm>
              <a:off x="6720262" y="1101072"/>
              <a:ext cx="488950" cy="31750"/>
            </a:xfrm>
            <a:custGeom>
              <a:avLst/>
              <a:gdLst>
                <a:gd name="T0" fmla="*/ 1316 w 1359"/>
                <a:gd name="T1" fmla="*/ 85 h 85"/>
                <a:gd name="T2" fmla="*/ 43 w 1359"/>
                <a:gd name="T3" fmla="*/ 85 h 85"/>
                <a:gd name="T4" fmla="*/ 0 w 1359"/>
                <a:gd name="T5" fmla="*/ 43 h 85"/>
                <a:gd name="T6" fmla="*/ 43 w 1359"/>
                <a:gd name="T7" fmla="*/ 0 h 85"/>
                <a:gd name="T8" fmla="*/ 1316 w 1359"/>
                <a:gd name="T9" fmla="*/ 0 h 85"/>
                <a:gd name="T10" fmla="*/ 1359 w 1359"/>
                <a:gd name="T11" fmla="*/ 43 h 85"/>
                <a:gd name="T12" fmla="*/ 1316 w 1359"/>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359" h="85">
                  <a:moveTo>
                    <a:pt x="1316" y="85"/>
                  </a:moveTo>
                  <a:lnTo>
                    <a:pt x="43" y="85"/>
                  </a:lnTo>
                  <a:cubicBezTo>
                    <a:pt x="19" y="85"/>
                    <a:pt x="0" y="66"/>
                    <a:pt x="0" y="43"/>
                  </a:cubicBezTo>
                  <a:cubicBezTo>
                    <a:pt x="0" y="19"/>
                    <a:pt x="19" y="0"/>
                    <a:pt x="43" y="0"/>
                  </a:cubicBezTo>
                  <a:lnTo>
                    <a:pt x="1316" y="0"/>
                  </a:lnTo>
                  <a:cubicBezTo>
                    <a:pt x="1340" y="0"/>
                    <a:pt x="1359" y="19"/>
                    <a:pt x="1359" y="43"/>
                  </a:cubicBezTo>
                  <a:cubicBezTo>
                    <a:pt x="1359" y="66"/>
                    <a:pt x="1340" y="85"/>
                    <a:pt x="1316"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0" name="Freeform 109">
              <a:extLst>
                <a:ext uri="{FF2B5EF4-FFF2-40B4-BE49-F238E27FC236}">
                  <a16:creationId xmlns:a16="http://schemas.microsoft.com/office/drawing/2014/main" id="{52E27ADC-350C-4BED-BA8E-C63D478F4363}"/>
                </a:ext>
              </a:extLst>
            </p:cNvPr>
            <p:cNvSpPr>
              <a:spLocks/>
            </p:cNvSpPr>
            <p:nvPr/>
          </p:nvSpPr>
          <p:spPr bwMode="auto">
            <a:xfrm>
              <a:off x="6720262" y="1193147"/>
              <a:ext cx="488950" cy="30163"/>
            </a:xfrm>
            <a:custGeom>
              <a:avLst/>
              <a:gdLst>
                <a:gd name="T0" fmla="*/ 1316 w 1359"/>
                <a:gd name="T1" fmla="*/ 85 h 85"/>
                <a:gd name="T2" fmla="*/ 43 w 1359"/>
                <a:gd name="T3" fmla="*/ 85 h 85"/>
                <a:gd name="T4" fmla="*/ 0 w 1359"/>
                <a:gd name="T5" fmla="*/ 43 h 85"/>
                <a:gd name="T6" fmla="*/ 43 w 1359"/>
                <a:gd name="T7" fmla="*/ 0 h 85"/>
                <a:gd name="T8" fmla="*/ 1316 w 1359"/>
                <a:gd name="T9" fmla="*/ 0 h 85"/>
                <a:gd name="T10" fmla="*/ 1359 w 1359"/>
                <a:gd name="T11" fmla="*/ 43 h 85"/>
                <a:gd name="T12" fmla="*/ 1316 w 1359"/>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359" h="85">
                  <a:moveTo>
                    <a:pt x="1316" y="85"/>
                  </a:moveTo>
                  <a:lnTo>
                    <a:pt x="43" y="85"/>
                  </a:lnTo>
                  <a:cubicBezTo>
                    <a:pt x="19" y="85"/>
                    <a:pt x="0" y="66"/>
                    <a:pt x="0" y="43"/>
                  </a:cubicBezTo>
                  <a:cubicBezTo>
                    <a:pt x="0" y="19"/>
                    <a:pt x="19" y="0"/>
                    <a:pt x="43" y="0"/>
                  </a:cubicBezTo>
                  <a:lnTo>
                    <a:pt x="1316" y="0"/>
                  </a:lnTo>
                  <a:cubicBezTo>
                    <a:pt x="1340" y="0"/>
                    <a:pt x="1359" y="19"/>
                    <a:pt x="1359" y="43"/>
                  </a:cubicBezTo>
                  <a:cubicBezTo>
                    <a:pt x="1359" y="66"/>
                    <a:pt x="1340" y="85"/>
                    <a:pt x="1316"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1" name="Freeform 110">
              <a:extLst>
                <a:ext uri="{FF2B5EF4-FFF2-40B4-BE49-F238E27FC236}">
                  <a16:creationId xmlns:a16="http://schemas.microsoft.com/office/drawing/2014/main" id="{2116A884-003B-47D5-A784-4FC7EF157620}"/>
                </a:ext>
              </a:extLst>
            </p:cNvPr>
            <p:cNvSpPr>
              <a:spLocks/>
            </p:cNvSpPr>
            <p:nvPr/>
          </p:nvSpPr>
          <p:spPr bwMode="auto">
            <a:xfrm>
              <a:off x="6720262" y="1285222"/>
              <a:ext cx="488950" cy="30163"/>
            </a:xfrm>
            <a:custGeom>
              <a:avLst/>
              <a:gdLst>
                <a:gd name="T0" fmla="*/ 1316 w 1359"/>
                <a:gd name="T1" fmla="*/ 85 h 85"/>
                <a:gd name="T2" fmla="*/ 43 w 1359"/>
                <a:gd name="T3" fmla="*/ 85 h 85"/>
                <a:gd name="T4" fmla="*/ 0 w 1359"/>
                <a:gd name="T5" fmla="*/ 42 h 85"/>
                <a:gd name="T6" fmla="*/ 43 w 1359"/>
                <a:gd name="T7" fmla="*/ 0 h 85"/>
                <a:gd name="T8" fmla="*/ 1316 w 1359"/>
                <a:gd name="T9" fmla="*/ 0 h 85"/>
                <a:gd name="T10" fmla="*/ 1359 w 1359"/>
                <a:gd name="T11" fmla="*/ 42 h 85"/>
                <a:gd name="T12" fmla="*/ 1316 w 1359"/>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359" h="85">
                  <a:moveTo>
                    <a:pt x="1316" y="85"/>
                  </a:moveTo>
                  <a:lnTo>
                    <a:pt x="43" y="85"/>
                  </a:lnTo>
                  <a:cubicBezTo>
                    <a:pt x="19" y="85"/>
                    <a:pt x="0" y="66"/>
                    <a:pt x="0" y="42"/>
                  </a:cubicBezTo>
                  <a:cubicBezTo>
                    <a:pt x="0" y="19"/>
                    <a:pt x="19" y="0"/>
                    <a:pt x="43" y="0"/>
                  </a:cubicBezTo>
                  <a:lnTo>
                    <a:pt x="1316" y="0"/>
                  </a:lnTo>
                  <a:cubicBezTo>
                    <a:pt x="1340" y="0"/>
                    <a:pt x="1359" y="19"/>
                    <a:pt x="1359" y="42"/>
                  </a:cubicBezTo>
                  <a:cubicBezTo>
                    <a:pt x="1359" y="66"/>
                    <a:pt x="1340" y="85"/>
                    <a:pt x="1316"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2" name="Freeform 111">
              <a:extLst>
                <a:ext uri="{FF2B5EF4-FFF2-40B4-BE49-F238E27FC236}">
                  <a16:creationId xmlns:a16="http://schemas.microsoft.com/office/drawing/2014/main" id="{DBAB3ED6-A8E1-428D-A2A3-1A14B9887D08}"/>
                </a:ext>
              </a:extLst>
            </p:cNvPr>
            <p:cNvSpPr>
              <a:spLocks/>
            </p:cNvSpPr>
            <p:nvPr/>
          </p:nvSpPr>
          <p:spPr bwMode="auto">
            <a:xfrm>
              <a:off x="6720262" y="1375710"/>
              <a:ext cx="488950" cy="31750"/>
            </a:xfrm>
            <a:custGeom>
              <a:avLst/>
              <a:gdLst>
                <a:gd name="T0" fmla="*/ 1316 w 1359"/>
                <a:gd name="T1" fmla="*/ 85 h 85"/>
                <a:gd name="T2" fmla="*/ 43 w 1359"/>
                <a:gd name="T3" fmla="*/ 85 h 85"/>
                <a:gd name="T4" fmla="*/ 0 w 1359"/>
                <a:gd name="T5" fmla="*/ 43 h 85"/>
                <a:gd name="T6" fmla="*/ 43 w 1359"/>
                <a:gd name="T7" fmla="*/ 0 h 85"/>
                <a:gd name="T8" fmla="*/ 1316 w 1359"/>
                <a:gd name="T9" fmla="*/ 0 h 85"/>
                <a:gd name="T10" fmla="*/ 1359 w 1359"/>
                <a:gd name="T11" fmla="*/ 43 h 85"/>
                <a:gd name="T12" fmla="*/ 1316 w 1359"/>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359" h="85">
                  <a:moveTo>
                    <a:pt x="1316" y="85"/>
                  </a:moveTo>
                  <a:lnTo>
                    <a:pt x="43" y="85"/>
                  </a:lnTo>
                  <a:cubicBezTo>
                    <a:pt x="19" y="85"/>
                    <a:pt x="0" y="66"/>
                    <a:pt x="0" y="43"/>
                  </a:cubicBezTo>
                  <a:cubicBezTo>
                    <a:pt x="0" y="19"/>
                    <a:pt x="19" y="0"/>
                    <a:pt x="43" y="0"/>
                  </a:cubicBezTo>
                  <a:lnTo>
                    <a:pt x="1316" y="0"/>
                  </a:lnTo>
                  <a:cubicBezTo>
                    <a:pt x="1340" y="0"/>
                    <a:pt x="1359" y="19"/>
                    <a:pt x="1359" y="43"/>
                  </a:cubicBezTo>
                  <a:cubicBezTo>
                    <a:pt x="1359" y="66"/>
                    <a:pt x="1340" y="85"/>
                    <a:pt x="1316"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3" name="Freeform 112">
              <a:extLst>
                <a:ext uri="{FF2B5EF4-FFF2-40B4-BE49-F238E27FC236}">
                  <a16:creationId xmlns:a16="http://schemas.microsoft.com/office/drawing/2014/main" id="{691C7CED-356A-4A53-9862-2E7C9450A25C}"/>
                </a:ext>
              </a:extLst>
            </p:cNvPr>
            <p:cNvSpPr>
              <a:spLocks/>
            </p:cNvSpPr>
            <p:nvPr/>
          </p:nvSpPr>
          <p:spPr bwMode="auto">
            <a:xfrm>
              <a:off x="6720262" y="1467785"/>
              <a:ext cx="184150" cy="30163"/>
            </a:xfrm>
            <a:custGeom>
              <a:avLst/>
              <a:gdLst>
                <a:gd name="T0" fmla="*/ 467 w 510"/>
                <a:gd name="T1" fmla="*/ 85 h 85"/>
                <a:gd name="T2" fmla="*/ 43 w 510"/>
                <a:gd name="T3" fmla="*/ 85 h 85"/>
                <a:gd name="T4" fmla="*/ 0 w 510"/>
                <a:gd name="T5" fmla="*/ 43 h 85"/>
                <a:gd name="T6" fmla="*/ 43 w 510"/>
                <a:gd name="T7" fmla="*/ 0 h 85"/>
                <a:gd name="T8" fmla="*/ 467 w 510"/>
                <a:gd name="T9" fmla="*/ 0 h 85"/>
                <a:gd name="T10" fmla="*/ 510 w 510"/>
                <a:gd name="T11" fmla="*/ 43 h 85"/>
                <a:gd name="T12" fmla="*/ 467 w 510"/>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510" h="85">
                  <a:moveTo>
                    <a:pt x="467" y="85"/>
                  </a:moveTo>
                  <a:lnTo>
                    <a:pt x="43" y="85"/>
                  </a:lnTo>
                  <a:cubicBezTo>
                    <a:pt x="19" y="85"/>
                    <a:pt x="0" y="66"/>
                    <a:pt x="0" y="43"/>
                  </a:cubicBezTo>
                  <a:cubicBezTo>
                    <a:pt x="0" y="19"/>
                    <a:pt x="19" y="0"/>
                    <a:pt x="43" y="0"/>
                  </a:cubicBezTo>
                  <a:lnTo>
                    <a:pt x="467" y="0"/>
                  </a:lnTo>
                  <a:cubicBezTo>
                    <a:pt x="491" y="0"/>
                    <a:pt x="510" y="19"/>
                    <a:pt x="510" y="43"/>
                  </a:cubicBezTo>
                  <a:cubicBezTo>
                    <a:pt x="510" y="66"/>
                    <a:pt x="491" y="85"/>
                    <a:pt x="467"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4" name="Freeform 113">
              <a:extLst>
                <a:ext uri="{FF2B5EF4-FFF2-40B4-BE49-F238E27FC236}">
                  <a16:creationId xmlns:a16="http://schemas.microsoft.com/office/drawing/2014/main" id="{958484DF-CDA2-48F0-9322-E35A90CE75ED}"/>
                </a:ext>
              </a:extLst>
            </p:cNvPr>
            <p:cNvSpPr>
              <a:spLocks/>
            </p:cNvSpPr>
            <p:nvPr/>
          </p:nvSpPr>
          <p:spPr bwMode="auto">
            <a:xfrm>
              <a:off x="7056812" y="1590022"/>
              <a:ext cx="152400" cy="30163"/>
            </a:xfrm>
            <a:custGeom>
              <a:avLst/>
              <a:gdLst>
                <a:gd name="T0" fmla="*/ 382 w 425"/>
                <a:gd name="T1" fmla="*/ 84 h 84"/>
                <a:gd name="T2" fmla="*/ 43 w 425"/>
                <a:gd name="T3" fmla="*/ 84 h 84"/>
                <a:gd name="T4" fmla="*/ 0 w 425"/>
                <a:gd name="T5" fmla="*/ 42 h 84"/>
                <a:gd name="T6" fmla="*/ 43 w 425"/>
                <a:gd name="T7" fmla="*/ 0 h 84"/>
                <a:gd name="T8" fmla="*/ 382 w 425"/>
                <a:gd name="T9" fmla="*/ 0 h 84"/>
                <a:gd name="T10" fmla="*/ 425 w 425"/>
                <a:gd name="T11" fmla="*/ 42 h 84"/>
                <a:gd name="T12" fmla="*/ 382 w 425"/>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25" h="84">
                  <a:moveTo>
                    <a:pt x="382" y="84"/>
                  </a:moveTo>
                  <a:lnTo>
                    <a:pt x="43" y="84"/>
                  </a:lnTo>
                  <a:cubicBezTo>
                    <a:pt x="19" y="84"/>
                    <a:pt x="0" y="65"/>
                    <a:pt x="0" y="42"/>
                  </a:cubicBezTo>
                  <a:cubicBezTo>
                    <a:pt x="0" y="19"/>
                    <a:pt x="19" y="0"/>
                    <a:pt x="43" y="0"/>
                  </a:cubicBezTo>
                  <a:lnTo>
                    <a:pt x="382" y="0"/>
                  </a:lnTo>
                  <a:cubicBezTo>
                    <a:pt x="406" y="0"/>
                    <a:pt x="425" y="19"/>
                    <a:pt x="425" y="42"/>
                  </a:cubicBezTo>
                  <a:cubicBezTo>
                    <a:pt x="425" y="65"/>
                    <a:pt x="406" y="84"/>
                    <a:pt x="382" y="8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5" name="Freeform 114">
              <a:extLst>
                <a:ext uri="{FF2B5EF4-FFF2-40B4-BE49-F238E27FC236}">
                  <a16:creationId xmlns:a16="http://schemas.microsoft.com/office/drawing/2014/main" id="{21293225-A08F-499B-BEF8-44D6E290F50C}"/>
                </a:ext>
              </a:extLst>
            </p:cNvPr>
            <p:cNvSpPr>
              <a:spLocks noEditPoints="1"/>
            </p:cNvSpPr>
            <p:nvPr/>
          </p:nvSpPr>
          <p:spPr bwMode="auto">
            <a:xfrm>
              <a:off x="7574337" y="1712260"/>
              <a:ext cx="152400" cy="152400"/>
            </a:xfrm>
            <a:custGeom>
              <a:avLst/>
              <a:gdLst>
                <a:gd name="T0" fmla="*/ 212 w 425"/>
                <a:gd name="T1" fmla="*/ 85 h 424"/>
                <a:gd name="T2" fmla="*/ 85 w 425"/>
                <a:gd name="T3" fmla="*/ 212 h 424"/>
                <a:gd name="T4" fmla="*/ 212 w 425"/>
                <a:gd name="T5" fmla="*/ 340 h 424"/>
                <a:gd name="T6" fmla="*/ 340 w 425"/>
                <a:gd name="T7" fmla="*/ 212 h 424"/>
                <a:gd name="T8" fmla="*/ 212 w 425"/>
                <a:gd name="T9" fmla="*/ 85 h 424"/>
                <a:gd name="T10" fmla="*/ 212 w 425"/>
                <a:gd name="T11" fmla="*/ 424 h 424"/>
                <a:gd name="T12" fmla="*/ 0 w 425"/>
                <a:gd name="T13" fmla="*/ 212 h 424"/>
                <a:gd name="T14" fmla="*/ 212 w 425"/>
                <a:gd name="T15" fmla="*/ 0 h 424"/>
                <a:gd name="T16" fmla="*/ 425 w 425"/>
                <a:gd name="T17" fmla="*/ 212 h 424"/>
                <a:gd name="T18" fmla="*/ 212 w 425"/>
                <a:gd name="T19"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424">
                  <a:moveTo>
                    <a:pt x="212" y="85"/>
                  </a:moveTo>
                  <a:cubicBezTo>
                    <a:pt x="142" y="85"/>
                    <a:pt x="85" y="142"/>
                    <a:pt x="85" y="212"/>
                  </a:cubicBezTo>
                  <a:cubicBezTo>
                    <a:pt x="85" y="283"/>
                    <a:pt x="142" y="340"/>
                    <a:pt x="212" y="340"/>
                  </a:cubicBezTo>
                  <a:cubicBezTo>
                    <a:pt x="283" y="340"/>
                    <a:pt x="340" y="283"/>
                    <a:pt x="340" y="212"/>
                  </a:cubicBezTo>
                  <a:cubicBezTo>
                    <a:pt x="340" y="142"/>
                    <a:pt x="283" y="85"/>
                    <a:pt x="212" y="85"/>
                  </a:cubicBezTo>
                  <a:close/>
                  <a:moveTo>
                    <a:pt x="212" y="424"/>
                  </a:moveTo>
                  <a:cubicBezTo>
                    <a:pt x="95" y="424"/>
                    <a:pt x="0" y="329"/>
                    <a:pt x="0" y="212"/>
                  </a:cubicBezTo>
                  <a:cubicBezTo>
                    <a:pt x="0" y="95"/>
                    <a:pt x="95" y="0"/>
                    <a:pt x="212" y="0"/>
                  </a:cubicBezTo>
                  <a:cubicBezTo>
                    <a:pt x="329" y="0"/>
                    <a:pt x="425" y="95"/>
                    <a:pt x="425" y="212"/>
                  </a:cubicBezTo>
                  <a:cubicBezTo>
                    <a:pt x="425" y="329"/>
                    <a:pt x="329" y="424"/>
                    <a:pt x="212"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6" name="Freeform 115">
              <a:extLst>
                <a:ext uri="{FF2B5EF4-FFF2-40B4-BE49-F238E27FC236}">
                  <a16:creationId xmlns:a16="http://schemas.microsoft.com/office/drawing/2014/main" id="{090A7265-750E-4D3D-83AB-973BCD6AA31B}"/>
                </a:ext>
              </a:extLst>
            </p:cNvPr>
            <p:cNvSpPr>
              <a:spLocks noEditPoints="1"/>
            </p:cNvSpPr>
            <p:nvPr/>
          </p:nvSpPr>
          <p:spPr bwMode="auto">
            <a:xfrm>
              <a:off x="6355137" y="735947"/>
              <a:ext cx="152400" cy="152400"/>
            </a:xfrm>
            <a:custGeom>
              <a:avLst/>
              <a:gdLst>
                <a:gd name="T0" fmla="*/ 212 w 424"/>
                <a:gd name="T1" fmla="*/ 85 h 424"/>
                <a:gd name="T2" fmla="*/ 85 w 424"/>
                <a:gd name="T3" fmla="*/ 212 h 424"/>
                <a:gd name="T4" fmla="*/ 212 w 424"/>
                <a:gd name="T5" fmla="*/ 339 h 424"/>
                <a:gd name="T6" fmla="*/ 339 w 424"/>
                <a:gd name="T7" fmla="*/ 212 h 424"/>
                <a:gd name="T8" fmla="*/ 212 w 424"/>
                <a:gd name="T9" fmla="*/ 85 h 424"/>
                <a:gd name="T10" fmla="*/ 212 w 424"/>
                <a:gd name="T11" fmla="*/ 424 h 424"/>
                <a:gd name="T12" fmla="*/ 0 w 424"/>
                <a:gd name="T13" fmla="*/ 212 h 424"/>
                <a:gd name="T14" fmla="*/ 212 w 424"/>
                <a:gd name="T15" fmla="*/ 0 h 424"/>
                <a:gd name="T16" fmla="*/ 424 w 424"/>
                <a:gd name="T17" fmla="*/ 212 h 424"/>
                <a:gd name="T18" fmla="*/ 212 w 424"/>
                <a:gd name="T19"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4">
                  <a:moveTo>
                    <a:pt x="212" y="85"/>
                  </a:moveTo>
                  <a:cubicBezTo>
                    <a:pt x="142" y="85"/>
                    <a:pt x="85" y="142"/>
                    <a:pt x="85" y="212"/>
                  </a:cubicBezTo>
                  <a:cubicBezTo>
                    <a:pt x="85" y="282"/>
                    <a:pt x="142" y="339"/>
                    <a:pt x="212" y="339"/>
                  </a:cubicBezTo>
                  <a:cubicBezTo>
                    <a:pt x="282" y="339"/>
                    <a:pt x="339" y="282"/>
                    <a:pt x="339" y="212"/>
                  </a:cubicBezTo>
                  <a:cubicBezTo>
                    <a:pt x="339" y="142"/>
                    <a:pt x="282" y="85"/>
                    <a:pt x="212" y="85"/>
                  </a:cubicBezTo>
                  <a:close/>
                  <a:moveTo>
                    <a:pt x="212" y="424"/>
                  </a:moveTo>
                  <a:cubicBezTo>
                    <a:pt x="95" y="424"/>
                    <a:pt x="0" y="329"/>
                    <a:pt x="0" y="212"/>
                  </a:cubicBezTo>
                  <a:cubicBezTo>
                    <a:pt x="0" y="95"/>
                    <a:pt x="95" y="0"/>
                    <a:pt x="212" y="0"/>
                  </a:cubicBezTo>
                  <a:cubicBezTo>
                    <a:pt x="329" y="0"/>
                    <a:pt x="424" y="95"/>
                    <a:pt x="424" y="212"/>
                  </a:cubicBezTo>
                  <a:cubicBezTo>
                    <a:pt x="424" y="329"/>
                    <a:pt x="329" y="424"/>
                    <a:pt x="212"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7" name="Freeform 116">
              <a:extLst>
                <a:ext uri="{FF2B5EF4-FFF2-40B4-BE49-F238E27FC236}">
                  <a16:creationId xmlns:a16="http://schemas.microsoft.com/office/drawing/2014/main" id="{686CA3AE-BB5C-4B6D-8434-352B76C4E53E}"/>
                </a:ext>
              </a:extLst>
            </p:cNvPr>
            <p:cNvSpPr>
              <a:spLocks/>
            </p:cNvSpPr>
            <p:nvPr/>
          </p:nvSpPr>
          <p:spPr bwMode="auto">
            <a:xfrm>
              <a:off x="7288587" y="1043922"/>
              <a:ext cx="304800" cy="327025"/>
            </a:xfrm>
            <a:custGeom>
              <a:avLst/>
              <a:gdLst>
                <a:gd name="T0" fmla="*/ 425 w 849"/>
                <a:gd name="T1" fmla="*/ 0 h 912"/>
                <a:gd name="T2" fmla="*/ 413 w 849"/>
                <a:gd name="T3" fmla="*/ 0 h 912"/>
                <a:gd name="T4" fmla="*/ 0 w 849"/>
                <a:gd name="T5" fmla="*/ 425 h 912"/>
                <a:gd name="T6" fmla="*/ 305 w 849"/>
                <a:gd name="T7" fmla="*/ 832 h 912"/>
                <a:gd name="T8" fmla="*/ 849 w 849"/>
                <a:gd name="T9" fmla="*/ 425 h 912"/>
                <a:gd name="T10" fmla="*/ 425 w 849"/>
                <a:gd name="T11" fmla="*/ 0 h 912"/>
              </a:gdLst>
              <a:ahLst/>
              <a:cxnLst>
                <a:cxn ang="0">
                  <a:pos x="T0" y="T1"/>
                </a:cxn>
                <a:cxn ang="0">
                  <a:pos x="T2" y="T3"/>
                </a:cxn>
                <a:cxn ang="0">
                  <a:pos x="T4" y="T5"/>
                </a:cxn>
                <a:cxn ang="0">
                  <a:pos x="T6" y="T7"/>
                </a:cxn>
                <a:cxn ang="0">
                  <a:pos x="T8" y="T9"/>
                </a:cxn>
                <a:cxn ang="0">
                  <a:pos x="T10" y="T11"/>
                </a:cxn>
              </a:cxnLst>
              <a:rect l="0" t="0" r="r" b="b"/>
              <a:pathLst>
                <a:path w="849" h="912">
                  <a:moveTo>
                    <a:pt x="425" y="0"/>
                  </a:moveTo>
                  <a:lnTo>
                    <a:pt x="413" y="0"/>
                  </a:lnTo>
                  <a:cubicBezTo>
                    <a:pt x="184" y="6"/>
                    <a:pt x="0" y="194"/>
                    <a:pt x="0" y="425"/>
                  </a:cubicBezTo>
                  <a:cubicBezTo>
                    <a:pt x="0" y="618"/>
                    <a:pt x="130" y="781"/>
                    <a:pt x="305" y="832"/>
                  </a:cubicBezTo>
                  <a:cubicBezTo>
                    <a:pt x="574" y="912"/>
                    <a:pt x="849" y="709"/>
                    <a:pt x="849" y="425"/>
                  </a:cubicBezTo>
                  <a:cubicBezTo>
                    <a:pt x="849" y="190"/>
                    <a:pt x="659" y="0"/>
                    <a:pt x="425" y="0"/>
                  </a:cubicBezTo>
                  <a:close/>
                </a:path>
              </a:pathLst>
            </a:custGeom>
            <a:solidFill>
              <a:srgbClr val="FCDE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8" name="Freeform 117">
              <a:extLst>
                <a:ext uri="{FF2B5EF4-FFF2-40B4-BE49-F238E27FC236}">
                  <a16:creationId xmlns:a16="http://schemas.microsoft.com/office/drawing/2014/main" id="{0F5FD838-5148-432E-8425-DB0367D33364}"/>
                </a:ext>
              </a:extLst>
            </p:cNvPr>
            <p:cNvSpPr>
              <a:spLocks/>
            </p:cNvSpPr>
            <p:nvPr/>
          </p:nvSpPr>
          <p:spPr bwMode="auto">
            <a:xfrm>
              <a:off x="7380662" y="1336022"/>
              <a:ext cx="122238" cy="165100"/>
            </a:xfrm>
            <a:custGeom>
              <a:avLst/>
              <a:gdLst>
                <a:gd name="T0" fmla="*/ 0 w 339"/>
                <a:gd name="T1" fmla="*/ 0 h 459"/>
                <a:gd name="T2" fmla="*/ 0 w 339"/>
                <a:gd name="T3" fmla="*/ 459 h 459"/>
                <a:gd name="T4" fmla="*/ 158 w 339"/>
                <a:gd name="T5" fmla="*/ 301 h 459"/>
                <a:gd name="T6" fmla="*/ 170 w 339"/>
                <a:gd name="T7" fmla="*/ 290 h 459"/>
                <a:gd name="T8" fmla="*/ 339 w 339"/>
                <a:gd name="T9" fmla="*/ 459 h 459"/>
                <a:gd name="T10" fmla="*/ 339 w 339"/>
                <a:gd name="T11" fmla="*/ 0 h 459"/>
                <a:gd name="T12" fmla="*/ 0 w 339"/>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339" h="459">
                  <a:moveTo>
                    <a:pt x="0" y="0"/>
                  </a:moveTo>
                  <a:lnTo>
                    <a:pt x="0" y="459"/>
                  </a:lnTo>
                  <a:lnTo>
                    <a:pt x="158" y="301"/>
                  </a:lnTo>
                  <a:lnTo>
                    <a:pt x="170" y="290"/>
                  </a:lnTo>
                  <a:lnTo>
                    <a:pt x="339" y="459"/>
                  </a:lnTo>
                  <a:lnTo>
                    <a:pt x="339" y="0"/>
                  </a:lnTo>
                  <a:cubicBezTo>
                    <a:pt x="237" y="45"/>
                    <a:pt x="108" y="48"/>
                    <a:pt x="0" y="0"/>
                  </a:cubicBezTo>
                  <a:close/>
                </a:path>
              </a:pathLst>
            </a:custGeom>
            <a:solidFill>
              <a:srgbClr val="EA6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49" name="Freeform 118">
              <a:extLst>
                <a:ext uri="{FF2B5EF4-FFF2-40B4-BE49-F238E27FC236}">
                  <a16:creationId xmlns:a16="http://schemas.microsoft.com/office/drawing/2014/main" id="{A50E0B83-1438-401B-83B9-02279600D06B}"/>
                </a:ext>
              </a:extLst>
            </p:cNvPr>
            <p:cNvSpPr>
              <a:spLocks/>
            </p:cNvSpPr>
            <p:nvPr/>
          </p:nvSpPr>
          <p:spPr bwMode="auto">
            <a:xfrm>
              <a:off x="7364787" y="1318560"/>
              <a:ext cx="152400" cy="200025"/>
            </a:xfrm>
            <a:custGeom>
              <a:avLst/>
              <a:gdLst>
                <a:gd name="T0" fmla="*/ 382 w 425"/>
                <a:gd name="T1" fmla="*/ 554 h 557"/>
                <a:gd name="T2" fmla="*/ 352 w 425"/>
                <a:gd name="T3" fmla="*/ 541 h 557"/>
                <a:gd name="T4" fmla="*/ 213 w 425"/>
                <a:gd name="T5" fmla="*/ 402 h 557"/>
                <a:gd name="T6" fmla="*/ 73 w 425"/>
                <a:gd name="T7" fmla="*/ 541 h 557"/>
                <a:gd name="T8" fmla="*/ 26 w 425"/>
                <a:gd name="T9" fmla="*/ 551 h 557"/>
                <a:gd name="T10" fmla="*/ 0 w 425"/>
                <a:gd name="T11" fmla="*/ 511 h 557"/>
                <a:gd name="T12" fmla="*/ 0 w 425"/>
                <a:gd name="T13" fmla="*/ 52 h 557"/>
                <a:gd name="T14" fmla="*/ 60 w 425"/>
                <a:gd name="T15" fmla="*/ 13 h 557"/>
                <a:gd name="T16" fmla="*/ 122 w 425"/>
                <a:gd name="T17" fmla="*/ 34 h 557"/>
                <a:gd name="T18" fmla="*/ 154 w 425"/>
                <a:gd name="T19" fmla="*/ 84 h 557"/>
                <a:gd name="T20" fmla="*/ 103 w 425"/>
                <a:gd name="T21" fmla="*/ 116 h 557"/>
                <a:gd name="T22" fmla="*/ 85 w 425"/>
                <a:gd name="T23" fmla="*/ 112 h 557"/>
                <a:gd name="T24" fmla="*/ 85 w 425"/>
                <a:gd name="T25" fmla="*/ 409 h 557"/>
                <a:gd name="T26" fmla="*/ 183 w 425"/>
                <a:gd name="T27" fmla="*/ 312 h 557"/>
                <a:gd name="T28" fmla="*/ 242 w 425"/>
                <a:gd name="T29" fmla="*/ 312 h 557"/>
                <a:gd name="T30" fmla="*/ 340 w 425"/>
                <a:gd name="T31" fmla="*/ 409 h 557"/>
                <a:gd name="T32" fmla="*/ 340 w 425"/>
                <a:gd name="T33" fmla="*/ 112 h 557"/>
                <a:gd name="T34" fmla="*/ 323 w 425"/>
                <a:gd name="T35" fmla="*/ 116 h 557"/>
                <a:gd name="T36" fmla="*/ 272 w 425"/>
                <a:gd name="T37" fmla="*/ 85 h 557"/>
                <a:gd name="T38" fmla="*/ 303 w 425"/>
                <a:gd name="T39" fmla="*/ 34 h 557"/>
                <a:gd name="T40" fmla="*/ 365 w 425"/>
                <a:gd name="T41" fmla="*/ 13 h 557"/>
                <a:gd name="T42" fmla="*/ 425 w 425"/>
                <a:gd name="T43" fmla="*/ 52 h 557"/>
                <a:gd name="T44" fmla="*/ 425 w 425"/>
                <a:gd name="T45" fmla="*/ 511 h 557"/>
                <a:gd name="T46" fmla="*/ 399 w 425"/>
                <a:gd name="T47" fmla="*/ 551 h 557"/>
                <a:gd name="T48" fmla="*/ 382 w 425"/>
                <a:gd name="T49" fmla="*/ 55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5" h="557">
                  <a:moveTo>
                    <a:pt x="382" y="554"/>
                  </a:moveTo>
                  <a:cubicBezTo>
                    <a:pt x="371" y="554"/>
                    <a:pt x="360" y="550"/>
                    <a:pt x="352" y="541"/>
                  </a:cubicBezTo>
                  <a:lnTo>
                    <a:pt x="213" y="402"/>
                  </a:lnTo>
                  <a:lnTo>
                    <a:pt x="73" y="541"/>
                  </a:lnTo>
                  <a:cubicBezTo>
                    <a:pt x="61" y="554"/>
                    <a:pt x="42" y="557"/>
                    <a:pt x="26" y="551"/>
                  </a:cubicBezTo>
                  <a:cubicBezTo>
                    <a:pt x="11" y="544"/>
                    <a:pt x="0" y="529"/>
                    <a:pt x="0" y="511"/>
                  </a:cubicBezTo>
                  <a:lnTo>
                    <a:pt x="0" y="52"/>
                  </a:lnTo>
                  <a:cubicBezTo>
                    <a:pt x="0" y="21"/>
                    <a:pt x="32" y="0"/>
                    <a:pt x="60" y="13"/>
                  </a:cubicBezTo>
                  <a:cubicBezTo>
                    <a:pt x="76" y="20"/>
                    <a:pt x="104" y="30"/>
                    <a:pt x="122" y="34"/>
                  </a:cubicBezTo>
                  <a:cubicBezTo>
                    <a:pt x="145" y="39"/>
                    <a:pt x="159" y="62"/>
                    <a:pt x="154" y="84"/>
                  </a:cubicBezTo>
                  <a:cubicBezTo>
                    <a:pt x="148" y="107"/>
                    <a:pt x="126" y="122"/>
                    <a:pt x="103" y="116"/>
                  </a:cubicBezTo>
                  <a:cubicBezTo>
                    <a:pt x="97" y="115"/>
                    <a:pt x="89" y="113"/>
                    <a:pt x="85" y="112"/>
                  </a:cubicBezTo>
                  <a:lnTo>
                    <a:pt x="85" y="409"/>
                  </a:lnTo>
                  <a:lnTo>
                    <a:pt x="183" y="312"/>
                  </a:lnTo>
                  <a:cubicBezTo>
                    <a:pt x="199" y="295"/>
                    <a:pt x="226" y="295"/>
                    <a:pt x="242" y="312"/>
                  </a:cubicBezTo>
                  <a:lnTo>
                    <a:pt x="340" y="409"/>
                  </a:lnTo>
                  <a:lnTo>
                    <a:pt x="340" y="112"/>
                  </a:lnTo>
                  <a:lnTo>
                    <a:pt x="323" y="116"/>
                  </a:lnTo>
                  <a:cubicBezTo>
                    <a:pt x="300" y="122"/>
                    <a:pt x="278" y="108"/>
                    <a:pt x="272" y="85"/>
                  </a:cubicBezTo>
                  <a:cubicBezTo>
                    <a:pt x="266" y="62"/>
                    <a:pt x="280" y="39"/>
                    <a:pt x="303" y="34"/>
                  </a:cubicBezTo>
                  <a:cubicBezTo>
                    <a:pt x="321" y="29"/>
                    <a:pt x="347" y="21"/>
                    <a:pt x="365" y="13"/>
                  </a:cubicBezTo>
                  <a:cubicBezTo>
                    <a:pt x="393" y="0"/>
                    <a:pt x="425" y="21"/>
                    <a:pt x="425" y="52"/>
                  </a:cubicBezTo>
                  <a:lnTo>
                    <a:pt x="425" y="511"/>
                  </a:lnTo>
                  <a:cubicBezTo>
                    <a:pt x="425" y="529"/>
                    <a:pt x="414" y="544"/>
                    <a:pt x="399" y="551"/>
                  </a:cubicBezTo>
                  <a:cubicBezTo>
                    <a:pt x="393" y="553"/>
                    <a:pt x="388" y="554"/>
                    <a:pt x="382" y="55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50" name="Freeform 119">
              <a:extLst>
                <a:ext uri="{FF2B5EF4-FFF2-40B4-BE49-F238E27FC236}">
                  <a16:creationId xmlns:a16="http://schemas.microsoft.com/office/drawing/2014/main" id="{57192979-FBEA-4C1F-9D68-1A98F4A82109}"/>
                </a:ext>
              </a:extLst>
            </p:cNvPr>
            <p:cNvSpPr>
              <a:spLocks noEditPoints="1"/>
            </p:cNvSpPr>
            <p:nvPr/>
          </p:nvSpPr>
          <p:spPr bwMode="auto">
            <a:xfrm>
              <a:off x="7274299" y="1028047"/>
              <a:ext cx="334963" cy="342900"/>
            </a:xfrm>
            <a:custGeom>
              <a:avLst/>
              <a:gdLst>
                <a:gd name="T0" fmla="*/ 467 w 933"/>
                <a:gd name="T1" fmla="*/ 85 h 954"/>
                <a:gd name="T2" fmla="*/ 456 w 933"/>
                <a:gd name="T3" fmla="*/ 85 h 954"/>
                <a:gd name="T4" fmla="*/ 85 w 933"/>
                <a:gd name="T5" fmla="*/ 467 h 954"/>
                <a:gd name="T6" fmla="*/ 456 w 933"/>
                <a:gd name="T7" fmla="*/ 848 h 954"/>
                <a:gd name="T8" fmla="*/ 848 w 933"/>
                <a:gd name="T9" fmla="*/ 467 h 954"/>
                <a:gd name="T10" fmla="*/ 467 w 933"/>
                <a:gd name="T11" fmla="*/ 85 h 954"/>
                <a:gd name="T12" fmla="*/ 0 w 933"/>
                <a:gd name="T13" fmla="*/ 467 h 954"/>
                <a:gd name="T14" fmla="*/ 132 w 933"/>
                <a:gd name="T15" fmla="*/ 141 h 954"/>
                <a:gd name="T16" fmla="*/ 454 w 933"/>
                <a:gd name="T17" fmla="*/ 0 h 954"/>
                <a:gd name="T18" fmla="*/ 467 w 933"/>
                <a:gd name="T19" fmla="*/ 0 h 954"/>
                <a:gd name="T20" fmla="*/ 933 w 933"/>
                <a:gd name="T21" fmla="*/ 467 h 954"/>
                <a:gd name="T22" fmla="*/ 503 w 933"/>
                <a:gd name="T23" fmla="*/ 932 h 954"/>
                <a:gd name="T24" fmla="*/ 0 w 933"/>
                <a:gd name="T25" fmla="*/ 467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3" h="954">
                  <a:moveTo>
                    <a:pt x="467" y="85"/>
                  </a:moveTo>
                  <a:lnTo>
                    <a:pt x="456" y="85"/>
                  </a:lnTo>
                  <a:cubicBezTo>
                    <a:pt x="248" y="90"/>
                    <a:pt x="85" y="258"/>
                    <a:pt x="85" y="467"/>
                  </a:cubicBezTo>
                  <a:cubicBezTo>
                    <a:pt x="85" y="677"/>
                    <a:pt x="254" y="844"/>
                    <a:pt x="456" y="848"/>
                  </a:cubicBezTo>
                  <a:cubicBezTo>
                    <a:pt x="677" y="854"/>
                    <a:pt x="848" y="677"/>
                    <a:pt x="848" y="467"/>
                  </a:cubicBezTo>
                  <a:cubicBezTo>
                    <a:pt x="848" y="256"/>
                    <a:pt x="677" y="85"/>
                    <a:pt x="467" y="85"/>
                  </a:cubicBezTo>
                  <a:close/>
                  <a:moveTo>
                    <a:pt x="0" y="467"/>
                  </a:moveTo>
                  <a:cubicBezTo>
                    <a:pt x="0" y="344"/>
                    <a:pt x="47" y="228"/>
                    <a:pt x="132" y="141"/>
                  </a:cubicBezTo>
                  <a:cubicBezTo>
                    <a:pt x="218" y="53"/>
                    <a:pt x="332" y="3"/>
                    <a:pt x="454" y="0"/>
                  </a:cubicBezTo>
                  <a:lnTo>
                    <a:pt x="467" y="0"/>
                  </a:lnTo>
                  <a:cubicBezTo>
                    <a:pt x="724" y="0"/>
                    <a:pt x="933" y="209"/>
                    <a:pt x="933" y="467"/>
                  </a:cubicBezTo>
                  <a:cubicBezTo>
                    <a:pt x="933" y="715"/>
                    <a:pt x="739" y="915"/>
                    <a:pt x="503" y="932"/>
                  </a:cubicBezTo>
                  <a:cubicBezTo>
                    <a:pt x="241" y="954"/>
                    <a:pt x="0" y="746"/>
                    <a:pt x="0" y="467"/>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grpSp>
      <p:grpSp>
        <p:nvGrpSpPr>
          <p:cNvPr id="51" name="Group 50">
            <a:extLst>
              <a:ext uri="{FF2B5EF4-FFF2-40B4-BE49-F238E27FC236}">
                <a16:creationId xmlns:a16="http://schemas.microsoft.com/office/drawing/2014/main" id="{87FAB1C3-A195-48BD-8F5A-C9B62CCFE230}"/>
              </a:ext>
            </a:extLst>
          </p:cNvPr>
          <p:cNvGrpSpPr/>
          <p:nvPr/>
        </p:nvGrpSpPr>
        <p:grpSpPr>
          <a:xfrm>
            <a:off x="209384" y="5189785"/>
            <a:ext cx="720000" cy="720000"/>
            <a:chOff x="6355137" y="2477435"/>
            <a:chExt cx="1371600" cy="1460500"/>
          </a:xfrm>
          <a:effectLst>
            <a:outerShdw blurRad="50800" dist="38100" dir="2700000" algn="tl" rotWithShape="0">
              <a:prstClr val="black">
                <a:alpha val="40000"/>
              </a:prstClr>
            </a:outerShdw>
          </a:effectLst>
        </p:grpSpPr>
        <p:sp>
          <p:nvSpPr>
            <p:cNvPr id="52" name="Freeform 61">
              <a:extLst>
                <a:ext uri="{FF2B5EF4-FFF2-40B4-BE49-F238E27FC236}">
                  <a16:creationId xmlns:a16="http://schemas.microsoft.com/office/drawing/2014/main" id="{A3DC1843-7BE5-4F2A-9676-6DC6634B82D0}"/>
                </a:ext>
              </a:extLst>
            </p:cNvPr>
            <p:cNvSpPr>
              <a:spLocks/>
            </p:cNvSpPr>
            <p:nvPr/>
          </p:nvSpPr>
          <p:spPr bwMode="auto">
            <a:xfrm>
              <a:off x="6371012" y="2691747"/>
              <a:ext cx="1339850" cy="773113"/>
            </a:xfrm>
            <a:custGeom>
              <a:avLst/>
              <a:gdLst>
                <a:gd name="T0" fmla="*/ 280 w 3735"/>
                <a:gd name="T1" fmla="*/ 0 h 2148"/>
                <a:gd name="T2" fmla="*/ 0 w 3735"/>
                <a:gd name="T3" fmla="*/ 280 h 2148"/>
                <a:gd name="T4" fmla="*/ 0 w 3735"/>
                <a:gd name="T5" fmla="*/ 2148 h 2148"/>
                <a:gd name="T6" fmla="*/ 3735 w 3735"/>
                <a:gd name="T7" fmla="*/ 2148 h 2148"/>
                <a:gd name="T8" fmla="*/ 3735 w 3735"/>
                <a:gd name="T9" fmla="*/ 280 h 2148"/>
                <a:gd name="T10" fmla="*/ 3455 w 3735"/>
                <a:gd name="T11" fmla="*/ 0 h 2148"/>
                <a:gd name="T12" fmla="*/ 280 w 3735"/>
                <a:gd name="T13" fmla="*/ 0 h 2148"/>
              </a:gdLst>
              <a:ahLst/>
              <a:cxnLst>
                <a:cxn ang="0">
                  <a:pos x="T0" y="T1"/>
                </a:cxn>
                <a:cxn ang="0">
                  <a:pos x="T2" y="T3"/>
                </a:cxn>
                <a:cxn ang="0">
                  <a:pos x="T4" y="T5"/>
                </a:cxn>
                <a:cxn ang="0">
                  <a:pos x="T6" y="T7"/>
                </a:cxn>
                <a:cxn ang="0">
                  <a:pos x="T8" y="T9"/>
                </a:cxn>
                <a:cxn ang="0">
                  <a:pos x="T10" y="T11"/>
                </a:cxn>
                <a:cxn ang="0">
                  <a:pos x="T12" y="T13"/>
                </a:cxn>
              </a:cxnLst>
              <a:rect l="0" t="0" r="r" b="b"/>
              <a:pathLst>
                <a:path w="3735" h="2148">
                  <a:moveTo>
                    <a:pt x="280" y="0"/>
                  </a:moveTo>
                  <a:cubicBezTo>
                    <a:pt x="126" y="0"/>
                    <a:pt x="0" y="125"/>
                    <a:pt x="0" y="280"/>
                  </a:cubicBezTo>
                  <a:lnTo>
                    <a:pt x="0" y="2148"/>
                  </a:lnTo>
                  <a:lnTo>
                    <a:pt x="3735" y="2148"/>
                  </a:lnTo>
                  <a:lnTo>
                    <a:pt x="3735" y="280"/>
                  </a:lnTo>
                  <a:cubicBezTo>
                    <a:pt x="3735" y="125"/>
                    <a:pt x="3610" y="0"/>
                    <a:pt x="3455" y="0"/>
                  </a:cubicBezTo>
                  <a:lnTo>
                    <a:pt x="280" y="0"/>
                  </a:lnTo>
                  <a:close/>
                </a:path>
              </a:pathLst>
            </a:cu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53" name="Freeform 62">
              <a:extLst>
                <a:ext uri="{FF2B5EF4-FFF2-40B4-BE49-F238E27FC236}">
                  <a16:creationId xmlns:a16="http://schemas.microsoft.com/office/drawing/2014/main" id="{D6C00DE8-5E2F-494C-8994-44804E5544A1}"/>
                </a:ext>
              </a:extLst>
            </p:cNvPr>
            <p:cNvSpPr>
              <a:spLocks/>
            </p:cNvSpPr>
            <p:nvPr/>
          </p:nvSpPr>
          <p:spPr bwMode="auto">
            <a:xfrm>
              <a:off x="6371012" y="3464860"/>
              <a:ext cx="1339850" cy="182563"/>
            </a:xfrm>
            <a:custGeom>
              <a:avLst/>
              <a:gdLst>
                <a:gd name="T0" fmla="*/ 0 w 3735"/>
                <a:gd name="T1" fmla="*/ 0 h 509"/>
                <a:gd name="T2" fmla="*/ 0 w 3735"/>
                <a:gd name="T3" fmla="*/ 229 h 509"/>
                <a:gd name="T4" fmla="*/ 280 w 3735"/>
                <a:gd name="T5" fmla="*/ 509 h 509"/>
                <a:gd name="T6" fmla="*/ 3455 w 3735"/>
                <a:gd name="T7" fmla="*/ 509 h 509"/>
                <a:gd name="T8" fmla="*/ 3735 w 3735"/>
                <a:gd name="T9" fmla="*/ 229 h 509"/>
                <a:gd name="T10" fmla="*/ 3735 w 3735"/>
                <a:gd name="T11" fmla="*/ 0 h 509"/>
                <a:gd name="T12" fmla="*/ 0 w 3735"/>
                <a:gd name="T13" fmla="*/ 0 h 509"/>
              </a:gdLst>
              <a:ahLst/>
              <a:cxnLst>
                <a:cxn ang="0">
                  <a:pos x="T0" y="T1"/>
                </a:cxn>
                <a:cxn ang="0">
                  <a:pos x="T2" y="T3"/>
                </a:cxn>
                <a:cxn ang="0">
                  <a:pos x="T4" y="T5"/>
                </a:cxn>
                <a:cxn ang="0">
                  <a:pos x="T6" y="T7"/>
                </a:cxn>
                <a:cxn ang="0">
                  <a:pos x="T8" y="T9"/>
                </a:cxn>
                <a:cxn ang="0">
                  <a:pos x="T10" y="T11"/>
                </a:cxn>
                <a:cxn ang="0">
                  <a:pos x="T12" y="T13"/>
                </a:cxn>
              </a:cxnLst>
              <a:rect l="0" t="0" r="r" b="b"/>
              <a:pathLst>
                <a:path w="3735" h="509">
                  <a:moveTo>
                    <a:pt x="0" y="0"/>
                  </a:moveTo>
                  <a:lnTo>
                    <a:pt x="0" y="229"/>
                  </a:lnTo>
                  <a:cubicBezTo>
                    <a:pt x="0" y="384"/>
                    <a:pt x="126" y="509"/>
                    <a:pt x="280" y="509"/>
                  </a:cubicBezTo>
                  <a:lnTo>
                    <a:pt x="3455" y="509"/>
                  </a:lnTo>
                  <a:cubicBezTo>
                    <a:pt x="3610" y="509"/>
                    <a:pt x="3735" y="384"/>
                    <a:pt x="3735" y="229"/>
                  </a:cubicBezTo>
                  <a:lnTo>
                    <a:pt x="3735" y="0"/>
                  </a:lnTo>
                  <a:lnTo>
                    <a:pt x="0" y="0"/>
                  </a:lnTo>
                  <a:close/>
                </a:path>
              </a:pathLst>
            </a:custGeom>
            <a:solidFill>
              <a:srgbClr val="576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54" name="Freeform 63">
              <a:extLst>
                <a:ext uri="{FF2B5EF4-FFF2-40B4-BE49-F238E27FC236}">
                  <a16:creationId xmlns:a16="http://schemas.microsoft.com/office/drawing/2014/main" id="{F850B4A8-F50C-4C59-B547-8C30AF47E4A8}"/>
                </a:ext>
              </a:extLst>
            </p:cNvPr>
            <p:cNvSpPr>
              <a:spLocks/>
            </p:cNvSpPr>
            <p:nvPr/>
          </p:nvSpPr>
          <p:spPr bwMode="auto">
            <a:xfrm>
              <a:off x="7040937" y="2477435"/>
              <a:ext cx="396875" cy="712788"/>
            </a:xfrm>
            <a:custGeom>
              <a:avLst/>
              <a:gdLst>
                <a:gd name="T0" fmla="*/ 1103 w 1103"/>
                <a:gd name="T1" fmla="*/ 598 h 1982"/>
                <a:gd name="T2" fmla="*/ 1103 w 1103"/>
                <a:gd name="T3" fmla="*/ 1982 h 1982"/>
                <a:gd name="T4" fmla="*/ 0 w 1103"/>
                <a:gd name="T5" fmla="*/ 1982 h 1982"/>
                <a:gd name="T6" fmla="*/ 0 w 1103"/>
                <a:gd name="T7" fmla="*/ 284 h 1982"/>
                <a:gd name="T8" fmla="*/ 1103 w 1103"/>
                <a:gd name="T9" fmla="*/ 284 h 1982"/>
                <a:gd name="T10" fmla="*/ 1103 w 1103"/>
                <a:gd name="T11" fmla="*/ 598 h 1982"/>
              </a:gdLst>
              <a:ahLst/>
              <a:cxnLst>
                <a:cxn ang="0">
                  <a:pos x="T0" y="T1"/>
                </a:cxn>
                <a:cxn ang="0">
                  <a:pos x="T2" y="T3"/>
                </a:cxn>
                <a:cxn ang="0">
                  <a:pos x="T4" y="T5"/>
                </a:cxn>
                <a:cxn ang="0">
                  <a:pos x="T6" y="T7"/>
                </a:cxn>
                <a:cxn ang="0">
                  <a:pos x="T8" y="T9"/>
                </a:cxn>
                <a:cxn ang="0">
                  <a:pos x="T10" y="T11"/>
                </a:cxn>
              </a:cxnLst>
              <a:rect l="0" t="0" r="r" b="b"/>
              <a:pathLst>
                <a:path w="1103" h="1982">
                  <a:moveTo>
                    <a:pt x="1103" y="598"/>
                  </a:moveTo>
                  <a:lnTo>
                    <a:pt x="1103" y="1982"/>
                  </a:lnTo>
                  <a:cubicBezTo>
                    <a:pt x="1103" y="1982"/>
                    <a:pt x="574" y="1724"/>
                    <a:pt x="0" y="1982"/>
                  </a:cubicBezTo>
                  <a:lnTo>
                    <a:pt x="0" y="284"/>
                  </a:lnTo>
                  <a:cubicBezTo>
                    <a:pt x="551" y="0"/>
                    <a:pt x="1103" y="284"/>
                    <a:pt x="1103" y="284"/>
                  </a:cubicBezTo>
                  <a:lnTo>
                    <a:pt x="1103" y="598"/>
                  </a:lnTo>
                  <a:close/>
                </a:path>
              </a:pathLst>
            </a:custGeom>
            <a:solidFill>
              <a:srgbClr val="C8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55" name="Freeform 64">
              <a:extLst>
                <a:ext uri="{FF2B5EF4-FFF2-40B4-BE49-F238E27FC236}">
                  <a16:creationId xmlns:a16="http://schemas.microsoft.com/office/drawing/2014/main" id="{967ACB1C-D1BC-4D1B-B0B1-F36F60774514}"/>
                </a:ext>
              </a:extLst>
            </p:cNvPr>
            <p:cNvSpPr>
              <a:spLocks/>
            </p:cNvSpPr>
            <p:nvPr/>
          </p:nvSpPr>
          <p:spPr bwMode="auto">
            <a:xfrm>
              <a:off x="6645649" y="2477435"/>
              <a:ext cx="395288" cy="712788"/>
            </a:xfrm>
            <a:custGeom>
              <a:avLst/>
              <a:gdLst>
                <a:gd name="T0" fmla="*/ 1104 w 1104"/>
                <a:gd name="T1" fmla="*/ 284 h 1982"/>
                <a:gd name="T2" fmla="*/ 1104 w 1104"/>
                <a:gd name="T3" fmla="*/ 1982 h 1982"/>
                <a:gd name="T4" fmla="*/ 0 w 1104"/>
                <a:gd name="T5" fmla="*/ 1982 h 1982"/>
                <a:gd name="T6" fmla="*/ 0 w 1104"/>
                <a:gd name="T7" fmla="*/ 284 h 1982"/>
                <a:gd name="T8" fmla="*/ 1104 w 1104"/>
                <a:gd name="T9" fmla="*/ 284 h 1982"/>
              </a:gdLst>
              <a:ahLst/>
              <a:cxnLst>
                <a:cxn ang="0">
                  <a:pos x="T0" y="T1"/>
                </a:cxn>
                <a:cxn ang="0">
                  <a:pos x="T2" y="T3"/>
                </a:cxn>
                <a:cxn ang="0">
                  <a:pos x="T4" y="T5"/>
                </a:cxn>
                <a:cxn ang="0">
                  <a:pos x="T6" y="T7"/>
                </a:cxn>
                <a:cxn ang="0">
                  <a:pos x="T8" y="T9"/>
                </a:cxn>
              </a:cxnLst>
              <a:rect l="0" t="0" r="r" b="b"/>
              <a:pathLst>
                <a:path w="1104" h="1982">
                  <a:moveTo>
                    <a:pt x="1104" y="284"/>
                  </a:moveTo>
                  <a:lnTo>
                    <a:pt x="1104" y="1982"/>
                  </a:lnTo>
                  <a:cubicBezTo>
                    <a:pt x="529" y="1724"/>
                    <a:pt x="0" y="1982"/>
                    <a:pt x="0" y="1982"/>
                  </a:cubicBezTo>
                  <a:lnTo>
                    <a:pt x="0" y="284"/>
                  </a:lnTo>
                  <a:cubicBezTo>
                    <a:pt x="0" y="284"/>
                    <a:pt x="552" y="0"/>
                    <a:pt x="1104" y="284"/>
                  </a:cubicBezTo>
                  <a:close/>
                </a:path>
              </a:pathLst>
            </a:custGeom>
            <a:solidFill>
              <a:srgbClr val="F3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56" name="Oval 65">
              <a:extLst>
                <a:ext uri="{FF2B5EF4-FFF2-40B4-BE49-F238E27FC236}">
                  <a16:creationId xmlns:a16="http://schemas.microsoft.com/office/drawing/2014/main" id="{9FF28476-3995-4BA4-B9F8-47BEC59FB7C0}"/>
                </a:ext>
              </a:extLst>
            </p:cNvPr>
            <p:cNvSpPr>
              <a:spLocks noChangeArrowheads="1"/>
            </p:cNvSpPr>
            <p:nvPr/>
          </p:nvSpPr>
          <p:spPr bwMode="auto">
            <a:xfrm>
              <a:off x="7467974" y="3739497"/>
              <a:ext cx="122238" cy="12223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57" name="Oval 66">
              <a:extLst>
                <a:ext uri="{FF2B5EF4-FFF2-40B4-BE49-F238E27FC236}">
                  <a16:creationId xmlns:a16="http://schemas.microsoft.com/office/drawing/2014/main" id="{82905A9E-EE4D-4EBD-B212-6D542AE222EE}"/>
                </a:ext>
              </a:extLst>
            </p:cNvPr>
            <p:cNvSpPr>
              <a:spLocks noChangeArrowheads="1"/>
            </p:cNvSpPr>
            <p:nvPr/>
          </p:nvSpPr>
          <p:spPr bwMode="auto">
            <a:xfrm>
              <a:off x="6461499" y="3799822"/>
              <a:ext cx="122238" cy="12223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58" name="Oval 67">
              <a:extLst>
                <a:ext uri="{FF2B5EF4-FFF2-40B4-BE49-F238E27FC236}">
                  <a16:creationId xmlns:a16="http://schemas.microsoft.com/office/drawing/2014/main" id="{395392B3-0D15-4C70-980E-C82754E68C9A}"/>
                </a:ext>
              </a:extLst>
            </p:cNvPr>
            <p:cNvSpPr>
              <a:spLocks noChangeArrowheads="1"/>
            </p:cNvSpPr>
            <p:nvPr/>
          </p:nvSpPr>
          <p:spPr bwMode="auto">
            <a:xfrm>
              <a:off x="7528299" y="3525185"/>
              <a:ext cx="61913"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59" name="Oval 68">
              <a:extLst>
                <a:ext uri="{FF2B5EF4-FFF2-40B4-BE49-F238E27FC236}">
                  <a16:creationId xmlns:a16="http://schemas.microsoft.com/office/drawing/2014/main" id="{C84A2AEB-02B0-45F0-9490-9E64267F06E2}"/>
                </a:ext>
              </a:extLst>
            </p:cNvPr>
            <p:cNvSpPr>
              <a:spLocks noChangeArrowheads="1"/>
            </p:cNvSpPr>
            <p:nvPr/>
          </p:nvSpPr>
          <p:spPr bwMode="auto">
            <a:xfrm>
              <a:off x="7437812" y="3525185"/>
              <a:ext cx="60325"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0" name="Oval 69">
              <a:extLst>
                <a:ext uri="{FF2B5EF4-FFF2-40B4-BE49-F238E27FC236}">
                  <a16:creationId xmlns:a16="http://schemas.microsoft.com/office/drawing/2014/main" id="{0D61D24A-3607-4A52-A354-733C58E92625}"/>
                </a:ext>
              </a:extLst>
            </p:cNvPr>
            <p:cNvSpPr>
              <a:spLocks noChangeArrowheads="1"/>
            </p:cNvSpPr>
            <p:nvPr/>
          </p:nvSpPr>
          <p:spPr bwMode="auto">
            <a:xfrm>
              <a:off x="7345737" y="3525185"/>
              <a:ext cx="60325"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1" name="Oval 70">
              <a:extLst>
                <a:ext uri="{FF2B5EF4-FFF2-40B4-BE49-F238E27FC236}">
                  <a16:creationId xmlns:a16="http://schemas.microsoft.com/office/drawing/2014/main" id="{4C6D2C28-19B0-4E9E-97BE-B3031513B8D0}"/>
                </a:ext>
              </a:extLst>
            </p:cNvPr>
            <p:cNvSpPr>
              <a:spLocks noChangeArrowheads="1"/>
            </p:cNvSpPr>
            <p:nvPr/>
          </p:nvSpPr>
          <p:spPr bwMode="auto">
            <a:xfrm>
              <a:off x="7285412" y="3739497"/>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2" name="Oval 71">
              <a:extLst>
                <a:ext uri="{FF2B5EF4-FFF2-40B4-BE49-F238E27FC236}">
                  <a16:creationId xmlns:a16="http://schemas.microsoft.com/office/drawing/2014/main" id="{DB35F51F-4F89-4E84-A2B1-0C51660A34FD}"/>
                </a:ext>
              </a:extLst>
            </p:cNvPr>
            <p:cNvSpPr>
              <a:spLocks noChangeArrowheads="1"/>
            </p:cNvSpPr>
            <p:nvPr/>
          </p:nvSpPr>
          <p:spPr bwMode="auto">
            <a:xfrm>
              <a:off x="7133012" y="3312460"/>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3" name="Oval 72">
              <a:extLst>
                <a:ext uri="{FF2B5EF4-FFF2-40B4-BE49-F238E27FC236}">
                  <a16:creationId xmlns:a16="http://schemas.microsoft.com/office/drawing/2014/main" id="{CC7BE13C-116B-43E1-BDA0-F1F3A8C8313E}"/>
                </a:ext>
              </a:extLst>
            </p:cNvPr>
            <p:cNvSpPr>
              <a:spLocks noChangeArrowheads="1"/>
            </p:cNvSpPr>
            <p:nvPr/>
          </p:nvSpPr>
          <p:spPr bwMode="auto">
            <a:xfrm>
              <a:off x="7040937" y="3312460"/>
              <a:ext cx="61913"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4" name="Oval 73">
              <a:extLst>
                <a:ext uri="{FF2B5EF4-FFF2-40B4-BE49-F238E27FC236}">
                  <a16:creationId xmlns:a16="http://schemas.microsoft.com/office/drawing/2014/main" id="{D9CE3553-C542-4914-AA0B-3E01B3649DC2}"/>
                </a:ext>
              </a:extLst>
            </p:cNvPr>
            <p:cNvSpPr>
              <a:spLocks noChangeArrowheads="1"/>
            </p:cNvSpPr>
            <p:nvPr/>
          </p:nvSpPr>
          <p:spPr bwMode="auto">
            <a:xfrm>
              <a:off x="6645649" y="3709335"/>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5" name="Freeform 74">
              <a:extLst>
                <a:ext uri="{FF2B5EF4-FFF2-40B4-BE49-F238E27FC236}">
                  <a16:creationId xmlns:a16="http://schemas.microsoft.com/office/drawing/2014/main" id="{4B9BA80C-61BB-4576-9731-F7F2F5D206A9}"/>
                </a:ext>
              </a:extLst>
            </p:cNvPr>
            <p:cNvSpPr>
              <a:spLocks/>
            </p:cNvSpPr>
            <p:nvPr/>
          </p:nvSpPr>
          <p:spPr bwMode="auto">
            <a:xfrm>
              <a:off x="6355137" y="3448985"/>
              <a:ext cx="1371600" cy="30163"/>
            </a:xfrm>
            <a:custGeom>
              <a:avLst/>
              <a:gdLst>
                <a:gd name="T0" fmla="*/ 3777 w 3820"/>
                <a:gd name="T1" fmla="*/ 85 h 85"/>
                <a:gd name="T2" fmla="*/ 42 w 3820"/>
                <a:gd name="T3" fmla="*/ 85 h 85"/>
                <a:gd name="T4" fmla="*/ 0 w 3820"/>
                <a:gd name="T5" fmla="*/ 43 h 85"/>
                <a:gd name="T6" fmla="*/ 42 w 3820"/>
                <a:gd name="T7" fmla="*/ 0 h 85"/>
                <a:gd name="T8" fmla="*/ 3777 w 3820"/>
                <a:gd name="T9" fmla="*/ 0 h 85"/>
                <a:gd name="T10" fmla="*/ 3820 w 3820"/>
                <a:gd name="T11" fmla="*/ 43 h 85"/>
                <a:gd name="T12" fmla="*/ 3777 w 3820"/>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3820" h="85">
                  <a:moveTo>
                    <a:pt x="3777" y="85"/>
                  </a:moveTo>
                  <a:lnTo>
                    <a:pt x="42" y="85"/>
                  </a:lnTo>
                  <a:cubicBezTo>
                    <a:pt x="19" y="85"/>
                    <a:pt x="0" y="66"/>
                    <a:pt x="0" y="43"/>
                  </a:cubicBezTo>
                  <a:cubicBezTo>
                    <a:pt x="0" y="19"/>
                    <a:pt x="19" y="0"/>
                    <a:pt x="42" y="0"/>
                  </a:cubicBezTo>
                  <a:lnTo>
                    <a:pt x="3777" y="0"/>
                  </a:lnTo>
                  <a:cubicBezTo>
                    <a:pt x="3801" y="0"/>
                    <a:pt x="3820" y="19"/>
                    <a:pt x="3820" y="43"/>
                  </a:cubicBezTo>
                  <a:cubicBezTo>
                    <a:pt x="3820" y="66"/>
                    <a:pt x="3801" y="85"/>
                    <a:pt x="3777"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6" name="Freeform 75">
              <a:extLst>
                <a:ext uri="{FF2B5EF4-FFF2-40B4-BE49-F238E27FC236}">
                  <a16:creationId xmlns:a16="http://schemas.microsoft.com/office/drawing/2014/main" id="{26C787C2-D0D1-4CDD-A880-1F7B01267319}"/>
                </a:ext>
              </a:extLst>
            </p:cNvPr>
            <p:cNvSpPr>
              <a:spLocks/>
            </p:cNvSpPr>
            <p:nvPr/>
          </p:nvSpPr>
          <p:spPr bwMode="auto">
            <a:xfrm>
              <a:off x="7179049" y="3631547"/>
              <a:ext cx="30163" cy="274638"/>
            </a:xfrm>
            <a:custGeom>
              <a:avLst/>
              <a:gdLst>
                <a:gd name="T0" fmla="*/ 42 w 85"/>
                <a:gd name="T1" fmla="*/ 764 h 764"/>
                <a:gd name="T2" fmla="*/ 0 w 85"/>
                <a:gd name="T3" fmla="*/ 722 h 764"/>
                <a:gd name="T4" fmla="*/ 0 w 85"/>
                <a:gd name="T5" fmla="*/ 43 h 764"/>
                <a:gd name="T6" fmla="*/ 42 w 85"/>
                <a:gd name="T7" fmla="*/ 0 h 764"/>
                <a:gd name="T8" fmla="*/ 85 w 85"/>
                <a:gd name="T9" fmla="*/ 43 h 764"/>
                <a:gd name="T10" fmla="*/ 85 w 85"/>
                <a:gd name="T11" fmla="*/ 722 h 764"/>
                <a:gd name="T12" fmla="*/ 42 w 85"/>
                <a:gd name="T13" fmla="*/ 764 h 764"/>
              </a:gdLst>
              <a:ahLst/>
              <a:cxnLst>
                <a:cxn ang="0">
                  <a:pos x="T0" y="T1"/>
                </a:cxn>
                <a:cxn ang="0">
                  <a:pos x="T2" y="T3"/>
                </a:cxn>
                <a:cxn ang="0">
                  <a:pos x="T4" y="T5"/>
                </a:cxn>
                <a:cxn ang="0">
                  <a:pos x="T6" y="T7"/>
                </a:cxn>
                <a:cxn ang="0">
                  <a:pos x="T8" y="T9"/>
                </a:cxn>
                <a:cxn ang="0">
                  <a:pos x="T10" y="T11"/>
                </a:cxn>
                <a:cxn ang="0">
                  <a:pos x="T12" y="T13"/>
                </a:cxn>
              </a:cxnLst>
              <a:rect l="0" t="0" r="r" b="b"/>
              <a:pathLst>
                <a:path w="85" h="764">
                  <a:moveTo>
                    <a:pt x="42" y="764"/>
                  </a:moveTo>
                  <a:cubicBezTo>
                    <a:pt x="19" y="764"/>
                    <a:pt x="0" y="745"/>
                    <a:pt x="0" y="722"/>
                  </a:cubicBezTo>
                  <a:lnTo>
                    <a:pt x="0" y="43"/>
                  </a:lnTo>
                  <a:cubicBezTo>
                    <a:pt x="0" y="20"/>
                    <a:pt x="19" y="0"/>
                    <a:pt x="42" y="0"/>
                  </a:cubicBezTo>
                  <a:cubicBezTo>
                    <a:pt x="66" y="0"/>
                    <a:pt x="85" y="20"/>
                    <a:pt x="85" y="43"/>
                  </a:cubicBezTo>
                  <a:lnTo>
                    <a:pt x="85" y="722"/>
                  </a:lnTo>
                  <a:cubicBezTo>
                    <a:pt x="85" y="745"/>
                    <a:pt x="66" y="764"/>
                    <a:pt x="42" y="76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7" name="Freeform 76">
              <a:extLst>
                <a:ext uri="{FF2B5EF4-FFF2-40B4-BE49-F238E27FC236}">
                  <a16:creationId xmlns:a16="http://schemas.microsoft.com/office/drawing/2014/main" id="{2CBF7657-0A3F-41CB-AE24-EC577F9584E1}"/>
                </a:ext>
              </a:extLst>
            </p:cNvPr>
            <p:cNvSpPr>
              <a:spLocks/>
            </p:cNvSpPr>
            <p:nvPr/>
          </p:nvSpPr>
          <p:spPr bwMode="auto">
            <a:xfrm>
              <a:off x="6874249" y="3631547"/>
              <a:ext cx="30163" cy="274638"/>
            </a:xfrm>
            <a:custGeom>
              <a:avLst/>
              <a:gdLst>
                <a:gd name="T0" fmla="*/ 42 w 85"/>
                <a:gd name="T1" fmla="*/ 764 h 764"/>
                <a:gd name="T2" fmla="*/ 0 w 85"/>
                <a:gd name="T3" fmla="*/ 722 h 764"/>
                <a:gd name="T4" fmla="*/ 0 w 85"/>
                <a:gd name="T5" fmla="*/ 43 h 764"/>
                <a:gd name="T6" fmla="*/ 42 w 85"/>
                <a:gd name="T7" fmla="*/ 0 h 764"/>
                <a:gd name="T8" fmla="*/ 85 w 85"/>
                <a:gd name="T9" fmla="*/ 43 h 764"/>
                <a:gd name="T10" fmla="*/ 85 w 85"/>
                <a:gd name="T11" fmla="*/ 722 h 764"/>
                <a:gd name="T12" fmla="*/ 42 w 85"/>
                <a:gd name="T13" fmla="*/ 764 h 764"/>
              </a:gdLst>
              <a:ahLst/>
              <a:cxnLst>
                <a:cxn ang="0">
                  <a:pos x="T0" y="T1"/>
                </a:cxn>
                <a:cxn ang="0">
                  <a:pos x="T2" y="T3"/>
                </a:cxn>
                <a:cxn ang="0">
                  <a:pos x="T4" y="T5"/>
                </a:cxn>
                <a:cxn ang="0">
                  <a:pos x="T6" y="T7"/>
                </a:cxn>
                <a:cxn ang="0">
                  <a:pos x="T8" y="T9"/>
                </a:cxn>
                <a:cxn ang="0">
                  <a:pos x="T10" y="T11"/>
                </a:cxn>
                <a:cxn ang="0">
                  <a:pos x="T12" y="T13"/>
                </a:cxn>
              </a:cxnLst>
              <a:rect l="0" t="0" r="r" b="b"/>
              <a:pathLst>
                <a:path w="85" h="764">
                  <a:moveTo>
                    <a:pt x="42" y="764"/>
                  </a:moveTo>
                  <a:cubicBezTo>
                    <a:pt x="19" y="764"/>
                    <a:pt x="0" y="745"/>
                    <a:pt x="0" y="722"/>
                  </a:cubicBezTo>
                  <a:lnTo>
                    <a:pt x="0" y="43"/>
                  </a:lnTo>
                  <a:cubicBezTo>
                    <a:pt x="0" y="20"/>
                    <a:pt x="19" y="0"/>
                    <a:pt x="42" y="0"/>
                  </a:cubicBezTo>
                  <a:cubicBezTo>
                    <a:pt x="66" y="0"/>
                    <a:pt x="85" y="20"/>
                    <a:pt x="85" y="43"/>
                  </a:cubicBezTo>
                  <a:lnTo>
                    <a:pt x="85" y="722"/>
                  </a:lnTo>
                  <a:cubicBezTo>
                    <a:pt x="85" y="745"/>
                    <a:pt x="66" y="764"/>
                    <a:pt x="42" y="76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8" name="Freeform 77">
              <a:extLst>
                <a:ext uri="{FF2B5EF4-FFF2-40B4-BE49-F238E27FC236}">
                  <a16:creationId xmlns:a16="http://schemas.microsoft.com/office/drawing/2014/main" id="{831F771E-B111-4B30-86C0-A3695A1B539F}"/>
                </a:ext>
              </a:extLst>
            </p:cNvPr>
            <p:cNvSpPr>
              <a:spLocks/>
            </p:cNvSpPr>
            <p:nvPr/>
          </p:nvSpPr>
          <p:spPr bwMode="auto">
            <a:xfrm>
              <a:off x="6782174" y="3876022"/>
              <a:ext cx="517525" cy="30163"/>
            </a:xfrm>
            <a:custGeom>
              <a:avLst/>
              <a:gdLst>
                <a:gd name="T0" fmla="*/ 1401 w 1443"/>
                <a:gd name="T1" fmla="*/ 84 h 84"/>
                <a:gd name="T2" fmla="*/ 43 w 1443"/>
                <a:gd name="T3" fmla="*/ 84 h 84"/>
                <a:gd name="T4" fmla="*/ 0 w 1443"/>
                <a:gd name="T5" fmla="*/ 42 h 84"/>
                <a:gd name="T6" fmla="*/ 43 w 1443"/>
                <a:gd name="T7" fmla="*/ 0 h 84"/>
                <a:gd name="T8" fmla="*/ 1401 w 1443"/>
                <a:gd name="T9" fmla="*/ 0 h 84"/>
                <a:gd name="T10" fmla="*/ 1443 w 1443"/>
                <a:gd name="T11" fmla="*/ 42 h 84"/>
                <a:gd name="T12" fmla="*/ 1401 w 144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443" h="84">
                  <a:moveTo>
                    <a:pt x="1401" y="84"/>
                  </a:moveTo>
                  <a:lnTo>
                    <a:pt x="43" y="84"/>
                  </a:lnTo>
                  <a:cubicBezTo>
                    <a:pt x="19" y="84"/>
                    <a:pt x="0" y="65"/>
                    <a:pt x="0" y="42"/>
                  </a:cubicBezTo>
                  <a:cubicBezTo>
                    <a:pt x="0" y="19"/>
                    <a:pt x="19" y="0"/>
                    <a:pt x="43" y="0"/>
                  </a:cubicBezTo>
                  <a:lnTo>
                    <a:pt x="1401" y="0"/>
                  </a:lnTo>
                  <a:cubicBezTo>
                    <a:pt x="1424" y="0"/>
                    <a:pt x="1443" y="19"/>
                    <a:pt x="1443" y="42"/>
                  </a:cubicBezTo>
                  <a:cubicBezTo>
                    <a:pt x="1443" y="65"/>
                    <a:pt x="1424" y="84"/>
                    <a:pt x="1401" y="8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69" name="Freeform 78">
              <a:extLst>
                <a:ext uri="{FF2B5EF4-FFF2-40B4-BE49-F238E27FC236}">
                  <a16:creationId xmlns:a16="http://schemas.microsoft.com/office/drawing/2014/main" id="{FAD6DFBD-6EB5-41FC-A6D8-CB18512B432A}"/>
                </a:ext>
              </a:extLst>
            </p:cNvPr>
            <p:cNvSpPr>
              <a:spLocks/>
            </p:cNvSpPr>
            <p:nvPr/>
          </p:nvSpPr>
          <p:spPr bwMode="auto">
            <a:xfrm>
              <a:off x="6964737" y="3753785"/>
              <a:ext cx="30163" cy="152400"/>
            </a:xfrm>
            <a:custGeom>
              <a:avLst/>
              <a:gdLst>
                <a:gd name="T0" fmla="*/ 42 w 84"/>
                <a:gd name="T1" fmla="*/ 424 h 424"/>
                <a:gd name="T2" fmla="*/ 0 w 84"/>
                <a:gd name="T3" fmla="*/ 382 h 424"/>
                <a:gd name="T4" fmla="*/ 0 w 84"/>
                <a:gd name="T5" fmla="*/ 42 h 424"/>
                <a:gd name="T6" fmla="*/ 42 w 84"/>
                <a:gd name="T7" fmla="*/ 0 h 424"/>
                <a:gd name="T8" fmla="*/ 84 w 84"/>
                <a:gd name="T9" fmla="*/ 42 h 424"/>
                <a:gd name="T10" fmla="*/ 84 w 84"/>
                <a:gd name="T11" fmla="*/ 382 h 424"/>
                <a:gd name="T12" fmla="*/ 42 w 84"/>
                <a:gd name="T13" fmla="*/ 424 h 424"/>
              </a:gdLst>
              <a:ahLst/>
              <a:cxnLst>
                <a:cxn ang="0">
                  <a:pos x="T0" y="T1"/>
                </a:cxn>
                <a:cxn ang="0">
                  <a:pos x="T2" y="T3"/>
                </a:cxn>
                <a:cxn ang="0">
                  <a:pos x="T4" y="T5"/>
                </a:cxn>
                <a:cxn ang="0">
                  <a:pos x="T6" y="T7"/>
                </a:cxn>
                <a:cxn ang="0">
                  <a:pos x="T8" y="T9"/>
                </a:cxn>
                <a:cxn ang="0">
                  <a:pos x="T10" y="T11"/>
                </a:cxn>
                <a:cxn ang="0">
                  <a:pos x="T12" y="T13"/>
                </a:cxn>
              </a:cxnLst>
              <a:rect l="0" t="0" r="r" b="b"/>
              <a:pathLst>
                <a:path w="84" h="424">
                  <a:moveTo>
                    <a:pt x="42" y="424"/>
                  </a:moveTo>
                  <a:cubicBezTo>
                    <a:pt x="19" y="424"/>
                    <a:pt x="0" y="405"/>
                    <a:pt x="0" y="382"/>
                  </a:cubicBezTo>
                  <a:lnTo>
                    <a:pt x="0" y="42"/>
                  </a:lnTo>
                  <a:cubicBezTo>
                    <a:pt x="0" y="19"/>
                    <a:pt x="19" y="0"/>
                    <a:pt x="42" y="0"/>
                  </a:cubicBezTo>
                  <a:cubicBezTo>
                    <a:pt x="65" y="0"/>
                    <a:pt x="84" y="19"/>
                    <a:pt x="84" y="42"/>
                  </a:cubicBezTo>
                  <a:lnTo>
                    <a:pt x="84" y="382"/>
                  </a:lnTo>
                  <a:cubicBezTo>
                    <a:pt x="84" y="405"/>
                    <a:pt x="65" y="424"/>
                    <a:pt x="42"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0" name="Freeform 79">
              <a:extLst>
                <a:ext uri="{FF2B5EF4-FFF2-40B4-BE49-F238E27FC236}">
                  <a16:creationId xmlns:a16="http://schemas.microsoft.com/office/drawing/2014/main" id="{1F2A49AB-5E78-44D6-B6EF-FA223C105808}"/>
                </a:ext>
              </a:extLst>
            </p:cNvPr>
            <p:cNvSpPr>
              <a:spLocks/>
            </p:cNvSpPr>
            <p:nvPr/>
          </p:nvSpPr>
          <p:spPr bwMode="auto">
            <a:xfrm>
              <a:off x="7086974" y="3753785"/>
              <a:ext cx="30163" cy="152400"/>
            </a:xfrm>
            <a:custGeom>
              <a:avLst/>
              <a:gdLst>
                <a:gd name="T0" fmla="*/ 43 w 85"/>
                <a:gd name="T1" fmla="*/ 424 h 424"/>
                <a:gd name="T2" fmla="*/ 0 w 85"/>
                <a:gd name="T3" fmla="*/ 382 h 424"/>
                <a:gd name="T4" fmla="*/ 0 w 85"/>
                <a:gd name="T5" fmla="*/ 42 h 424"/>
                <a:gd name="T6" fmla="*/ 43 w 85"/>
                <a:gd name="T7" fmla="*/ 0 h 424"/>
                <a:gd name="T8" fmla="*/ 85 w 85"/>
                <a:gd name="T9" fmla="*/ 42 h 424"/>
                <a:gd name="T10" fmla="*/ 85 w 85"/>
                <a:gd name="T11" fmla="*/ 382 h 424"/>
                <a:gd name="T12" fmla="*/ 43 w 85"/>
                <a:gd name="T13" fmla="*/ 424 h 424"/>
              </a:gdLst>
              <a:ahLst/>
              <a:cxnLst>
                <a:cxn ang="0">
                  <a:pos x="T0" y="T1"/>
                </a:cxn>
                <a:cxn ang="0">
                  <a:pos x="T2" y="T3"/>
                </a:cxn>
                <a:cxn ang="0">
                  <a:pos x="T4" y="T5"/>
                </a:cxn>
                <a:cxn ang="0">
                  <a:pos x="T6" y="T7"/>
                </a:cxn>
                <a:cxn ang="0">
                  <a:pos x="T8" y="T9"/>
                </a:cxn>
                <a:cxn ang="0">
                  <a:pos x="T10" y="T11"/>
                </a:cxn>
                <a:cxn ang="0">
                  <a:pos x="T12" y="T13"/>
                </a:cxn>
              </a:cxnLst>
              <a:rect l="0" t="0" r="r" b="b"/>
              <a:pathLst>
                <a:path w="85" h="424">
                  <a:moveTo>
                    <a:pt x="43" y="424"/>
                  </a:moveTo>
                  <a:cubicBezTo>
                    <a:pt x="19" y="424"/>
                    <a:pt x="0" y="405"/>
                    <a:pt x="0" y="382"/>
                  </a:cubicBezTo>
                  <a:lnTo>
                    <a:pt x="0" y="42"/>
                  </a:lnTo>
                  <a:cubicBezTo>
                    <a:pt x="0" y="19"/>
                    <a:pt x="19" y="0"/>
                    <a:pt x="43" y="0"/>
                  </a:cubicBezTo>
                  <a:cubicBezTo>
                    <a:pt x="66" y="0"/>
                    <a:pt x="85" y="19"/>
                    <a:pt x="85" y="42"/>
                  </a:cubicBezTo>
                  <a:lnTo>
                    <a:pt x="85" y="382"/>
                  </a:lnTo>
                  <a:cubicBezTo>
                    <a:pt x="85" y="405"/>
                    <a:pt x="66" y="424"/>
                    <a:pt x="43"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1" name="Freeform 80">
              <a:extLst>
                <a:ext uri="{FF2B5EF4-FFF2-40B4-BE49-F238E27FC236}">
                  <a16:creationId xmlns:a16="http://schemas.microsoft.com/office/drawing/2014/main" id="{C5D8761B-CE8F-486D-AE4E-DCC0C2D48D46}"/>
                </a:ext>
              </a:extLst>
            </p:cNvPr>
            <p:cNvSpPr>
              <a:spLocks/>
            </p:cNvSpPr>
            <p:nvPr/>
          </p:nvSpPr>
          <p:spPr bwMode="auto">
            <a:xfrm>
              <a:off x="6355137" y="2677460"/>
              <a:ext cx="1371600" cy="985838"/>
            </a:xfrm>
            <a:custGeom>
              <a:avLst/>
              <a:gdLst>
                <a:gd name="T0" fmla="*/ 3497 w 3820"/>
                <a:gd name="T1" fmla="*/ 2741 h 2741"/>
                <a:gd name="T2" fmla="*/ 322 w 3820"/>
                <a:gd name="T3" fmla="*/ 2741 h 2741"/>
                <a:gd name="T4" fmla="*/ 0 w 3820"/>
                <a:gd name="T5" fmla="*/ 2419 h 2741"/>
                <a:gd name="T6" fmla="*/ 0 w 3820"/>
                <a:gd name="T7" fmla="*/ 322 h 2741"/>
                <a:gd name="T8" fmla="*/ 322 w 3820"/>
                <a:gd name="T9" fmla="*/ 0 h 2741"/>
                <a:gd name="T10" fmla="*/ 806 w 3820"/>
                <a:gd name="T11" fmla="*/ 0 h 2741"/>
                <a:gd name="T12" fmla="*/ 849 w 3820"/>
                <a:gd name="T13" fmla="*/ 42 h 2741"/>
                <a:gd name="T14" fmla="*/ 806 w 3820"/>
                <a:gd name="T15" fmla="*/ 84 h 2741"/>
                <a:gd name="T16" fmla="*/ 322 w 3820"/>
                <a:gd name="T17" fmla="*/ 84 h 2741"/>
                <a:gd name="T18" fmla="*/ 85 w 3820"/>
                <a:gd name="T19" fmla="*/ 322 h 2741"/>
                <a:gd name="T20" fmla="*/ 85 w 3820"/>
                <a:gd name="T21" fmla="*/ 2419 h 2741"/>
                <a:gd name="T22" fmla="*/ 322 w 3820"/>
                <a:gd name="T23" fmla="*/ 2656 h 2741"/>
                <a:gd name="T24" fmla="*/ 3497 w 3820"/>
                <a:gd name="T25" fmla="*/ 2656 h 2741"/>
                <a:gd name="T26" fmla="*/ 3735 w 3820"/>
                <a:gd name="T27" fmla="*/ 2419 h 2741"/>
                <a:gd name="T28" fmla="*/ 3735 w 3820"/>
                <a:gd name="T29" fmla="*/ 322 h 2741"/>
                <a:gd name="T30" fmla="*/ 3497 w 3820"/>
                <a:gd name="T31" fmla="*/ 84 h 2741"/>
                <a:gd name="T32" fmla="*/ 3013 w 3820"/>
                <a:gd name="T33" fmla="*/ 84 h 2741"/>
                <a:gd name="T34" fmla="*/ 2971 w 3820"/>
                <a:gd name="T35" fmla="*/ 42 h 2741"/>
                <a:gd name="T36" fmla="*/ 3013 w 3820"/>
                <a:gd name="T37" fmla="*/ 0 h 2741"/>
                <a:gd name="T38" fmla="*/ 3497 w 3820"/>
                <a:gd name="T39" fmla="*/ 0 h 2741"/>
                <a:gd name="T40" fmla="*/ 3820 w 3820"/>
                <a:gd name="T41" fmla="*/ 322 h 2741"/>
                <a:gd name="T42" fmla="*/ 3820 w 3820"/>
                <a:gd name="T43" fmla="*/ 2419 h 2741"/>
                <a:gd name="T44" fmla="*/ 3497 w 3820"/>
                <a:gd name="T45" fmla="*/ 2741 h 2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20" h="2741">
                  <a:moveTo>
                    <a:pt x="3497" y="2741"/>
                  </a:moveTo>
                  <a:lnTo>
                    <a:pt x="322" y="2741"/>
                  </a:lnTo>
                  <a:cubicBezTo>
                    <a:pt x="145" y="2741"/>
                    <a:pt x="0" y="2597"/>
                    <a:pt x="0" y="2419"/>
                  </a:cubicBezTo>
                  <a:lnTo>
                    <a:pt x="0" y="322"/>
                  </a:lnTo>
                  <a:cubicBezTo>
                    <a:pt x="0" y="144"/>
                    <a:pt x="145" y="0"/>
                    <a:pt x="322" y="0"/>
                  </a:cubicBezTo>
                  <a:lnTo>
                    <a:pt x="806" y="0"/>
                  </a:lnTo>
                  <a:cubicBezTo>
                    <a:pt x="830" y="0"/>
                    <a:pt x="849" y="19"/>
                    <a:pt x="849" y="42"/>
                  </a:cubicBezTo>
                  <a:cubicBezTo>
                    <a:pt x="849" y="66"/>
                    <a:pt x="830" y="84"/>
                    <a:pt x="806" y="84"/>
                  </a:cubicBezTo>
                  <a:lnTo>
                    <a:pt x="322" y="84"/>
                  </a:lnTo>
                  <a:cubicBezTo>
                    <a:pt x="191" y="84"/>
                    <a:pt x="85" y="191"/>
                    <a:pt x="85" y="322"/>
                  </a:cubicBezTo>
                  <a:lnTo>
                    <a:pt x="85" y="2419"/>
                  </a:lnTo>
                  <a:cubicBezTo>
                    <a:pt x="85" y="2550"/>
                    <a:pt x="191" y="2656"/>
                    <a:pt x="322" y="2656"/>
                  </a:cubicBezTo>
                  <a:lnTo>
                    <a:pt x="3497" y="2656"/>
                  </a:lnTo>
                  <a:cubicBezTo>
                    <a:pt x="3628" y="2656"/>
                    <a:pt x="3735" y="2550"/>
                    <a:pt x="3735" y="2419"/>
                  </a:cubicBezTo>
                  <a:lnTo>
                    <a:pt x="3735" y="322"/>
                  </a:lnTo>
                  <a:cubicBezTo>
                    <a:pt x="3735" y="191"/>
                    <a:pt x="3628" y="84"/>
                    <a:pt x="3497" y="84"/>
                  </a:cubicBezTo>
                  <a:lnTo>
                    <a:pt x="3013" y="84"/>
                  </a:lnTo>
                  <a:cubicBezTo>
                    <a:pt x="2990" y="84"/>
                    <a:pt x="2971" y="66"/>
                    <a:pt x="2971" y="42"/>
                  </a:cubicBezTo>
                  <a:cubicBezTo>
                    <a:pt x="2971" y="19"/>
                    <a:pt x="2990" y="0"/>
                    <a:pt x="3013" y="0"/>
                  </a:cubicBezTo>
                  <a:lnTo>
                    <a:pt x="3497" y="0"/>
                  </a:lnTo>
                  <a:cubicBezTo>
                    <a:pt x="3675" y="0"/>
                    <a:pt x="3820" y="144"/>
                    <a:pt x="3820" y="322"/>
                  </a:cubicBezTo>
                  <a:lnTo>
                    <a:pt x="3820" y="2419"/>
                  </a:lnTo>
                  <a:cubicBezTo>
                    <a:pt x="3820" y="2597"/>
                    <a:pt x="3675" y="2741"/>
                    <a:pt x="3497" y="2741"/>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2" name="Freeform 81">
              <a:extLst>
                <a:ext uri="{FF2B5EF4-FFF2-40B4-BE49-F238E27FC236}">
                  <a16:creationId xmlns:a16="http://schemas.microsoft.com/office/drawing/2014/main" id="{A6E8AB6F-BECB-4270-ABA8-6AA4D2DD88A5}"/>
                </a:ext>
              </a:extLst>
            </p:cNvPr>
            <p:cNvSpPr>
              <a:spLocks/>
            </p:cNvSpPr>
            <p:nvPr/>
          </p:nvSpPr>
          <p:spPr bwMode="auto">
            <a:xfrm>
              <a:off x="6629774" y="2510772"/>
              <a:ext cx="428625" cy="695325"/>
            </a:xfrm>
            <a:custGeom>
              <a:avLst/>
              <a:gdLst>
                <a:gd name="T0" fmla="*/ 1146 w 1194"/>
                <a:gd name="T1" fmla="*/ 1930 h 1932"/>
                <a:gd name="T2" fmla="*/ 1128 w 1194"/>
                <a:gd name="T3" fmla="*/ 1926 h 1932"/>
                <a:gd name="T4" fmla="*/ 61 w 1194"/>
                <a:gd name="T5" fmla="*/ 1926 h 1932"/>
                <a:gd name="T6" fmla="*/ 20 w 1194"/>
                <a:gd name="T7" fmla="*/ 1924 h 1932"/>
                <a:gd name="T8" fmla="*/ 0 w 1194"/>
                <a:gd name="T9" fmla="*/ 1888 h 1932"/>
                <a:gd name="T10" fmla="*/ 0 w 1194"/>
                <a:gd name="T11" fmla="*/ 190 h 1932"/>
                <a:gd name="T12" fmla="*/ 23 w 1194"/>
                <a:gd name="T13" fmla="*/ 152 h 1932"/>
                <a:gd name="T14" fmla="*/ 380 w 1194"/>
                <a:gd name="T15" fmla="*/ 42 h 1932"/>
                <a:gd name="T16" fmla="*/ 1165 w 1194"/>
                <a:gd name="T17" fmla="*/ 152 h 1932"/>
                <a:gd name="T18" fmla="*/ 1183 w 1194"/>
                <a:gd name="T19" fmla="*/ 210 h 1932"/>
                <a:gd name="T20" fmla="*/ 1126 w 1194"/>
                <a:gd name="T21" fmla="*/ 228 h 1932"/>
                <a:gd name="T22" fmla="*/ 397 w 1194"/>
                <a:gd name="T23" fmla="*/ 125 h 1932"/>
                <a:gd name="T24" fmla="*/ 85 w 1194"/>
                <a:gd name="T25" fmla="*/ 217 h 1932"/>
                <a:gd name="T26" fmla="*/ 85 w 1194"/>
                <a:gd name="T27" fmla="*/ 1824 h 1932"/>
                <a:gd name="T28" fmla="*/ 372 w 1194"/>
                <a:gd name="T29" fmla="*/ 1749 h 1932"/>
                <a:gd name="T30" fmla="*/ 1163 w 1194"/>
                <a:gd name="T31" fmla="*/ 1849 h 1932"/>
                <a:gd name="T32" fmla="*/ 1184 w 1194"/>
                <a:gd name="T33" fmla="*/ 1905 h 1932"/>
                <a:gd name="T34" fmla="*/ 1146 w 1194"/>
                <a:gd name="T35" fmla="*/ 1930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4" h="1932">
                  <a:moveTo>
                    <a:pt x="1146" y="1930"/>
                  </a:moveTo>
                  <a:cubicBezTo>
                    <a:pt x="1140" y="1930"/>
                    <a:pt x="1134" y="1929"/>
                    <a:pt x="1128" y="1926"/>
                  </a:cubicBezTo>
                  <a:cubicBezTo>
                    <a:pt x="580" y="1681"/>
                    <a:pt x="66" y="1923"/>
                    <a:pt x="61" y="1926"/>
                  </a:cubicBezTo>
                  <a:cubicBezTo>
                    <a:pt x="48" y="1932"/>
                    <a:pt x="32" y="1931"/>
                    <a:pt x="20" y="1924"/>
                  </a:cubicBezTo>
                  <a:cubicBezTo>
                    <a:pt x="7" y="1916"/>
                    <a:pt x="0" y="1902"/>
                    <a:pt x="0" y="1888"/>
                  </a:cubicBezTo>
                  <a:lnTo>
                    <a:pt x="0" y="190"/>
                  </a:lnTo>
                  <a:cubicBezTo>
                    <a:pt x="0" y="174"/>
                    <a:pt x="9" y="160"/>
                    <a:pt x="23" y="152"/>
                  </a:cubicBezTo>
                  <a:cubicBezTo>
                    <a:pt x="29" y="149"/>
                    <a:pt x="169" y="78"/>
                    <a:pt x="380" y="42"/>
                  </a:cubicBezTo>
                  <a:cubicBezTo>
                    <a:pt x="575" y="8"/>
                    <a:pt x="870" y="0"/>
                    <a:pt x="1165" y="152"/>
                  </a:cubicBezTo>
                  <a:cubicBezTo>
                    <a:pt x="1186" y="163"/>
                    <a:pt x="1194" y="189"/>
                    <a:pt x="1183" y="210"/>
                  </a:cubicBezTo>
                  <a:cubicBezTo>
                    <a:pt x="1173" y="230"/>
                    <a:pt x="1147" y="238"/>
                    <a:pt x="1126" y="228"/>
                  </a:cubicBezTo>
                  <a:cubicBezTo>
                    <a:pt x="853" y="87"/>
                    <a:pt x="579" y="94"/>
                    <a:pt x="397" y="125"/>
                  </a:cubicBezTo>
                  <a:cubicBezTo>
                    <a:pt x="246" y="150"/>
                    <a:pt x="131" y="196"/>
                    <a:pt x="85" y="217"/>
                  </a:cubicBezTo>
                  <a:lnTo>
                    <a:pt x="85" y="1824"/>
                  </a:lnTo>
                  <a:cubicBezTo>
                    <a:pt x="144" y="1802"/>
                    <a:pt x="244" y="1769"/>
                    <a:pt x="372" y="1749"/>
                  </a:cubicBezTo>
                  <a:cubicBezTo>
                    <a:pt x="564" y="1719"/>
                    <a:pt x="857" y="1712"/>
                    <a:pt x="1163" y="1849"/>
                  </a:cubicBezTo>
                  <a:cubicBezTo>
                    <a:pt x="1184" y="1859"/>
                    <a:pt x="1194" y="1884"/>
                    <a:pt x="1184" y="1905"/>
                  </a:cubicBezTo>
                  <a:cubicBezTo>
                    <a:pt x="1177" y="1921"/>
                    <a:pt x="1162" y="1930"/>
                    <a:pt x="1146" y="193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3" name="Freeform 82">
              <a:extLst>
                <a:ext uri="{FF2B5EF4-FFF2-40B4-BE49-F238E27FC236}">
                  <a16:creationId xmlns:a16="http://schemas.microsoft.com/office/drawing/2014/main" id="{4D0315F9-5537-4E84-9282-227C9DFB91DC}"/>
                </a:ext>
              </a:extLst>
            </p:cNvPr>
            <p:cNvSpPr>
              <a:spLocks noEditPoints="1"/>
            </p:cNvSpPr>
            <p:nvPr/>
          </p:nvSpPr>
          <p:spPr bwMode="auto">
            <a:xfrm>
              <a:off x="7026649" y="2518710"/>
              <a:ext cx="425450" cy="687388"/>
            </a:xfrm>
            <a:custGeom>
              <a:avLst/>
              <a:gdLst>
                <a:gd name="T0" fmla="*/ 584 w 1189"/>
                <a:gd name="T1" fmla="*/ 1710 h 1911"/>
                <a:gd name="T2" fmla="*/ 1104 w 1189"/>
                <a:gd name="T3" fmla="*/ 1803 h 1911"/>
                <a:gd name="T4" fmla="*/ 1104 w 1189"/>
                <a:gd name="T5" fmla="*/ 196 h 1911"/>
                <a:gd name="T6" fmla="*/ 574 w 1189"/>
                <a:gd name="T7" fmla="*/ 85 h 1911"/>
                <a:gd name="T8" fmla="*/ 85 w 1189"/>
                <a:gd name="T9" fmla="*/ 195 h 1911"/>
                <a:gd name="T10" fmla="*/ 85 w 1189"/>
                <a:gd name="T11" fmla="*/ 1803 h 1911"/>
                <a:gd name="T12" fmla="*/ 584 w 1189"/>
                <a:gd name="T13" fmla="*/ 1710 h 1911"/>
                <a:gd name="T14" fmla="*/ 43 w 1189"/>
                <a:gd name="T15" fmla="*/ 1909 h 1911"/>
                <a:gd name="T16" fmla="*/ 20 w 1189"/>
                <a:gd name="T17" fmla="*/ 1902 h 1911"/>
                <a:gd name="T18" fmla="*/ 0 w 1189"/>
                <a:gd name="T19" fmla="*/ 1867 h 1911"/>
                <a:gd name="T20" fmla="*/ 0 w 1189"/>
                <a:gd name="T21" fmla="*/ 169 h 1911"/>
                <a:gd name="T22" fmla="*/ 23 w 1189"/>
                <a:gd name="T23" fmla="*/ 131 h 1911"/>
                <a:gd name="T24" fmla="*/ 574 w 1189"/>
                <a:gd name="T25" fmla="*/ 0 h 1911"/>
                <a:gd name="T26" fmla="*/ 1166 w 1189"/>
                <a:gd name="T27" fmla="*/ 131 h 1911"/>
                <a:gd name="T28" fmla="*/ 1189 w 1189"/>
                <a:gd name="T29" fmla="*/ 169 h 1911"/>
                <a:gd name="T30" fmla="*/ 1189 w 1189"/>
                <a:gd name="T31" fmla="*/ 1867 h 1911"/>
                <a:gd name="T32" fmla="*/ 1169 w 1189"/>
                <a:gd name="T33" fmla="*/ 1903 h 1911"/>
                <a:gd name="T34" fmla="*/ 1128 w 1189"/>
                <a:gd name="T35" fmla="*/ 1905 h 1911"/>
                <a:gd name="T36" fmla="*/ 584 w 1189"/>
                <a:gd name="T37" fmla="*/ 1795 h 1911"/>
                <a:gd name="T38" fmla="*/ 60 w 1189"/>
                <a:gd name="T39" fmla="*/ 1905 h 1911"/>
                <a:gd name="T40" fmla="*/ 43 w 1189"/>
                <a:gd name="T41" fmla="*/ 1909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9" h="1911">
                  <a:moveTo>
                    <a:pt x="584" y="1710"/>
                  </a:moveTo>
                  <a:cubicBezTo>
                    <a:pt x="822" y="1710"/>
                    <a:pt x="1011" y="1768"/>
                    <a:pt x="1104" y="1803"/>
                  </a:cubicBezTo>
                  <a:lnTo>
                    <a:pt x="1104" y="196"/>
                  </a:lnTo>
                  <a:cubicBezTo>
                    <a:pt x="1037" y="166"/>
                    <a:pt x="830" y="85"/>
                    <a:pt x="574" y="85"/>
                  </a:cubicBezTo>
                  <a:cubicBezTo>
                    <a:pt x="400" y="85"/>
                    <a:pt x="236" y="122"/>
                    <a:pt x="85" y="195"/>
                  </a:cubicBezTo>
                  <a:lnTo>
                    <a:pt x="85" y="1803"/>
                  </a:lnTo>
                  <a:cubicBezTo>
                    <a:pt x="243" y="1741"/>
                    <a:pt x="410" y="1710"/>
                    <a:pt x="584" y="1710"/>
                  </a:cubicBezTo>
                  <a:close/>
                  <a:moveTo>
                    <a:pt x="43" y="1909"/>
                  </a:moveTo>
                  <a:cubicBezTo>
                    <a:pt x="35" y="1909"/>
                    <a:pt x="27" y="1907"/>
                    <a:pt x="20" y="1902"/>
                  </a:cubicBezTo>
                  <a:cubicBezTo>
                    <a:pt x="8" y="1894"/>
                    <a:pt x="0" y="1881"/>
                    <a:pt x="0" y="1867"/>
                  </a:cubicBezTo>
                  <a:lnTo>
                    <a:pt x="0" y="169"/>
                  </a:lnTo>
                  <a:cubicBezTo>
                    <a:pt x="0" y="153"/>
                    <a:pt x="9" y="139"/>
                    <a:pt x="23" y="131"/>
                  </a:cubicBezTo>
                  <a:cubicBezTo>
                    <a:pt x="192" y="44"/>
                    <a:pt x="377" y="0"/>
                    <a:pt x="574" y="0"/>
                  </a:cubicBezTo>
                  <a:cubicBezTo>
                    <a:pt x="907" y="0"/>
                    <a:pt x="1155" y="126"/>
                    <a:pt x="1166" y="131"/>
                  </a:cubicBezTo>
                  <a:cubicBezTo>
                    <a:pt x="1180" y="139"/>
                    <a:pt x="1189" y="153"/>
                    <a:pt x="1189" y="169"/>
                  </a:cubicBezTo>
                  <a:lnTo>
                    <a:pt x="1189" y="1867"/>
                  </a:lnTo>
                  <a:cubicBezTo>
                    <a:pt x="1189" y="1881"/>
                    <a:pt x="1181" y="1895"/>
                    <a:pt x="1169" y="1903"/>
                  </a:cubicBezTo>
                  <a:cubicBezTo>
                    <a:pt x="1156" y="1910"/>
                    <a:pt x="1141" y="1911"/>
                    <a:pt x="1128" y="1905"/>
                  </a:cubicBezTo>
                  <a:cubicBezTo>
                    <a:pt x="1125" y="1904"/>
                    <a:pt x="896" y="1795"/>
                    <a:pt x="584" y="1795"/>
                  </a:cubicBezTo>
                  <a:cubicBezTo>
                    <a:pt x="400" y="1795"/>
                    <a:pt x="224" y="1832"/>
                    <a:pt x="60" y="1905"/>
                  </a:cubicBezTo>
                  <a:cubicBezTo>
                    <a:pt x="55" y="1908"/>
                    <a:pt x="49" y="1909"/>
                    <a:pt x="43" y="190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4" name="Freeform 83">
              <a:extLst>
                <a:ext uri="{FF2B5EF4-FFF2-40B4-BE49-F238E27FC236}">
                  <a16:creationId xmlns:a16="http://schemas.microsoft.com/office/drawing/2014/main" id="{3EEE4A1A-1447-4A45-BEDA-991BBD09A723}"/>
                </a:ext>
              </a:extLst>
            </p:cNvPr>
            <p:cNvSpPr>
              <a:spLocks/>
            </p:cNvSpPr>
            <p:nvPr/>
          </p:nvSpPr>
          <p:spPr bwMode="auto">
            <a:xfrm>
              <a:off x="6750424" y="2685397"/>
              <a:ext cx="185738" cy="61913"/>
            </a:xfrm>
            <a:custGeom>
              <a:avLst/>
              <a:gdLst>
                <a:gd name="T0" fmla="*/ 470 w 516"/>
                <a:gd name="T1" fmla="*/ 174 h 174"/>
                <a:gd name="T2" fmla="*/ 462 w 516"/>
                <a:gd name="T3" fmla="*/ 173 h 174"/>
                <a:gd name="T4" fmla="*/ 37 w 516"/>
                <a:gd name="T5" fmla="*/ 88 h 174"/>
                <a:gd name="T6" fmla="*/ 4 w 516"/>
                <a:gd name="T7" fmla="*/ 38 h 174"/>
                <a:gd name="T8" fmla="*/ 54 w 516"/>
                <a:gd name="T9" fmla="*/ 5 h 174"/>
                <a:gd name="T10" fmla="*/ 478 w 516"/>
                <a:gd name="T11" fmla="*/ 90 h 174"/>
                <a:gd name="T12" fmla="*/ 512 w 516"/>
                <a:gd name="T13" fmla="*/ 140 h 174"/>
                <a:gd name="T14" fmla="*/ 470 w 516"/>
                <a:gd name="T15" fmla="*/ 174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174">
                  <a:moveTo>
                    <a:pt x="470" y="174"/>
                  </a:moveTo>
                  <a:lnTo>
                    <a:pt x="462" y="173"/>
                  </a:lnTo>
                  <a:lnTo>
                    <a:pt x="37" y="88"/>
                  </a:lnTo>
                  <a:cubicBezTo>
                    <a:pt x="15" y="84"/>
                    <a:pt x="0" y="61"/>
                    <a:pt x="4" y="38"/>
                  </a:cubicBezTo>
                  <a:cubicBezTo>
                    <a:pt x="9" y="15"/>
                    <a:pt x="31" y="0"/>
                    <a:pt x="54" y="5"/>
                  </a:cubicBezTo>
                  <a:lnTo>
                    <a:pt x="478" y="90"/>
                  </a:lnTo>
                  <a:cubicBezTo>
                    <a:pt x="501" y="94"/>
                    <a:pt x="516" y="117"/>
                    <a:pt x="512" y="140"/>
                  </a:cubicBezTo>
                  <a:cubicBezTo>
                    <a:pt x="508" y="160"/>
                    <a:pt x="490" y="174"/>
                    <a:pt x="470" y="17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5" name="Freeform 84">
              <a:extLst>
                <a:ext uri="{FF2B5EF4-FFF2-40B4-BE49-F238E27FC236}">
                  <a16:creationId xmlns:a16="http://schemas.microsoft.com/office/drawing/2014/main" id="{76DCB732-2C68-4153-B02B-73737DCD2A3F}"/>
                </a:ext>
              </a:extLst>
            </p:cNvPr>
            <p:cNvSpPr>
              <a:spLocks/>
            </p:cNvSpPr>
            <p:nvPr/>
          </p:nvSpPr>
          <p:spPr bwMode="auto">
            <a:xfrm>
              <a:off x="6750424" y="2775885"/>
              <a:ext cx="185738" cy="63500"/>
            </a:xfrm>
            <a:custGeom>
              <a:avLst/>
              <a:gdLst>
                <a:gd name="T0" fmla="*/ 470 w 516"/>
                <a:gd name="T1" fmla="*/ 174 h 174"/>
                <a:gd name="T2" fmla="*/ 462 w 516"/>
                <a:gd name="T3" fmla="*/ 173 h 174"/>
                <a:gd name="T4" fmla="*/ 37 w 516"/>
                <a:gd name="T5" fmla="*/ 88 h 174"/>
                <a:gd name="T6" fmla="*/ 4 w 516"/>
                <a:gd name="T7" fmla="*/ 38 h 174"/>
                <a:gd name="T8" fmla="*/ 54 w 516"/>
                <a:gd name="T9" fmla="*/ 5 h 174"/>
                <a:gd name="T10" fmla="*/ 478 w 516"/>
                <a:gd name="T11" fmla="*/ 89 h 174"/>
                <a:gd name="T12" fmla="*/ 512 w 516"/>
                <a:gd name="T13" fmla="*/ 139 h 174"/>
                <a:gd name="T14" fmla="*/ 470 w 516"/>
                <a:gd name="T15" fmla="*/ 174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174">
                  <a:moveTo>
                    <a:pt x="470" y="174"/>
                  </a:moveTo>
                  <a:lnTo>
                    <a:pt x="462" y="173"/>
                  </a:lnTo>
                  <a:lnTo>
                    <a:pt x="37" y="88"/>
                  </a:lnTo>
                  <a:cubicBezTo>
                    <a:pt x="15" y="83"/>
                    <a:pt x="0" y="61"/>
                    <a:pt x="4" y="38"/>
                  </a:cubicBezTo>
                  <a:cubicBezTo>
                    <a:pt x="9" y="15"/>
                    <a:pt x="31" y="0"/>
                    <a:pt x="54" y="5"/>
                  </a:cubicBezTo>
                  <a:lnTo>
                    <a:pt x="478" y="89"/>
                  </a:lnTo>
                  <a:cubicBezTo>
                    <a:pt x="501" y="94"/>
                    <a:pt x="516" y="116"/>
                    <a:pt x="512" y="139"/>
                  </a:cubicBezTo>
                  <a:cubicBezTo>
                    <a:pt x="508" y="160"/>
                    <a:pt x="490" y="174"/>
                    <a:pt x="470" y="17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6" name="Freeform 85">
              <a:extLst>
                <a:ext uri="{FF2B5EF4-FFF2-40B4-BE49-F238E27FC236}">
                  <a16:creationId xmlns:a16="http://schemas.microsoft.com/office/drawing/2014/main" id="{7B9FC72A-E63A-4911-83C9-86AE674B3CE9}"/>
                </a:ext>
              </a:extLst>
            </p:cNvPr>
            <p:cNvSpPr>
              <a:spLocks/>
            </p:cNvSpPr>
            <p:nvPr/>
          </p:nvSpPr>
          <p:spPr bwMode="auto">
            <a:xfrm>
              <a:off x="6750424" y="2867960"/>
              <a:ext cx="185738" cy="61913"/>
            </a:xfrm>
            <a:custGeom>
              <a:avLst/>
              <a:gdLst>
                <a:gd name="T0" fmla="*/ 470 w 516"/>
                <a:gd name="T1" fmla="*/ 173 h 173"/>
                <a:gd name="T2" fmla="*/ 462 w 516"/>
                <a:gd name="T3" fmla="*/ 172 h 173"/>
                <a:gd name="T4" fmla="*/ 37 w 516"/>
                <a:gd name="T5" fmla="*/ 87 h 173"/>
                <a:gd name="T6" fmla="*/ 4 w 516"/>
                <a:gd name="T7" fmla="*/ 38 h 173"/>
                <a:gd name="T8" fmla="*/ 54 w 516"/>
                <a:gd name="T9" fmla="*/ 4 h 173"/>
                <a:gd name="T10" fmla="*/ 478 w 516"/>
                <a:gd name="T11" fmla="*/ 89 h 173"/>
                <a:gd name="T12" fmla="*/ 512 w 516"/>
                <a:gd name="T13" fmla="*/ 139 h 173"/>
                <a:gd name="T14" fmla="*/ 470 w 516"/>
                <a:gd name="T15" fmla="*/ 173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173">
                  <a:moveTo>
                    <a:pt x="470" y="173"/>
                  </a:moveTo>
                  <a:lnTo>
                    <a:pt x="462" y="172"/>
                  </a:lnTo>
                  <a:lnTo>
                    <a:pt x="37" y="87"/>
                  </a:lnTo>
                  <a:cubicBezTo>
                    <a:pt x="15" y="83"/>
                    <a:pt x="0" y="61"/>
                    <a:pt x="4" y="38"/>
                  </a:cubicBezTo>
                  <a:cubicBezTo>
                    <a:pt x="9" y="15"/>
                    <a:pt x="31" y="0"/>
                    <a:pt x="54" y="4"/>
                  </a:cubicBezTo>
                  <a:lnTo>
                    <a:pt x="478" y="89"/>
                  </a:lnTo>
                  <a:cubicBezTo>
                    <a:pt x="501" y="94"/>
                    <a:pt x="516" y="116"/>
                    <a:pt x="512" y="139"/>
                  </a:cubicBezTo>
                  <a:cubicBezTo>
                    <a:pt x="508" y="159"/>
                    <a:pt x="490" y="173"/>
                    <a:pt x="470" y="173"/>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7" name="Freeform 86">
              <a:extLst>
                <a:ext uri="{FF2B5EF4-FFF2-40B4-BE49-F238E27FC236}">
                  <a16:creationId xmlns:a16="http://schemas.microsoft.com/office/drawing/2014/main" id="{57A142FD-14AB-44BA-8ABE-49C0B8B73313}"/>
                </a:ext>
              </a:extLst>
            </p:cNvPr>
            <p:cNvSpPr>
              <a:spLocks/>
            </p:cNvSpPr>
            <p:nvPr/>
          </p:nvSpPr>
          <p:spPr bwMode="auto">
            <a:xfrm>
              <a:off x="6750424" y="2960035"/>
              <a:ext cx="185738" cy="61913"/>
            </a:xfrm>
            <a:custGeom>
              <a:avLst/>
              <a:gdLst>
                <a:gd name="T0" fmla="*/ 470 w 516"/>
                <a:gd name="T1" fmla="*/ 174 h 174"/>
                <a:gd name="T2" fmla="*/ 462 w 516"/>
                <a:gd name="T3" fmla="*/ 173 h 174"/>
                <a:gd name="T4" fmla="*/ 37 w 516"/>
                <a:gd name="T5" fmla="*/ 88 h 174"/>
                <a:gd name="T6" fmla="*/ 4 w 516"/>
                <a:gd name="T7" fmla="*/ 38 h 174"/>
                <a:gd name="T8" fmla="*/ 54 w 516"/>
                <a:gd name="T9" fmla="*/ 5 h 174"/>
                <a:gd name="T10" fmla="*/ 478 w 516"/>
                <a:gd name="T11" fmla="*/ 90 h 174"/>
                <a:gd name="T12" fmla="*/ 512 w 516"/>
                <a:gd name="T13" fmla="*/ 140 h 174"/>
                <a:gd name="T14" fmla="*/ 470 w 516"/>
                <a:gd name="T15" fmla="*/ 174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174">
                  <a:moveTo>
                    <a:pt x="470" y="174"/>
                  </a:moveTo>
                  <a:lnTo>
                    <a:pt x="462" y="173"/>
                  </a:lnTo>
                  <a:lnTo>
                    <a:pt x="37" y="88"/>
                  </a:lnTo>
                  <a:cubicBezTo>
                    <a:pt x="15" y="83"/>
                    <a:pt x="0" y="61"/>
                    <a:pt x="4" y="38"/>
                  </a:cubicBezTo>
                  <a:cubicBezTo>
                    <a:pt x="9" y="15"/>
                    <a:pt x="31" y="0"/>
                    <a:pt x="54" y="5"/>
                  </a:cubicBezTo>
                  <a:lnTo>
                    <a:pt x="478" y="90"/>
                  </a:lnTo>
                  <a:cubicBezTo>
                    <a:pt x="501" y="94"/>
                    <a:pt x="516" y="117"/>
                    <a:pt x="512" y="140"/>
                  </a:cubicBezTo>
                  <a:cubicBezTo>
                    <a:pt x="508" y="160"/>
                    <a:pt x="490" y="174"/>
                    <a:pt x="470" y="17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8" name="Freeform 87">
              <a:extLst>
                <a:ext uri="{FF2B5EF4-FFF2-40B4-BE49-F238E27FC236}">
                  <a16:creationId xmlns:a16="http://schemas.microsoft.com/office/drawing/2014/main" id="{97764BFE-09D0-430B-AF88-E136420DB012}"/>
                </a:ext>
              </a:extLst>
            </p:cNvPr>
            <p:cNvSpPr>
              <a:spLocks/>
            </p:cNvSpPr>
            <p:nvPr/>
          </p:nvSpPr>
          <p:spPr bwMode="auto">
            <a:xfrm>
              <a:off x="7145712" y="2685397"/>
              <a:ext cx="185738" cy="61913"/>
            </a:xfrm>
            <a:custGeom>
              <a:avLst/>
              <a:gdLst>
                <a:gd name="T0" fmla="*/ 46 w 517"/>
                <a:gd name="T1" fmla="*/ 174 h 174"/>
                <a:gd name="T2" fmla="*/ 5 w 517"/>
                <a:gd name="T3" fmla="*/ 140 h 174"/>
                <a:gd name="T4" fmla="*/ 38 w 517"/>
                <a:gd name="T5" fmla="*/ 90 h 174"/>
                <a:gd name="T6" fmla="*/ 462 w 517"/>
                <a:gd name="T7" fmla="*/ 5 h 174"/>
                <a:gd name="T8" fmla="*/ 512 w 517"/>
                <a:gd name="T9" fmla="*/ 38 h 174"/>
                <a:gd name="T10" fmla="*/ 479 w 517"/>
                <a:gd name="T11" fmla="*/ 88 h 174"/>
                <a:gd name="T12" fmla="*/ 55 w 517"/>
                <a:gd name="T13" fmla="*/ 173 h 174"/>
                <a:gd name="T14" fmla="*/ 46 w 517"/>
                <a:gd name="T15" fmla="*/ 174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7" h="174">
                  <a:moveTo>
                    <a:pt x="46" y="174"/>
                  </a:moveTo>
                  <a:cubicBezTo>
                    <a:pt x="26" y="174"/>
                    <a:pt x="9" y="160"/>
                    <a:pt x="5" y="140"/>
                  </a:cubicBezTo>
                  <a:cubicBezTo>
                    <a:pt x="0" y="117"/>
                    <a:pt x="15" y="94"/>
                    <a:pt x="38" y="90"/>
                  </a:cubicBezTo>
                  <a:lnTo>
                    <a:pt x="462" y="5"/>
                  </a:lnTo>
                  <a:cubicBezTo>
                    <a:pt x="485" y="0"/>
                    <a:pt x="508" y="15"/>
                    <a:pt x="512" y="38"/>
                  </a:cubicBezTo>
                  <a:cubicBezTo>
                    <a:pt x="517" y="61"/>
                    <a:pt x="502" y="84"/>
                    <a:pt x="479" y="88"/>
                  </a:cubicBezTo>
                  <a:lnTo>
                    <a:pt x="55" y="173"/>
                  </a:lnTo>
                  <a:lnTo>
                    <a:pt x="46" y="174"/>
                  </a:ln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79" name="Freeform 88">
              <a:extLst>
                <a:ext uri="{FF2B5EF4-FFF2-40B4-BE49-F238E27FC236}">
                  <a16:creationId xmlns:a16="http://schemas.microsoft.com/office/drawing/2014/main" id="{10DE4E31-7954-464B-B189-363E26799A8C}"/>
                </a:ext>
              </a:extLst>
            </p:cNvPr>
            <p:cNvSpPr>
              <a:spLocks/>
            </p:cNvSpPr>
            <p:nvPr/>
          </p:nvSpPr>
          <p:spPr bwMode="auto">
            <a:xfrm>
              <a:off x="7145712" y="2775885"/>
              <a:ext cx="185738" cy="63500"/>
            </a:xfrm>
            <a:custGeom>
              <a:avLst/>
              <a:gdLst>
                <a:gd name="T0" fmla="*/ 46 w 517"/>
                <a:gd name="T1" fmla="*/ 174 h 174"/>
                <a:gd name="T2" fmla="*/ 5 w 517"/>
                <a:gd name="T3" fmla="*/ 139 h 174"/>
                <a:gd name="T4" fmla="*/ 38 w 517"/>
                <a:gd name="T5" fmla="*/ 89 h 174"/>
                <a:gd name="T6" fmla="*/ 462 w 517"/>
                <a:gd name="T7" fmla="*/ 5 h 174"/>
                <a:gd name="T8" fmla="*/ 512 w 517"/>
                <a:gd name="T9" fmla="*/ 38 h 174"/>
                <a:gd name="T10" fmla="*/ 479 w 517"/>
                <a:gd name="T11" fmla="*/ 88 h 174"/>
                <a:gd name="T12" fmla="*/ 55 w 517"/>
                <a:gd name="T13" fmla="*/ 173 h 174"/>
                <a:gd name="T14" fmla="*/ 46 w 517"/>
                <a:gd name="T15" fmla="*/ 174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7" h="174">
                  <a:moveTo>
                    <a:pt x="46" y="174"/>
                  </a:moveTo>
                  <a:cubicBezTo>
                    <a:pt x="26" y="174"/>
                    <a:pt x="9" y="160"/>
                    <a:pt x="5" y="139"/>
                  </a:cubicBezTo>
                  <a:cubicBezTo>
                    <a:pt x="0" y="116"/>
                    <a:pt x="15" y="94"/>
                    <a:pt x="38" y="89"/>
                  </a:cubicBezTo>
                  <a:lnTo>
                    <a:pt x="462" y="5"/>
                  </a:lnTo>
                  <a:cubicBezTo>
                    <a:pt x="485" y="0"/>
                    <a:pt x="508" y="15"/>
                    <a:pt x="512" y="38"/>
                  </a:cubicBezTo>
                  <a:cubicBezTo>
                    <a:pt x="517" y="61"/>
                    <a:pt x="502" y="83"/>
                    <a:pt x="479" y="88"/>
                  </a:cubicBezTo>
                  <a:lnTo>
                    <a:pt x="55" y="173"/>
                  </a:lnTo>
                  <a:lnTo>
                    <a:pt x="46" y="174"/>
                  </a:ln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80" name="Freeform 89">
              <a:extLst>
                <a:ext uri="{FF2B5EF4-FFF2-40B4-BE49-F238E27FC236}">
                  <a16:creationId xmlns:a16="http://schemas.microsoft.com/office/drawing/2014/main" id="{406A4C21-7FF6-4B78-B3CE-779E594F771B}"/>
                </a:ext>
              </a:extLst>
            </p:cNvPr>
            <p:cNvSpPr>
              <a:spLocks/>
            </p:cNvSpPr>
            <p:nvPr/>
          </p:nvSpPr>
          <p:spPr bwMode="auto">
            <a:xfrm>
              <a:off x="7145712" y="2867960"/>
              <a:ext cx="185738" cy="61913"/>
            </a:xfrm>
            <a:custGeom>
              <a:avLst/>
              <a:gdLst>
                <a:gd name="T0" fmla="*/ 46 w 517"/>
                <a:gd name="T1" fmla="*/ 173 h 173"/>
                <a:gd name="T2" fmla="*/ 5 w 517"/>
                <a:gd name="T3" fmla="*/ 139 h 173"/>
                <a:gd name="T4" fmla="*/ 38 w 517"/>
                <a:gd name="T5" fmla="*/ 89 h 173"/>
                <a:gd name="T6" fmla="*/ 462 w 517"/>
                <a:gd name="T7" fmla="*/ 4 h 173"/>
                <a:gd name="T8" fmla="*/ 512 w 517"/>
                <a:gd name="T9" fmla="*/ 38 h 173"/>
                <a:gd name="T10" fmla="*/ 479 w 517"/>
                <a:gd name="T11" fmla="*/ 87 h 173"/>
                <a:gd name="T12" fmla="*/ 55 w 517"/>
                <a:gd name="T13" fmla="*/ 172 h 173"/>
                <a:gd name="T14" fmla="*/ 46 w 517"/>
                <a:gd name="T15" fmla="*/ 173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7" h="173">
                  <a:moveTo>
                    <a:pt x="46" y="173"/>
                  </a:moveTo>
                  <a:cubicBezTo>
                    <a:pt x="26" y="173"/>
                    <a:pt x="9" y="159"/>
                    <a:pt x="5" y="139"/>
                  </a:cubicBezTo>
                  <a:cubicBezTo>
                    <a:pt x="0" y="116"/>
                    <a:pt x="15" y="94"/>
                    <a:pt x="38" y="89"/>
                  </a:cubicBezTo>
                  <a:lnTo>
                    <a:pt x="462" y="4"/>
                  </a:lnTo>
                  <a:cubicBezTo>
                    <a:pt x="485" y="0"/>
                    <a:pt x="508" y="15"/>
                    <a:pt x="512" y="38"/>
                  </a:cubicBezTo>
                  <a:cubicBezTo>
                    <a:pt x="517" y="61"/>
                    <a:pt x="502" y="83"/>
                    <a:pt x="479" y="87"/>
                  </a:cubicBezTo>
                  <a:lnTo>
                    <a:pt x="55" y="172"/>
                  </a:lnTo>
                  <a:lnTo>
                    <a:pt x="46" y="173"/>
                  </a:ln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81" name="Freeform 90">
              <a:extLst>
                <a:ext uri="{FF2B5EF4-FFF2-40B4-BE49-F238E27FC236}">
                  <a16:creationId xmlns:a16="http://schemas.microsoft.com/office/drawing/2014/main" id="{B760F3EA-93F9-4EDB-A64E-6007B25A1373}"/>
                </a:ext>
              </a:extLst>
            </p:cNvPr>
            <p:cNvSpPr>
              <a:spLocks/>
            </p:cNvSpPr>
            <p:nvPr/>
          </p:nvSpPr>
          <p:spPr bwMode="auto">
            <a:xfrm>
              <a:off x="7145712" y="2960035"/>
              <a:ext cx="185738" cy="61913"/>
            </a:xfrm>
            <a:custGeom>
              <a:avLst/>
              <a:gdLst>
                <a:gd name="T0" fmla="*/ 46 w 517"/>
                <a:gd name="T1" fmla="*/ 174 h 174"/>
                <a:gd name="T2" fmla="*/ 5 w 517"/>
                <a:gd name="T3" fmla="*/ 140 h 174"/>
                <a:gd name="T4" fmla="*/ 38 w 517"/>
                <a:gd name="T5" fmla="*/ 90 h 174"/>
                <a:gd name="T6" fmla="*/ 462 w 517"/>
                <a:gd name="T7" fmla="*/ 5 h 174"/>
                <a:gd name="T8" fmla="*/ 512 w 517"/>
                <a:gd name="T9" fmla="*/ 38 h 174"/>
                <a:gd name="T10" fmla="*/ 479 w 517"/>
                <a:gd name="T11" fmla="*/ 88 h 174"/>
                <a:gd name="T12" fmla="*/ 55 w 517"/>
                <a:gd name="T13" fmla="*/ 173 h 174"/>
                <a:gd name="T14" fmla="*/ 46 w 517"/>
                <a:gd name="T15" fmla="*/ 174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7" h="174">
                  <a:moveTo>
                    <a:pt x="46" y="174"/>
                  </a:moveTo>
                  <a:cubicBezTo>
                    <a:pt x="26" y="174"/>
                    <a:pt x="9" y="160"/>
                    <a:pt x="5" y="140"/>
                  </a:cubicBezTo>
                  <a:cubicBezTo>
                    <a:pt x="0" y="117"/>
                    <a:pt x="15" y="94"/>
                    <a:pt x="38" y="90"/>
                  </a:cubicBezTo>
                  <a:lnTo>
                    <a:pt x="462" y="5"/>
                  </a:lnTo>
                  <a:cubicBezTo>
                    <a:pt x="485" y="0"/>
                    <a:pt x="508" y="15"/>
                    <a:pt x="512" y="38"/>
                  </a:cubicBezTo>
                  <a:cubicBezTo>
                    <a:pt x="517" y="61"/>
                    <a:pt x="502" y="83"/>
                    <a:pt x="479" y="88"/>
                  </a:cubicBezTo>
                  <a:lnTo>
                    <a:pt x="55" y="173"/>
                  </a:lnTo>
                  <a:lnTo>
                    <a:pt x="46" y="174"/>
                  </a:ln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82" name="Freeform 91">
              <a:extLst>
                <a:ext uri="{FF2B5EF4-FFF2-40B4-BE49-F238E27FC236}">
                  <a16:creationId xmlns:a16="http://schemas.microsoft.com/office/drawing/2014/main" id="{B9B30923-0A6D-4B01-BD89-22311344E50F}"/>
                </a:ext>
              </a:extLst>
            </p:cNvPr>
            <p:cNvSpPr>
              <a:spLocks/>
            </p:cNvSpPr>
            <p:nvPr/>
          </p:nvSpPr>
          <p:spPr bwMode="auto">
            <a:xfrm>
              <a:off x="6355137" y="3326747"/>
              <a:ext cx="639763" cy="31750"/>
            </a:xfrm>
            <a:custGeom>
              <a:avLst/>
              <a:gdLst>
                <a:gd name="T0" fmla="*/ 1740 w 1782"/>
                <a:gd name="T1" fmla="*/ 85 h 85"/>
                <a:gd name="T2" fmla="*/ 42 w 1782"/>
                <a:gd name="T3" fmla="*/ 85 h 85"/>
                <a:gd name="T4" fmla="*/ 0 w 1782"/>
                <a:gd name="T5" fmla="*/ 42 h 85"/>
                <a:gd name="T6" fmla="*/ 42 w 1782"/>
                <a:gd name="T7" fmla="*/ 0 h 85"/>
                <a:gd name="T8" fmla="*/ 1740 w 1782"/>
                <a:gd name="T9" fmla="*/ 0 h 85"/>
                <a:gd name="T10" fmla="*/ 1782 w 1782"/>
                <a:gd name="T11" fmla="*/ 42 h 85"/>
                <a:gd name="T12" fmla="*/ 1740 w 1782"/>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782" h="85">
                  <a:moveTo>
                    <a:pt x="1740" y="85"/>
                  </a:moveTo>
                  <a:lnTo>
                    <a:pt x="42" y="85"/>
                  </a:lnTo>
                  <a:cubicBezTo>
                    <a:pt x="19" y="85"/>
                    <a:pt x="0" y="66"/>
                    <a:pt x="0" y="42"/>
                  </a:cubicBezTo>
                  <a:cubicBezTo>
                    <a:pt x="0" y="19"/>
                    <a:pt x="19" y="0"/>
                    <a:pt x="42" y="0"/>
                  </a:cubicBezTo>
                  <a:lnTo>
                    <a:pt x="1740" y="0"/>
                  </a:lnTo>
                  <a:cubicBezTo>
                    <a:pt x="1763" y="0"/>
                    <a:pt x="1782" y="19"/>
                    <a:pt x="1782" y="42"/>
                  </a:cubicBezTo>
                  <a:cubicBezTo>
                    <a:pt x="1782" y="66"/>
                    <a:pt x="1763" y="85"/>
                    <a:pt x="1740"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83" name="Freeform 92">
              <a:extLst>
                <a:ext uri="{FF2B5EF4-FFF2-40B4-BE49-F238E27FC236}">
                  <a16:creationId xmlns:a16="http://schemas.microsoft.com/office/drawing/2014/main" id="{2B4AFBBF-AF4D-4D2B-AF95-2034B59C951A}"/>
                </a:ext>
              </a:extLst>
            </p:cNvPr>
            <p:cNvSpPr>
              <a:spLocks noEditPoints="1"/>
            </p:cNvSpPr>
            <p:nvPr/>
          </p:nvSpPr>
          <p:spPr bwMode="auto">
            <a:xfrm>
              <a:off x="6447212" y="3785535"/>
              <a:ext cx="152400" cy="152400"/>
            </a:xfrm>
            <a:custGeom>
              <a:avLst/>
              <a:gdLst>
                <a:gd name="T0" fmla="*/ 212 w 424"/>
                <a:gd name="T1" fmla="*/ 85 h 424"/>
                <a:gd name="T2" fmla="*/ 84 w 424"/>
                <a:gd name="T3" fmla="*/ 212 h 424"/>
                <a:gd name="T4" fmla="*/ 212 w 424"/>
                <a:gd name="T5" fmla="*/ 339 h 424"/>
                <a:gd name="T6" fmla="*/ 339 w 424"/>
                <a:gd name="T7" fmla="*/ 212 h 424"/>
                <a:gd name="T8" fmla="*/ 212 w 424"/>
                <a:gd name="T9" fmla="*/ 85 h 424"/>
                <a:gd name="T10" fmla="*/ 212 w 424"/>
                <a:gd name="T11" fmla="*/ 424 h 424"/>
                <a:gd name="T12" fmla="*/ 0 w 424"/>
                <a:gd name="T13" fmla="*/ 212 h 424"/>
                <a:gd name="T14" fmla="*/ 212 w 424"/>
                <a:gd name="T15" fmla="*/ 0 h 424"/>
                <a:gd name="T16" fmla="*/ 424 w 424"/>
                <a:gd name="T17" fmla="*/ 212 h 424"/>
                <a:gd name="T18" fmla="*/ 212 w 424"/>
                <a:gd name="T19"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4">
                  <a:moveTo>
                    <a:pt x="212" y="85"/>
                  </a:moveTo>
                  <a:cubicBezTo>
                    <a:pt x="141" y="85"/>
                    <a:pt x="84" y="142"/>
                    <a:pt x="84" y="212"/>
                  </a:cubicBezTo>
                  <a:cubicBezTo>
                    <a:pt x="84" y="282"/>
                    <a:pt x="141" y="339"/>
                    <a:pt x="212" y="339"/>
                  </a:cubicBezTo>
                  <a:cubicBezTo>
                    <a:pt x="282" y="339"/>
                    <a:pt x="339" y="282"/>
                    <a:pt x="339" y="212"/>
                  </a:cubicBezTo>
                  <a:cubicBezTo>
                    <a:pt x="339" y="142"/>
                    <a:pt x="282" y="85"/>
                    <a:pt x="212" y="85"/>
                  </a:cubicBezTo>
                  <a:close/>
                  <a:moveTo>
                    <a:pt x="212" y="424"/>
                  </a:moveTo>
                  <a:cubicBezTo>
                    <a:pt x="95" y="424"/>
                    <a:pt x="0" y="329"/>
                    <a:pt x="0" y="212"/>
                  </a:cubicBezTo>
                  <a:cubicBezTo>
                    <a:pt x="0" y="95"/>
                    <a:pt x="95" y="0"/>
                    <a:pt x="212" y="0"/>
                  </a:cubicBezTo>
                  <a:cubicBezTo>
                    <a:pt x="329" y="0"/>
                    <a:pt x="424" y="95"/>
                    <a:pt x="424" y="212"/>
                  </a:cubicBezTo>
                  <a:cubicBezTo>
                    <a:pt x="424" y="329"/>
                    <a:pt x="329" y="424"/>
                    <a:pt x="212"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84" name="Freeform 93">
              <a:extLst>
                <a:ext uri="{FF2B5EF4-FFF2-40B4-BE49-F238E27FC236}">
                  <a16:creationId xmlns:a16="http://schemas.microsoft.com/office/drawing/2014/main" id="{2129B973-42DB-4BCA-BD65-96EDCF04A6B8}"/>
                </a:ext>
              </a:extLst>
            </p:cNvPr>
            <p:cNvSpPr>
              <a:spLocks noEditPoints="1"/>
            </p:cNvSpPr>
            <p:nvPr/>
          </p:nvSpPr>
          <p:spPr bwMode="auto">
            <a:xfrm>
              <a:off x="7452099" y="3723622"/>
              <a:ext cx="152400" cy="152400"/>
            </a:xfrm>
            <a:custGeom>
              <a:avLst/>
              <a:gdLst>
                <a:gd name="T0" fmla="*/ 212 w 424"/>
                <a:gd name="T1" fmla="*/ 85 h 425"/>
                <a:gd name="T2" fmla="*/ 85 w 424"/>
                <a:gd name="T3" fmla="*/ 212 h 425"/>
                <a:gd name="T4" fmla="*/ 212 w 424"/>
                <a:gd name="T5" fmla="*/ 340 h 425"/>
                <a:gd name="T6" fmla="*/ 339 w 424"/>
                <a:gd name="T7" fmla="*/ 212 h 425"/>
                <a:gd name="T8" fmla="*/ 212 w 424"/>
                <a:gd name="T9" fmla="*/ 85 h 425"/>
                <a:gd name="T10" fmla="*/ 212 w 424"/>
                <a:gd name="T11" fmla="*/ 425 h 425"/>
                <a:gd name="T12" fmla="*/ 0 w 424"/>
                <a:gd name="T13" fmla="*/ 212 h 425"/>
                <a:gd name="T14" fmla="*/ 212 w 424"/>
                <a:gd name="T15" fmla="*/ 0 h 425"/>
                <a:gd name="T16" fmla="*/ 424 w 424"/>
                <a:gd name="T17" fmla="*/ 212 h 425"/>
                <a:gd name="T18" fmla="*/ 212 w 424"/>
                <a:gd name="T19"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5">
                  <a:moveTo>
                    <a:pt x="212" y="85"/>
                  </a:moveTo>
                  <a:cubicBezTo>
                    <a:pt x="142" y="85"/>
                    <a:pt x="85" y="142"/>
                    <a:pt x="85" y="212"/>
                  </a:cubicBezTo>
                  <a:cubicBezTo>
                    <a:pt x="85" y="283"/>
                    <a:pt x="142" y="340"/>
                    <a:pt x="212" y="340"/>
                  </a:cubicBezTo>
                  <a:cubicBezTo>
                    <a:pt x="282" y="340"/>
                    <a:pt x="339" y="283"/>
                    <a:pt x="339" y="212"/>
                  </a:cubicBezTo>
                  <a:cubicBezTo>
                    <a:pt x="339" y="142"/>
                    <a:pt x="282" y="85"/>
                    <a:pt x="212" y="85"/>
                  </a:cubicBezTo>
                  <a:close/>
                  <a:moveTo>
                    <a:pt x="212" y="425"/>
                  </a:moveTo>
                  <a:cubicBezTo>
                    <a:pt x="95" y="425"/>
                    <a:pt x="0" y="329"/>
                    <a:pt x="0" y="212"/>
                  </a:cubicBezTo>
                  <a:cubicBezTo>
                    <a:pt x="0" y="95"/>
                    <a:pt x="95" y="0"/>
                    <a:pt x="212" y="0"/>
                  </a:cubicBezTo>
                  <a:cubicBezTo>
                    <a:pt x="329" y="0"/>
                    <a:pt x="424" y="95"/>
                    <a:pt x="424" y="212"/>
                  </a:cubicBezTo>
                  <a:cubicBezTo>
                    <a:pt x="424" y="329"/>
                    <a:pt x="329" y="425"/>
                    <a:pt x="212" y="42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8B00676F-2771-4CB0-8AA9-AC7DD3E8D8D0}"/>
              </a:ext>
            </a:extLst>
          </p:cNvPr>
          <p:cNvGrpSpPr/>
          <p:nvPr/>
        </p:nvGrpSpPr>
        <p:grpSpPr>
          <a:xfrm>
            <a:off x="257265" y="2460549"/>
            <a:ext cx="704680" cy="758818"/>
            <a:chOff x="10127037" y="2548872"/>
            <a:chExt cx="1260475" cy="1357313"/>
          </a:xfrm>
          <a:effectLst>
            <a:outerShdw blurRad="50800" dist="38100" dir="2700000" algn="tl" rotWithShape="0">
              <a:prstClr val="black">
                <a:alpha val="40000"/>
              </a:prstClr>
            </a:outerShdw>
          </a:effectLst>
        </p:grpSpPr>
        <p:sp>
          <p:nvSpPr>
            <p:cNvPr id="86" name="Freeform 5">
              <a:extLst>
                <a:ext uri="{FF2B5EF4-FFF2-40B4-BE49-F238E27FC236}">
                  <a16:creationId xmlns:a16="http://schemas.microsoft.com/office/drawing/2014/main" id="{0B82D75B-24FD-4582-A02A-C4F717AEF259}"/>
                </a:ext>
              </a:extLst>
            </p:cNvPr>
            <p:cNvSpPr>
              <a:spLocks/>
            </p:cNvSpPr>
            <p:nvPr/>
          </p:nvSpPr>
          <p:spPr bwMode="auto">
            <a:xfrm>
              <a:off x="11022387" y="3496610"/>
              <a:ext cx="236538" cy="238125"/>
            </a:xfrm>
            <a:custGeom>
              <a:avLst/>
              <a:gdLst>
                <a:gd name="T0" fmla="*/ 480 w 660"/>
                <a:gd name="T1" fmla="*/ 0 h 661"/>
                <a:gd name="T2" fmla="*/ 660 w 660"/>
                <a:gd name="T3" fmla="*/ 661 h 661"/>
                <a:gd name="T4" fmla="*/ 0 w 660"/>
                <a:gd name="T5" fmla="*/ 481 h 661"/>
                <a:gd name="T6" fmla="*/ 120 w 660"/>
                <a:gd name="T7" fmla="*/ 121 h 661"/>
                <a:gd name="T8" fmla="*/ 480 w 660"/>
                <a:gd name="T9" fmla="*/ 0 h 661"/>
              </a:gdLst>
              <a:ahLst/>
              <a:cxnLst>
                <a:cxn ang="0">
                  <a:pos x="T0" y="T1"/>
                </a:cxn>
                <a:cxn ang="0">
                  <a:pos x="T2" y="T3"/>
                </a:cxn>
                <a:cxn ang="0">
                  <a:pos x="T4" y="T5"/>
                </a:cxn>
                <a:cxn ang="0">
                  <a:pos x="T6" y="T7"/>
                </a:cxn>
                <a:cxn ang="0">
                  <a:pos x="T8" y="T9"/>
                </a:cxn>
              </a:cxnLst>
              <a:rect l="0" t="0" r="r" b="b"/>
              <a:pathLst>
                <a:path w="660" h="661">
                  <a:moveTo>
                    <a:pt x="480" y="0"/>
                  </a:moveTo>
                  <a:lnTo>
                    <a:pt x="660" y="661"/>
                  </a:lnTo>
                  <a:lnTo>
                    <a:pt x="0" y="481"/>
                  </a:lnTo>
                  <a:lnTo>
                    <a:pt x="120" y="121"/>
                  </a:lnTo>
                  <a:lnTo>
                    <a:pt x="480" y="0"/>
                  </a:lnTo>
                  <a:close/>
                </a:path>
              </a:pathLst>
            </a:custGeom>
            <a:solidFill>
              <a:srgbClr val="F4E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87" name="Freeform 6">
              <a:extLst>
                <a:ext uri="{FF2B5EF4-FFF2-40B4-BE49-F238E27FC236}">
                  <a16:creationId xmlns:a16="http://schemas.microsoft.com/office/drawing/2014/main" id="{5042CBEC-8CFD-4EE6-BAB4-562C76CCA191}"/>
                </a:ext>
              </a:extLst>
            </p:cNvPr>
            <p:cNvSpPr>
              <a:spLocks/>
            </p:cNvSpPr>
            <p:nvPr/>
          </p:nvSpPr>
          <p:spPr bwMode="auto">
            <a:xfrm>
              <a:off x="10311187" y="2785410"/>
              <a:ext cx="236538" cy="236538"/>
            </a:xfrm>
            <a:custGeom>
              <a:avLst/>
              <a:gdLst>
                <a:gd name="T0" fmla="*/ 480 w 660"/>
                <a:gd name="T1" fmla="*/ 0 h 660"/>
                <a:gd name="T2" fmla="*/ 660 w 660"/>
                <a:gd name="T3" fmla="*/ 180 h 660"/>
                <a:gd name="T4" fmla="*/ 420 w 660"/>
                <a:gd name="T5" fmla="*/ 420 h 660"/>
                <a:gd name="T6" fmla="*/ 180 w 660"/>
                <a:gd name="T7" fmla="*/ 660 h 660"/>
                <a:gd name="T8" fmla="*/ 180 w 660"/>
                <a:gd name="T9" fmla="*/ 660 h 660"/>
                <a:gd name="T10" fmla="*/ 0 w 660"/>
                <a:gd name="T11" fmla="*/ 480 h 660"/>
                <a:gd name="T12" fmla="*/ 480 w 660"/>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660" h="660">
                  <a:moveTo>
                    <a:pt x="480" y="0"/>
                  </a:moveTo>
                  <a:lnTo>
                    <a:pt x="660" y="180"/>
                  </a:lnTo>
                  <a:lnTo>
                    <a:pt x="420" y="420"/>
                  </a:lnTo>
                  <a:lnTo>
                    <a:pt x="180" y="660"/>
                  </a:lnTo>
                  <a:lnTo>
                    <a:pt x="180" y="660"/>
                  </a:lnTo>
                  <a:lnTo>
                    <a:pt x="0" y="480"/>
                  </a:lnTo>
                  <a:lnTo>
                    <a:pt x="480" y="0"/>
                  </a:lnTo>
                  <a:close/>
                </a:path>
              </a:pathLst>
            </a:custGeom>
            <a:solidFill>
              <a:srgbClr val="FCDE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88" name="Freeform 7">
              <a:extLst>
                <a:ext uri="{FF2B5EF4-FFF2-40B4-BE49-F238E27FC236}">
                  <a16:creationId xmlns:a16="http://schemas.microsoft.com/office/drawing/2014/main" id="{D0309C71-0322-48BF-BBDB-324C790678B8}"/>
                </a:ext>
              </a:extLst>
            </p:cNvPr>
            <p:cNvSpPr>
              <a:spLocks/>
            </p:cNvSpPr>
            <p:nvPr/>
          </p:nvSpPr>
          <p:spPr bwMode="auto">
            <a:xfrm>
              <a:off x="10241337" y="2728260"/>
              <a:ext cx="241300" cy="228600"/>
            </a:xfrm>
            <a:custGeom>
              <a:avLst/>
              <a:gdLst>
                <a:gd name="T0" fmla="*/ 672 w 672"/>
                <a:gd name="T1" fmla="*/ 160 h 640"/>
                <a:gd name="T2" fmla="*/ 192 w 672"/>
                <a:gd name="T3" fmla="*/ 640 h 640"/>
                <a:gd name="T4" fmla="*/ 132 w 672"/>
                <a:gd name="T5" fmla="*/ 580 h 640"/>
                <a:gd name="T6" fmla="*/ 132 w 672"/>
                <a:gd name="T7" fmla="*/ 100 h 640"/>
                <a:gd name="T8" fmla="*/ 372 w 672"/>
                <a:gd name="T9" fmla="*/ 0 h 640"/>
                <a:gd name="T10" fmla="*/ 612 w 672"/>
                <a:gd name="T11" fmla="*/ 100 h 640"/>
                <a:gd name="T12" fmla="*/ 672 w 672"/>
                <a:gd name="T13" fmla="*/ 160 h 640"/>
              </a:gdLst>
              <a:ahLst/>
              <a:cxnLst>
                <a:cxn ang="0">
                  <a:pos x="T0" y="T1"/>
                </a:cxn>
                <a:cxn ang="0">
                  <a:pos x="T2" y="T3"/>
                </a:cxn>
                <a:cxn ang="0">
                  <a:pos x="T4" y="T5"/>
                </a:cxn>
                <a:cxn ang="0">
                  <a:pos x="T6" y="T7"/>
                </a:cxn>
                <a:cxn ang="0">
                  <a:pos x="T8" y="T9"/>
                </a:cxn>
                <a:cxn ang="0">
                  <a:pos x="T10" y="T11"/>
                </a:cxn>
                <a:cxn ang="0">
                  <a:pos x="T12" y="T13"/>
                </a:cxn>
              </a:cxnLst>
              <a:rect l="0" t="0" r="r" b="b"/>
              <a:pathLst>
                <a:path w="672" h="640">
                  <a:moveTo>
                    <a:pt x="672" y="160"/>
                  </a:moveTo>
                  <a:lnTo>
                    <a:pt x="192" y="640"/>
                  </a:lnTo>
                  <a:lnTo>
                    <a:pt x="132" y="580"/>
                  </a:lnTo>
                  <a:cubicBezTo>
                    <a:pt x="0" y="447"/>
                    <a:pt x="0" y="232"/>
                    <a:pt x="132" y="100"/>
                  </a:cubicBezTo>
                  <a:cubicBezTo>
                    <a:pt x="198" y="34"/>
                    <a:pt x="285" y="0"/>
                    <a:pt x="372" y="0"/>
                  </a:cubicBezTo>
                  <a:cubicBezTo>
                    <a:pt x="459" y="0"/>
                    <a:pt x="546" y="34"/>
                    <a:pt x="612" y="100"/>
                  </a:cubicBezTo>
                  <a:lnTo>
                    <a:pt x="672" y="160"/>
                  </a:lnTo>
                  <a:close/>
                </a:path>
              </a:pathLst>
            </a:custGeom>
            <a:solidFill>
              <a:srgbClr val="E34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89" name="Freeform 8">
              <a:extLst>
                <a:ext uri="{FF2B5EF4-FFF2-40B4-BE49-F238E27FC236}">
                  <a16:creationId xmlns:a16="http://schemas.microsoft.com/office/drawing/2014/main" id="{104854DF-2B5F-4DCD-9CB9-25405506E6A3}"/>
                </a:ext>
              </a:extLst>
            </p:cNvPr>
            <p:cNvSpPr>
              <a:spLocks/>
            </p:cNvSpPr>
            <p:nvPr/>
          </p:nvSpPr>
          <p:spPr bwMode="auto">
            <a:xfrm>
              <a:off x="10374687" y="2936222"/>
              <a:ext cx="690563" cy="733425"/>
            </a:xfrm>
            <a:custGeom>
              <a:avLst/>
              <a:gdLst>
                <a:gd name="T0" fmla="*/ 1921 w 1921"/>
                <a:gd name="T1" fmla="*/ 1681 h 2041"/>
                <a:gd name="T2" fmla="*/ 1801 w 1921"/>
                <a:gd name="T3" fmla="*/ 2041 h 2041"/>
                <a:gd name="T4" fmla="*/ 1151 w 1921"/>
                <a:gd name="T5" fmla="*/ 1391 h 2041"/>
                <a:gd name="T6" fmla="*/ 491 w 1921"/>
                <a:gd name="T7" fmla="*/ 730 h 2041"/>
                <a:gd name="T8" fmla="*/ 0 w 1921"/>
                <a:gd name="T9" fmla="*/ 240 h 2041"/>
                <a:gd name="T10" fmla="*/ 240 w 1921"/>
                <a:gd name="T11" fmla="*/ 0 h 2041"/>
                <a:gd name="T12" fmla="*/ 1921 w 1921"/>
                <a:gd name="T13" fmla="*/ 1681 h 2041"/>
              </a:gdLst>
              <a:ahLst/>
              <a:cxnLst>
                <a:cxn ang="0">
                  <a:pos x="T0" y="T1"/>
                </a:cxn>
                <a:cxn ang="0">
                  <a:pos x="T2" y="T3"/>
                </a:cxn>
                <a:cxn ang="0">
                  <a:pos x="T4" y="T5"/>
                </a:cxn>
                <a:cxn ang="0">
                  <a:pos x="T6" y="T7"/>
                </a:cxn>
                <a:cxn ang="0">
                  <a:pos x="T8" y="T9"/>
                </a:cxn>
                <a:cxn ang="0">
                  <a:pos x="T10" y="T11"/>
                </a:cxn>
                <a:cxn ang="0">
                  <a:pos x="T12" y="T13"/>
                </a:cxn>
              </a:cxnLst>
              <a:rect l="0" t="0" r="r" b="b"/>
              <a:pathLst>
                <a:path w="1921" h="2041">
                  <a:moveTo>
                    <a:pt x="1921" y="1681"/>
                  </a:moveTo>
                  <a:lnTo>
                    <a:pt x="1801" y="2041"/>
                  </a:lnTo>
                  <a:lnTo>
                    <a:pt x="1151" y="1391"/>
                  </a:lnTo>
                  <a:lnTo>
                    <a:pt x="491" y="730"/>
                  </a:lnTo>
                  <a:lnTo>
                    <a:pt x="0" y="240"/>
                  </a:lnTo>
                  <a:lnTo>
                    <a:pt x="240" y="0"/>
                  </a:lnTo>
                  <a:lnTo>
                    <a:pt x="1921" y="1681"/>
                  </a:lnTo>
                  <a:close/>
                </a:path>
              </a:pathLst>
            </a:custGeom>
            <a:solidFill>
              <a:srgbClr val="2C37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0" name="Freeform 9">
              <a:extLst>
                <a:ext uri="{FF2B5EF4-FFF2-40B4-BE49-F238E27FC236}">
                  <a16:creationId xmlns:a16="http://schemas.microsoft.com/office/drawing/2014/main" id="{E65E531A-CD52-4B11-A20C-ABFED3DB5CFA}"/>
                </a:ext>
              </a:extLst>
            </p:cNvPr>
            <p:cNvSpPr>
              <a:spLocks/>
            </p:cNvSpPr>
            <p:nvPr/>
          </p:nvSpPr>
          <p:spPr bwMode="auto">
            <a:xfrm>
              <a:off x="10461999" y="2850497"/>
              <a:ext cx="731838" cy="690563"/>
            </a:xfrm>
            <a:custGeom>
              <a:avLst/>
              <a:gdLst>
                <a:gd name="T0" fmla="*/ 1391 w 2041"/>
                <a:gd name="T1" fmla="*/ 1151 h 1921"/>
                <a:gd name="T2" fmla="*/ 2041 w 2041"/>
                <a:gd name="T3" fmla="*/ 1800 h 1921"/>
                <a:gd name="T4" fmla="*/ 1681 w 2041"/>
                <a:gd name="T5" fmla="*/ 1921 h 1921"/>
                <a:gd name="T6" fmla="*/ 0 w 2041"/>
                <a:gd name="T7" fmla="*/ 240 h 1921"/>
                <a:gd name="T8" fmla="*/ 240 w 2041"/>
                <a:gd name="T9" fmla="*/ 0 h 1921"/>
                <a:gd name="T10" fmla="*/ 731 w 2041"/>
                <a:gd name="T11" fmla="*/ 490 h 1921"/>
                <a:gd name="T12" fmla="*/ 1391 w 2041"/>
                <a:gd name="T13" fmla="*/ 1151 h 1921"/>
              </a:gdLst>
              <a:ahLst/>
              <a:cxnLst>
                <a:cxn ang="0">
                  <a:pos x="T0" y="T1"/>
                </a:cxn>
                <a:cxn ang="0">
                  <a:pos x="T2" y="T3"/>
                </a:cxn>
                <a:cxn ang="0">
                  <a:pos x="T4" y="T5"/>
                </a:cxn>
                <a:cxn ang="0">
                  <a:pos x="T6" y="T7"/>
                </a:cxn>
                <a:cxn ang="0">
                  <a:pos x="T8" y="T9"/>
                </a:cxn>
                <a:cxn ang="0">
                  <a:pos x="T10" y="T11"/>
                </a:cxn>
                <a:cxn ang="0">
                  <a:pos x="T12" y="T13"/>
                </a:cxn>
              </a:cxnLst>
              <a:rect l="0" t="0" r="r" b="b"/>
              <a:pathLst>
                <a:path w="2041" h="1921">
                  <a:moveTo>
                    <a:pt x="1391" y="1151"/>
                  </a:moveTo>
                  <a:lnTo>
                    <a:pt x="2041" y="1800"/>
                  </a:lnTo>
                  <a:lnTo>
                    <a:pt x="1681" y="1921"/>
                  </a:lnTo>
                  <a:lnTo>
                    <a:pt x="0" y="240"/>
                  </a:lnTo>
                  <a:lnTo>
                    <a:pt x="240" y="0"/>
                  </a:lnTo>
                  <a:lnTo>
                    <a:pt x="731" y="490"/>
                  </a:lnTo>
                  <a:lnTo>
                    <a:pt x="1391" y="1151"/>
                  </a:lnTo>
                  <a:close/>
                </a:path>
              </a:pathLst>
            </a:custGeom>
            <a:solidFill>
              <a:srgbClr val="1A28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1" name="Freeform 10">
              <a:extLst>
                <a:ext uri="{FF2B5EF4-FFF2-40B4-BE49-F238E27FC236}">
                  <a16:creationId xmlns:a16="http://schemas.microsoft.com/office/drawing/2014/main" id="{A39AF081-DF07-4990-A4ED-D664B888A759}"/>
                </a:ext>
              </a:extLst>
            </p:cNvPr>
            <p:cNvSpPr>
              <a:spLocks/>
            </p:cNvSpPr>
            <p:nvPr/>
          </p:nvSpPr>
          <p:spPr bwMode="auto">
            <a:xfrm>
              <a:off x="10723937" y="2615547"/>
              <a:ext cx="646113" cy="647700"/>
            </a:xfrm>
            <a:custGeom>
              <a:avLst/>
              <a:gdLst>
                <a:gd name="T0" fmla="*/ 900 w 1801"/>
                <a:gd name="T1" fmla="*/ 240 h 1801"/>
                <a:gd name="T2" fmla="*/ 1140 w 1801"/>
                <a:gd name="T3" fmla="*/ 0 h 1801"/>
                <a:gd name="T4" fmla="*/ 1801 w 1801"/>
                <a:gd name="T5" fmla="*/ 660 h 1801"/>
                <a:gd name="T6" fmla="*/ 660 w 1801"/>
                <a:gd name="T7" fmla="*/ 1801 h 1801"/>
                <a:gd name="T8" fmla="*/ 0 w 1801"/>
                <a:gd name="T9" fmla="*/ 1140 h 1801"/>
                <a:gd name="T10" fmla="*/ 180 w 1801"/>
                <a:gd name="T11" fmla="*/ 960 h 1801"/>
                <a:gd name="T12" fmla="*/ 360 w 1801"/>
                <a:gd name="T13" fmla="*/ 780 h 1801"/>
                <a:gd name="T14" fmla="*/ 540 w 1801"/>
                <a:gd name="T15" fmla="*/ 600 h 1801"/>
                <a:gd name="T16" fmla="*/ 720 w 1801"/>
                <a:gd name="T17" fmla="*/ 420 h 1801"/>
                <a:gd name="T18" fmla="*/ 900 w 1801"/>
                <a:gd name="T19" fmla="*/ 240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801">
                  <a:moveTo>
                    <a:pt x="900" y="240"/>
                  </a:moveTo>
                  <a:lnTo>
                    <a:pt x="1140" y="0"/>
                  </a:lnTo>
                  <a:lnTo>
                    <a:pt x="1801" y="660"/>
                  </a:lnTo>
                  <a:lnTo>
                    <a:pt x="660" y="1801"/>
                  </a:lnTo>
                  <a:lnTo>
                    <a:pt x="0" y="1140"/>
                  </a:lnTo>
                  <a:lnTo>
                    <a:pt x="180" y="960"/>
                  </a:lnTo>
                  <a:lnTo>
                    <a:pt x="360" y="780"/>
                  </a:lnTo>
                  <a:lnTo>
                    <a:pt x="540" y="600"/>
                  </a:lnTo>
                  <a:lnTo>
                    <a:pt x="720" y="420"/>
                  </a:lnTo>
                  <a:lnTo>
                    <a:pt x="900" y="240"/>
                  </a:lnTo>
                  <a:close/>
                </a:path>
              </a:pathLst>
            </a:custGeom>
            <a:solidFill>
              <a:srgbClr val="F9C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2" name="Freeform 11">
              <a:extLst>
                <a:ext uri="{FF2B5EF4-FFF2-40B4-BE49-F238E27FC236}">
                  <a16:creationId xmlns:a16="http://schemas.microsoft.com/office/drawing/2014/main" id="{6783C905-CDB7-40BD-8D2A-3A3427E3DCB1}"/>
                </a:ext>
              </a:extLst>
            </p:cNvPr>
            <p:cNvSpPr>
              <a:spLocks/>
            </p:cNvSpPr>
            <p:nvPr/>
          </p:nvSpPr>
          <p:spPr bwMode="auto">
            <a:xfrm>
              <a:off x="10141324" y="3198160"/>
              <a:ext cx="647700" cy="647700"/>
            </a:xfrm>
            <a:custGeom>
              <a:avLst/>
              <a:gdLst>
                <a:gd name="T0" fmla="*/ 961 w 1801"/>
                <a:gd name="T1" fmla="*/ 181 h 1801"/>
                <a:gd name="T2" fmla="*/ 1141 w 1801"/>
                <a:gd name="T3" fmla="*/ 0 h 1801"/>
                <a:gd name="T4" fmla="*/ 1801 w 1801"/>
                <a:gd name="T5" fmla="*/ 661 h 1801"/>
                <a:gd name="T6" fmla="*/ 661 w 1801"/>
                <a:gd name="T7" fmla="*/ 1801 h 1801"/>
                <a:gd name="T8" fmla="*/ 0 w 1801"/>
                <a:gd name="T9" fmla="*/ 1141 h 1801"/>
                <a:gd name="T10" fmla="*/ 240 w 1801"/>
                <a:gd name="T11" fmla="*/ 901 h 1801"/>
                <a:gd name="T12" fmla="*/ 420 w 1801"/>
                <a:gd name="T13" fmla="*/ 721 h 1801"/>
                <a:gd name="T14" fmla="*/ 601 w 1801"/>
                <a:gd name="T15" fmla="*/ 541 h 1801"/>
                <a:gd name="T16" fmla="*/ 781 w 1801"/>
                <a:gd name="T17" fmla="*/ 361 h 1801"/>
                <a:gd name="T18" fmla="*/ 961 w 1801"/>
                <a:gd name="T19" fmla="*/ 1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801">
                  <a:moveTo>
                    <a:pt x="961" y="181"/>
                  </a:moveTo>
                  <a:lnTo>
                    <a:pt x="1141" y="0"/>
                  </a:lnTo>
                  <a:lnTo>
                    <a:pt x="1801" y="661"/>
                  </a:lnTo>
                  <a:lnTo>
                    <a:pt x="661" y="1801"/>
                  </a:lnTo>
                  <a:lnTo>
                    <a:pt x="0" y="1141"/>
                  </a:lnTo>
                  <a:lnTo>
                    <a:pt x="240" y="901"/>
                  </a:lnTo>
                  <a:lnTo>
                    <a:pt x="420" y="721"/>
                  </a:lnTo>
                  <a:lnTo>
                    <a:pt x="601" y="541"/>
                  </a:lnTo>
                  <a:lnTo>
                    <a:pt x="781" y="361"/>
                  </a:lnTo>
                  <a:lnTo>
                    <a:pt x="961" y="181"/>
                  </a:lnTo>
                  <a:close/>
                </a:path>
              </a:pathLst>
            </a:custGeom>
            <a:solidFill>
              <a:srgbClr val="F9C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3" name="Oval 12">
              <a:extLst>
                <a:ext uri="{FF2B5EF4-FFF2-40B4-BE49-F238E27FC236}">
                  <a16:creationId xmlns:a16="http://schemas.microsoft.com/office/drawing/2014/main" id="{BFD4AC39-52CF-4DD5-ADDC-7789747B2DDF}"/>
                </a:ext>
              </a:extLst>
            </p:cNvPr>
            <p:cNvSpPr>
              <a:spLocks noChangeArrowheads="1"/>
            </p:cNvSpPr>
            <p:nvPr/>
          </p:nvSpPr>
          <p:spPr bwMode="auto">
            <a:xfrm>
              <a:off x="11217649" y="3144185"/>
              <a:ext cx="152400" cy="152400"/>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4" name="Oval 13">
              <a:extLst>
                <a:ext uri="{FF2B5EF4-FFF2-40B4-BE49-F238E27FC236}">
                  <a16:creationId xmlns:a16="http://schemas.microsoft.com/office/drawing/2014/main" id="{5BA20343-5C3E-4F0F-9594-94D9783DB0CF}"/>
                </a:ext>
              </a:extLst>
            </p:cNvPr>
            <p:cNvSpPr>
              <a:spLocks noChangeArrowheads="1"/>
            </p:cNvSpPr>
            <p:nvPr/>
          </p:nvSpPr>
          <p:spPr bwMode="auto">
            <a:xfrm>
              <a:off x="10730287" y="3723622"/>
              <a:ext cx="122238" cy="12223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5" name="Oval 14">
              <a:extLst>
                <a:ext uri="{FF2B5EF4-FFF2-40B4-BE49-F238E27FC236}">
                  <a16:creationId xmlns:a16="http://schemas.microsoft.com/office/drawing/2014/main" id="{F0961CE7-D3B3-44D3-AB06-734BDCF499EA}"/>
                </a:ext>
              </a:extLst>
            </p:cNvPr>
            <p:cNvSpPr>
              <a:spLocks noChangeArrowheads="1"/>
            </p:cNvSpPr>
            <p:nvPr/>
          </p:nvSpPr>
          <p:spPr bwMode="auto">
            <a:xfrm>
              <a:off x="10212762" y="3114022"/>
              <a:ext cx="90488" cy="9048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6" name="Oval 15">
              <a:extLst>
                <a:ext uri="{FF2B5EF4-FFF2-40B4-BE49-F238E27FC236}">
                  <a16:creationId xmlns:a16="http://schemas.microsoft.com/office/drawing/2014/main" id="{FF25494C-6D45-4DD7-9540-6AE2C3910486}"/>
                </a:ext>
              </a:extLst>
            </p:cNvPr>
            <p:cNvSpPr>
              <a:spLocks noChangeArrowheads="1"/>
            </p:cNvSpPr>
            <p:nvPr/>
          </p:nvSpPr>
          <p:spPr bwMode="auto">
            <a:xfrm>
              <a:off x="10517562" y="2564747"/>
              <a:ext cx="120650" cy="12223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7" name="Oval 16">
              <a:extLst>
                <a:ext uri="{FF2B5EF4-FFF2-40B4-BE49-F238E27FC236}">
                  <a16:creationId xmlns:a16="http://schemas.microsoft.com/office/drawing/2014/main" id="{C4A8CAA6-5283-4123-AB90-5B320FEE6C68}"/>
                </a:ext>
              </a:extLst>
            </p:cNvPr>
            <p:cNvSpPr>
              <a:spLocks noChangeArrowheads="1"/>
            </p:cNvSpPr>
            <p:nvPr/>
          </p:nvSpPr>
          <p:spPr bwMode="auto">
            <a:xfrm>
              <a:off x="11309724" y="3418822"/>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8" name="Oval 17">
              <a:extLst>
                <a:ext uri="{FF2B5EF4-FFF2-40B4-BE49-F238E27FC236}">
                  <a16:creationId xmlns:a16="http://schemas.microsoft.com/office/drawing/2014/main" id="{E224D12B-E16C-4CB4-873D-08A00558B686}"/>
                </a:ext>
              </a:extLst>
            </p:cNvPr>
            <p:cNvSpPr>
              <a:spLocks noChangeArrowheads="1"/>
            </p:cNvSpPr>
            <p:nvPr/>
          </p:nvSpPr>
          <p:spPr bwMode="auto">
            <a:xfrm>
              <a:off x="11004924" y="3845860"/>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99" name="Oval 18">
              <a:extLst>
                <a:ext uri="{FF2B5EF4-FFF2-40B4-BE49-F238E27FC236}">
                  <a16:creationId xmlns:a16="http://schemas.microsoft.com/office/drawing/2014/main" id="{C70D8BB1-8E4A-4D8F-A3BB-6B488612681A}"/>
                </a:ext>
              </a:extLst>
            </p:cNvPr>
            <p:cNvSpPr>
              <a:spLocks noChangeArrowheads="1"/>
            </p:cNvSpPr>
            <p:nvPr/>
          </p:nvSpPr>
          <p:spPr bwMode="auto">
            <a:xfrm>
              <a:off x="10730287" y="2656822"/>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0" name="Oval 19">
              <a:extLst>
                <a:ext uri="{FF2B5EF4-FFF2-40B4-BE49-F238E27FC236}">
                  <a16:creationId xmlns:a16="http://schemas.microsoft.com/office/drawing/2014/main" id="{723805FE-BADE-437B-9CE5-3FA4F6948508}"/>
                </a:ext>
              </a:extLst>
            </p:cNvPr>
            <p:cNvSpPr>
              <a:spLocks noChangeArrowheads="1"/>
            </p:cNvSpPr>
            <p:nvPr/>
          </p:nvSpPr>
          <p:spPr bwMode="auto">
            <a:xfrm>
              <a:off x="10181012" y="3296585"/>
              <a:ext cx="61913"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1" name="Freeform 20">
              <a:extLst>
                <a:ext uri="{FF2B5EF4-FFF2-40B4-BE49-F238E27FC236}">
                  <a16:creationId xmlns:a16="http://schemas.microsoft.com/office/drawing/2014/main" id="{C4EDF8B8-15D1-4989-B6DE-4051DEF0865E}"/>
                </a:ext>
              </a:extLst>
            </p:cNvPr>
            <p:cNvSpPr>
              <a:spLocks/>
            </p:cNvSpPr>
            <p:nvPr/>
          </p:nvSpPr>
          <p:spPr bwMode="auto">
            <a:xfrm>
              <a:off x="11004924" y="3479147"/>
              <a:ext cx="206375" cy="206375"/>
            </a:xfrm>
            <a:custGeom>
              <a:avLst/>
              <a:gdLst>
                <a:gd name="T0" fmla="*/ 48 w 576"/>
                <a:gd name="T1" fmla="*/ 570 h 570"/>
                <a:gd name="T2" fmla="*/ 34 w 576"/>
                <a:gd name="T3" fmla="*/ 568 h 570"/>
                <a:gd name="T4" fmla="*/ 8 w 576"/>
                <a:gd name="T5" fmla="*/ 514 h 570"/>
                <a:gd name="T6" fmla="*/ 128 w 576"/>
                <a:gd name="T7" fmla="*/ 154 h 570"/>
                <a:gd name="T8" fmla="*/ 154 w 576"/>
                <a:gd name="T9" fmla="*/ 127 h 570"/>
                <a:gd name="T10" fmla="*/ 514 w 576"/>
                <a:gd name="T11" fmla="*/ 7 h 570"/>
                <a:gd name="T12" fmla="*/ 568 w 576"/>
                <a:gd name="T13" fmla="*/ 34 h 570"/>
                <a:gd name="T14" fmla="*/ 541 w 576"/>
                <a:gd name="T15" fmla="*/ 88 h 570"/>
                <a:gd name="T16" fmla="*/ 201 w 576"/>
                <a:gd name="T17" fmla="*/ 201 h 570"/>
                <a:gd name="T18" fmla="*/ 88 w 576"/>
                <a:gd name="T19" fmla="*/ 541 h 570"/>
                <a:gd name="T20" fmla="*/ 48 w 576"/>
                <a:gd name="T21" fmla="*/ 57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570">
                  <a:moveTo>
                    <a:pt x="48" y="570"/>
                  </a:moveTo>
                  <a:lnTo>
                    <a:pt x="34" y="568"/>
                  </a:lnTo>
                  <a:cubicBezTo>
                    <a:pt x="12" y="561"/>
                    <a:pt x="0" y="536"/>
                    <a:pt x="8" y="514"/>
                  </a:cubicBezTo>
                  <a:lnTo>
                    <a:pt x="128" y="154"/>
                  </a:lnTo>
                  <a:cubicBezTo>
                    <a:pt x="132" y="141"/>
                    <a:pt x="142" y="131"/>
                    <a:pt x="154" y="127"/>
                  </a:cubicBezTo>
                  <a:lnTo>
                    <a:pt x="514" y="7"/>
                  </a:lnTo>
                  <a:cubicBezTo>
                    <a:pt x="537" y="0"/>
                    <a:pt x="561" y="12"/>
                    <a:pt x="568" y="34"/>
                  </a:cubicBezTo>
                  <a:cubicBezTo>
                    <a:pt x="576" y="56"/>
                    <a:pt x="564" y="80"/>
                    <a:pt x="541" y="88"/>
                  </a:cubicBezTo>
                  <a:lnTo>
                    <a:pt x="201" y="201"/>
                  </a:lnTo>
                  <a:lnTo>
                    <a:pt x="88" y="541"/>
                  </a:lnTo>
                  <a:cubicBezTo>
                    <a:pt x="82" y="559"/>
                    <a:pt x="66" y="570"/>
                    <a:pt x="48" y="57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2" name="Freeform 21">
              <a:extLst>
                <a:ext uri="{FF2B5EF4-FFF2-40B4-BE49-F238E27FC236}">
                  <a16:creationId xmlns:a16="http://schemas.microsoft.com/office/drawing/2014/main" id="{B8F4C55C-EC12-4AE4-A493-B9F719DD9294}"/>
                </a:ext>
              </a:extLst>
            </p:cNvPr>
            <p:cNvSpPr>
              <a:spLocks/>
            </p:cNvSpPr>
            <p:nvPr/>
          </p:nvSpPr>
          <p:spPr bwMode="auto">
            <a:xfrm>
              <a:off x="10444537" y="2918760"/>
              <a:ext cx="636588" cy="636588"/>
            </a:xfrm>
            <a:custGeom>
              <a:avLst/>
              <a:gdLst>
                <a:gd name="T0" fmla="*/ 1727 w 1773"/>
                <a:gd name="T1" fmla="*/ 1770 h 1770"/>
                <a:gd name="T2" fmla="*/ 1697 w 1773"/>
                <a:gd name="T3" fmla="*/ 1758 h 1770"/>
                <a:gd name="T4" fmla="*/ 16 w 1773"/>
                <a:gd name="T5" fmla="*/ 77 h 1770"/>
                <a:gd name="T6" fmla="*/ 16 w 1773"/>
                <a:gd name="T7" fmla="*/ 17 h 1770"/>
                <a:gd name="T8" fmla="*/ 76 w 1773"/>
                <a:gd name="T9" fmla="*/ 17 h 1770"/>
                <a:gd name="T10" fmla="*/ 1757 w 1773"/>
                <a:gd name="T11" fmla="*/ 1698 h 1770"/>
                <a:gd name="T12" fmla="*/ 1757 w 1773"/>
                <a:gd name="T13" fmla="*/ 1758 h 1770"/>
                <a:gd name="T14" fmla="*/ 1727 w 1773"/>
                <a:gd name="T15" fmla="*/ 1770 h 1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3" h="1770">
                  <a:moveTo>
                    <a:pt x="1727" y="1770"/>
                  </a:moveTo>
                  <a:cubicBezTo>
                    <a:pt x="1716" y="1770"/>
                    <a:pt x="1705" y="1766"/>
                    <a:pt x="1697" y="1758"/>
                  </a:cubicBezTo>
                  <a:lnTo>
                    <a:pt x="16" y="77"/>
                  </a:lnTo>
                  <a:cubicBezTo>
                    <a:pt x="0" y="60"/>
                    <a:pt x="0" y="34"/>
                    <a:pt x="16" y="17"/>
                  </a:cubicBezTo>
                  <a:cubicBezTo>
                    <a:pt x="33" y="0"/>
                    <a:pt x="60" y="0"/>
                    <a:pt x="76" y="17"/>
                  </a:cubicBezTo>
                  <a:lnTo>
                    <a:pt x="1757" y="1698"/>
                  </a:lnTo>
                  <a:cubicBezTo>
                    <a:pt x="1773" y="1714"/>
                    <a:pt x="1773" y="1741"/>
                    <a:pt x="1757" y="1758"/>
                  </a:cubicBezTo>
                  <a:cubicBezTo>
                    <a:pt x="1749" y="1766"/>
                    <a:pt x="1738" y="1770"/>
                    <a:pt x="1727" y="177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3" name="Freeform 22">
              <a:extLst>
                <a:ext uri="{FF2B5EF4-FFF2-40B4-BE49-F238E27FC236}">
                  <a16:creationId xmlns:a16="http://schemas.microsoft.com/office/drawing/2014/main" id="{6E3AC5BB-63BF-4D86-8520-5D4C8C0B822D}"/>
                </a:ext>
              </a:extLst>
            </p:cNvPr>
            <p:cNvSpPr>
              <a:spLocks/>
            </p:cNvSpPr>
            <p:nvPr/>
          </p:nvSpPr>
          <p:spPr bwMode="auto">
            <a:xfrm>
              <a:off x="10358812" y="2833035"/>
              <a:ext cx="206375" cy="204788"/>
            </a:xfrm>
            <a:custGeom>
              <a:avLst/>
              <a:gdLst>
                <a:gd name="T0" fmla="*/ 46 w 573"/>
                <a:gd name="T1" fmla="*/ 570 h 570"/>
                <a:gd name="T2" fmla="*/ 16 w 573"/>
                <a:gd name="T3" fmla="*/ 557 h 570"/>
                <a:gd name="T4" fmla="*/ 16 w 573"/>
                <a:gd name="T5" fmla="*/ 497 h 570"/>
                <a:gd name="T6" fmla="*/ 496 w 573"/>
                <a:gd name="T7" fmla="*/ 17 h 570"/>
                <a:gd name="T8" fmla="*/ 556 w 573"/>
                <a:gd name="T9" fmla="*/ 17 h 570"/>
                <a:gd name="T10" fmla="*/ 556 w 573"/>
                <a:gd name="T11" fmla="*/ 77 h 570"/>
                <a:gd name="T12" fmla="*/ 76 w 573"/>
                <a:gd name="T13" fmla="*/ 557 h 570"/>
                <a:gd name="T14" fmla="*/ 46 w 573"/>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3" h="570">
                  <a:moveTo>
                    <a:pt x="46" y="570"/>
                  </a:moveTo>
                  <a:cubicBezTo>
                    <a:pt x="35" y="570"/>
                    <a:pt x="25" y="565"/>
                    <a:pt x="16" y="557"/>
                  </a:cubicBezTo>
                  <a:cubicBezTo>
                    <a:pt x="0" y="541"/>
                    <a:pt x="0" y="514"/>
                    <a:pt x="16" y="497"/>
                  </a:cubicBezTo>
                  <a:lnTo>
                    <a:pt x="496" y="17"/>
                  </a:lnTo>
                  <a:cubicBezTo>
                    <a:pt x="513" y="0"/>
                    <a:pt x="540" y="0"/>
                    <a:pt x="556" y="17"/>
                  </a:cubicBezTo>
                  <a:cubicBezTo>
                    <a:pt x="573" y="33"/>
                    <a:pt x="573" y="60"/>
                    <a:pt x="556" y="77"/>
                  </a:cubicBezTo>
                  <a:lnTo>
                    <a:pt x="76" y="557"/>
                  </a:lnTo>
                  <a:cubicBezTo>
                    <a:pt x="68" y="565"/>
                    <a:pt x="57" y="570"/>
                    <a:pt x="46" y="57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4" name="Freeform 23">
              <a:extLst>
                <a:ext uri="{FF2B5EF4-FFF2-40B4-BE49-F238E27FC236}">
                  <a16:creationId xmlns:a16="http://schemas.microsoft.com/office/drawing/2014/main" id="{7973816C-9B97-4A0D-BB97-02486244C095}"/>
                </a:ext>
              </a:extLst>
            </p:cNvPr>
            <p:cNvSpPr>
              <a:spLocks/>
            </p:cNvSpPr>
            <p:nvPr/>
          </p:nvSpPr>
          <p:spPr bwMode="auto">
            <a:xfrm>
              <a:off x="10293724" y="2767947"/>
              <a:ext cx="206375" cy="204788"/>
            </a:xfrm>
            <a:custGeom>
              <a:avLst/>
              <a:gdLst>
                <a:gd name="T0" fmla="*/ 46 w 573"/>
                <a:gd name="T1" fmla="*/ 569 h 569"/>
                <a:gd name="T2" fmla="*/ 16 w 573"/>
                <a:gd name="T3" fmla="*/ 557 h 569"/>
                <a:gd name="T4" fmla="*/ 16 w 573"/>
                <a:gd name="T5" fmla="*/ 497 h 569"/>
                <a:gd name="T6" fmla="*/ 496 w 573"/>
                <a:gd name="T7" fmla="*/ 17 h 569"/>
                <a:gd name="T8" fmla="*/ 556 w 573"/>
                <a:gd name="T9" fmla="*/ 17 h 569"/>
                <a:gd name="T10" fmla="*/ 556 w 573"/>
                <a:gd name="T11" fmla="*/ 77 h 569"/>
                <a:gd name="T12" fmla="*/ 76 w 573"/>
                <a:gd name="T13" fmla="*/ 557 h 569"/>
                <a:gd name="T14" fmla="*/ 46 w 573"/>
                <a:gd name="T15" fmla="*/ 569 h 5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3" h="569">
                  <a:moveTo>
                    <a:pt x="46" y="569"/>
                  </a:moveTo>
                  <a:cubicBezTo>
                    <a:pt x="35" y="569"/>
                    <a:pt x="24" y="565"/>
                    <a:pt x="16" y="557"/>
                  </a:cubicBezTo>
                  <a:cubicBezTo>
                    <a:pt x="0" y="540"/>
                    <a:pt x="0" y="514"/>
                    <a:pt x="16" y="497"/>
                  </a:cubicBezTo>
                  <a:lnTo>
                    <a:pt x="496" y="17"/>
                  </a:lnTo>
                  <a:cubicBezTo>
                    <a:pt x="513" y="0"/>
                    <a:pt x="540" y="0"/>
                    <a:pt x="556" y="17"/>
                  </a:cubicBezTo>
                  <a:cubicBezTo>
                    <a:pt x="573" y="33"/>
                    <a:pt x="573" y="60"/>
                    <a:pt x="556" y="77"/>
                  </a:cubicBezTo>
                  <a:lnTo>
                    <a:pt x="76" y="557"/>
                  </a:lnTo>
                  <a:cubicBezTo>
                    <a:pt x="68" y="565"/>
                    <a:pt x="57" y="569"/>
                    <a:pt x="46" y="56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5" name="Freeform 24">
              <a:extLst>
                <a:ext uri="{FF2B5EF4-FFF2-40B4-BE49-F238E27FC236}">
                  <a16:creationId xmlns:a16="http://schemas.microsoft.com/office/drawing/2014/main" id="{7771FCAA-DCA2-4E70-8E7B-FD7B88593D7B}"/>
                </a:ext>
              </a:extLst>
            </p:cNvPr>
            <p:cNvSpPr>
              <a:spLocks/>
            </p:cNvSpPr>
            <p:nvPr/>
          </p:nvSpPr>
          <p:spPr bwMode="auto">
            <a:xfrm>
              <a:off x="10127037" y="3182285"/>
              <a:ext cx="677863" cy="679450"/>
            </a:xfrm>
            <a:custGeom>
              <a:avLst/>
              <a:gdLst>
                <a:gd name="T0" fmla="*/ 703 w 1890"/>
                <a:gd name="T1" fmla="*/ 1890 h 1890"/>
                <a:gd name="T2" fmla="*/ 672 w 1890"/>
                <a:gd name="T3" fmla="*/ 1877 h 1890"/>
                <a:gd name="T4" fmla="*/ 12 w 1890"/>
                <a:gd name="T5" fmla="*/ 1217 h 1890"/>
                <a:gd name="T6" fmla="*/ 0 w 1890"/>
                <a:gd name="T7" fmla="*/ 1187 h 1890"/>
                <a:gd name="T8" fmla="*/ 12 w 1890"/>
                <a:gd name="T9" fmla="*/ 1157 h 1890"/>
                <a:gd name="T10" fmla="*/ 1153 w 1890"/>
                <a:gd name="T11" fmla="*/ 17 h 1890"/>
                <a:gd name="T12" fmla="*/ 1213 w 1890"/>
                <a:gd name="T13" fmla="*/ 17 h 1890"/>
                <a:gd name="T14" fmla="*/ 1213 w 1890"/>
                <a:gd name="T15" fmla="*/ 77 h 1890"/>
                <a:gd name="T16" fmla="*/ 102 w 1890"/>
                <a:gd name="T17" fmla="*/ 1187 h 1890"/>
                <a:gd name="T18" fmla="*/ 703 w 1890"/>
                <a:gd name="T19" fmla="*/ 1787 h 1890"/>
                <a:gd name="T20" fmla="*/ 1813 w 1890"/>
                <a:gd name="T21" fmla="*/ 677 h 1890"/>
                <a:gd name="T22" fmla="*/ 1873 w 1890"/>
                <a:gd name="T23" fmla="*/ 677 h 1890"/>
                <a:gd name="T24" fmla="*/ 1873 w 1890"/>
                <a:gd name="T25" fmla="*/ 737 h 1890"/>
                <a:gd name="T26" fmla="*/ 733 w 1890"/>
                <a:gd name="T27" fmla="*/ 1877 h 1890"/>
                <a:gd name="T28" fmla="*/ 703 w 1890"/>
                <a:gd name="T29" fmla="*/ 189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0" h="1890">
                  <a:moveTo>
                    <a:pt x="703" y="1890"/>
                  </a:moveTo>
                  <a:cubicBezTo>
                    <a:pt x="692" y="1890"/>
                    <a:pt x="681" y="1885"/>
                    <a:pt x="672" y="1877"/>
                  </a:cubicBezTo>
                  <a:lnTo>
                    <a:pt x="12" y="1217"/>
                  </a:lnTo>
                  <a:cubicBezTo>
                    <a:pt x="4" y="1209"/>
                    <a:pt x="0" y="1198"/>
                    <a:pt x="0" y="1187"/>
                  </a:cubicBezTo>
                  <a:cubicBezTo>
                    <a:pt x="0" y="1176"/>
                    <a:pt x="4" y="1165"/>
                    <a:pt x="12" y="1157"/>
                  </a:cubicBezTo>
                  <a:lnTo>
                    <a:pt x="1153" y="17"/>
                  </a:lnTo>
                  <a:cubicBezTo>
                    <a:pt x="1169" y="0"/>
                    <a:pt x="1196" y="0"/>
                    <a:pt x="1213" y="17"/>
                  </a:cubicBezTo>
                  <a:cubicBezTo>
                    <a:pt x="1229" y="33"/>
                    <a:pt x="1229" y="60"/>
                    <a:pt x="1213" y="77"/>
                  </a:cubicBezTo>
                  <a:lnTo>
                    <a:pt x="102" y="1187"/>
                  </a:lnTo>
                  <a:lnTo>
                    <a:pt x="703" y="1787"/>
                  </a:lnTo>
                  <a:lnTo>
                    <a:pt x="1813" y="677"/>
                  </a:lnTo>
                  <a:cubicBezTo>
                    <a:pt x="1830" y="660"/>
                    <a:pt x="1856" y="660"/>
                    <a:pt x="1873" y="677"/>
                  </a:cubicBezTo>
                  <a:cubicBezTo>
                    <a:pt x="1890" y="693"/>
                    <a:pt x="1890" y="720"/>
                    <a:pt x="1873" y="737"/>
                  </a:cubicBezTo>
                  <a:lnTo>
                    <a:pt x="733" y="1877"/>
                  </a:lnTo>
                  <a:cubicBezTo>
                    <a:pt x="724" y="1885"/>
                    <a:pt x="713" y="1890"/>
                    <a:pt x="703" y="189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6" name="Freeform 25">
              <a:extLst>
                <a:ext uri="{FF2B5EF4-FFF2-40B4-BE49-F238E27FC236}">
                  <a16:creationId xmlns:a16="http://schemas.microsoft.com/office/drawing/2014/main" id="{A9D46FE1-E044-4ADE-ACA1-45A2D69927B9}"/>
                </a:ext>
              </a:extLst>
            </p:cNvPr>
            <p:cNvSpPr>
              <a:spLocks/>
            </p:cNvSpPr>
            <p:nvPr/>
          </p:nvSpPr>
          <p:spPr bwMode="auto">
            <a:xfrm>
              <a:off x="10706474" y="2599672"/>
              <a:ext cx="681038" cy="679450"/>
            </a:xfrm>
            <a:custGeom>
              <a:avLst/>
              <a:gdLst>
                <a:gd name="T0" fmla="*/ 707 w 1894"/>
                <a:gd name="T1" fmla="*/ 1890 h 1890"/>
                <a:gd name="T2" fmla="*/ 677 w 1894"/>
                <a:gd name="T3" fmla="*/ 1878 h 1890"/>
                <a:gd name="T4" fmla="*/ 677 w 1894"/>
                <a:gd name="T5" fmla="*/ 1818 h 1890"/>
                <a:gd name="T6" fmla="*/ 1787 w 1894"/>
                <a:gd name="T7" fmla="*/ 707 h 1890"/>
                <a:gd name="T8" fmla="*/ 1187 w 1894"/>
                <a:gd name="T9" fmla="*/ 107 h 1890"/>
                <a:gd name="T10" fmla="*/ 77 w 1894"/>
                <a:gd name="T11" fmla="*/ 1217 h 1890"/>
                <a:gd name="T12" fmla="*/ 17 w 1894"/>
                <a:gd name="T13" fmla="*/ 1217 h 1890"/>
                <a:gd name="T14" fmla="*/ 17 w 1894"/>
                <a:gd name="T15" fmla="*/ 1157 h 1890"/>
                <a:gd name="T16" fmla="*/ 1157 w 1894"/>
                <a:gd name="T17" fmla="*/ 17 h 1890"/>
                <a:gd name="T18" fmla="*/ 1217 w 1894"/>
                <a:gd name="T19" fmla="*/ 17 h 1890"/>
                <a:gd name="T20" fmla="*/ 1877 w 1894"/>
                <a:gd name="T21" fmla="*/ 677 h 1890"/>
                <a:gd name="T22" fmla="*/ 1877 w 1894"/>
                <a:gd name="T23" fmla="*/ 737 h 1890"/>
                <a:gd name="T24" fmla="*/ 737 w 1894"/>
                <a:gd name="T25" fmla="*/ 1878 h 1890"/>
                <a:gd name="T26" fmla="*/ 707 w 1894"/>
                <a:gd name="T27" fmla="*/ 189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4" h="1890">
                  <a:moveTo>
                    <a:pt x="707" y="1890"/>
                  </a:moveTo>
                  <a:cubicBezTo>
                    <a:pt x="696" y="1890"/>
                    <a:pt x="685" y="1886"/>
                    <a:pt x="677" y="1878"/>
                  </a:cubicBezTo>
                  <a:cubicBezTo>
                    <a:pt x="661" y="1861"/>
                    <a:pt x="661" y="1834"/>
                    <a:pt x="677" y="1818"/>
                  </a:cubicBezTo>
                  <a:lnTo>
                    <a:pt x="1787" y="707"/>
                  </a:lnTo>
                  <a:lnTo>
                    <a:pt x="1187" y="107"/>
                  </a:lnTo>
                  <a:lnTo>
                    <a:pt x="77" y="1217"/>
                  </a:lnTo>
                  <a:cubicBezTo>
                    <a:pt x="60" y="1234"/>
                    <a:pt x="33" y="1234"/>
                    <a:pt x="17" y="1217"/>
                  </a:cubicBezTo>
                  <a:cubicBezTo>
                    <a:pt x="0" y="1201"/>
                    <a:pt x="0" y="1174"/>
                    <a:pt x="17" y="1157"/>
                  </a:cubicBezTo>
                  <a:lnTo>
                    <a:pt x="1157" y="17"/>
                  </a:lnTo>
                  <a:cubicBezTo>
                    <a:pt x="1174" y="0"/>
                    <a:pt x="1201" y="0"/>
                    <a:pt x="1217" y="17"/>
                  </a:cubicBezTo>
                  <a:lnTo>
                    <a:pt x="1877" y="677"/>
                  </a:lnTo>
                  <a:cubicBezTo>
                    <a:pt x="1894" y="694"/>
                    <a:pt x="1894" y="721"/>
                    <a:pt x="1877" y="737"/>
                  </a:cubicBezTo>
                  <a:lnTo>
                    <a:pt x="737" y="1878"/>
                  </a:lnTo>
                  <a:cubicBezTo>
                    <a:pt x="729" y="1886"/>
                    <a:pt x="718" y="1890"/>
                    <a:pt x="707" y="189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7" name="Freeform 26">
              <a:extLst>
                <a:ext uri="{FF2B5EF4-FFF2-40B4-BE49-F238E27FC236}">
                  <a16:creationId xmlns:a16="http://schemas.microsoft.com/office/drawing/2014/main" id="{527C14CD-BF6F-4864-A48D-53A26DB13F5D}"/>
                </a:ext>
              </a:extLst>
            </p:cNvPr>
            <p:cNvSpPr>
              <a:spLocks/>
            </p:cNvSpPr>
            <p:nvPr/>
          </p:nvSpPr>
          <p:spPr bwMode="auto">
            <a:xfrm>
              <a:off x="11030324" y="2685397"/>
              <a:ext cx="119063" cy="119063"/>
            </a:xfrm>
            <a:custGeom>
              <a:avLst/>
              <a:gdLst>
                <a:gd name="T0" fmla="*/ 286 w 333"/>
                <a:gd name="T1" fmla="*/ 330 h 330"/>
                <a:gd name="T2" fmla="*/ 256 w 333"/>
                <a:gd name="T3" fmla="*/ 317 h 330"/>
                <a:gd name="T4" fmla="*/ 16 w 333"/>
                <a:gd name="T5" fmla="*/ 77 h 330"/>
                <a:gd name="T6" fmla="*/ 16 w 333"/>
                <a:gd name="T7" fmla="*/ 17 h 330"/>
                <a:gd name="T8" fmla="*/ 76 w 333"/>
                <a:gd name="T9" fmla="*/ 17 h 330"/>
                <a:gd name="T10" fmla="*/ 316 w 333"/>
                <a:gd name="T11" fmla="*/ 257 h 330"/>
                <a:gd name="T12" fmla="*/ 316 w 333"/>
                <a:gd name="T13" fmla="*/ 317 h 330"/>
                <a:gd name="T14" fmla="*/ 286 w 333"/>
                <a:gd name="T15" fmla="*/ 33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30">
                  <a:moveTo>
                    <a:pt x="286" y="330"/>
                  </a:moveTo>
                  <a:cubicBezTo>
                    <a:pt x="275" y="330"/>
                    <a:pt x="264" y="325"/>
                    <a:pt x="256" y="317"/>
                  </a:cubicBezTo>
                  <a:lnTo>
                    <a:pt x="16" y="77"/>
                  </a:lnTo>
                  <a:cubicBezTo>
                    <a:pt x="0" y="60"/>
                    <a:pt x="0" y="34"/>
                    <a:pt x="16" y="17"/>
                  </a:cubicBezTo>
                  <a:cubicBezTo>
                    <a:pt x="33" y="0"/>
                    <a:pt x="60" y="0"/>
                    <a:pt x="76" y="17"/>
                  </a:cubicBezTo>
                  <a:lnTo>
                    <a:pt x="316" y="257"/>
                  </a:lnTo>
                  <a:cubicBezTo>
                    <a:pt x="333" y="274"/>
                    <a:pt x="333" y="301"/>
                    <a:pt x="316" y="317"/>
                  </a:cubicBezTo>
                  <a:cubicBezTo>
                    <a:pt x="308" y="325"/>
                    <a:pt x="297" y="330"/>
                    <a:pt x="286" y="33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8" name="Freeform 27">
              <a:extLst>
                <a:ext uri="{FF2B5EF4-FFF2-40B4-BE49-F238E27FC236}">
                  <a16:creationId xmlns:a16="http://schemas.microsoft.com/office/drawing/2014/main" id="{3A2AFF8D-01B9-4257-84DB-C00152F2E988}"/>
                </a:ext>
              </a:extLst>
            </p:cNvPr>
            <p:cNvSpPr>
              <a:spLocks/>
            </p:cNvSpPr>
            <p:nvPr/>
          </p:nvSpPr>
          <p:spPr bwMode="auto">
            <a:xfrm>
              <a:off x="10965237" y="2750485"/>
              <a:ext cx="141288" cy="139700"/>
            </a:xfrm>
            <a:custGeom>
              <a:avLst/>
              <a:gdLst>
                <a:gd name="T0" fmla="*/ 347 w 394"/>
                <a:gd name="T1" fmla="*/ 389 h 389"/>
                <a:gd name="T2" fmla="*/ 317 w 394"/>
                <a:gd name="T3" fmla="*/ 376 h 389"/>
                <a:gd name="T4" fmla="*/ 17 w 394"/>
                <a:gd name="T5" fmla="*/ 76 h 389"/>
                <a:gd name="T6" fmla="*/ 17 w 394"/>
                <a:gd name="T7" fmla="*/ 16 h 389"/>
                <a:gd name="T8" fmla="*/ 77 w 394"/>
                <a:gd name="T9" fmla="*/ 16 h 389"/>
                <a:gd name="T10" fmla="*/ 377 w 394"/>
                <a:gd name="T11" fmla="*/ 316 h 389"/>
                <a:gd name="T12" fmla="*/ 377 w 394"/>
                <a:gd name="T13" fmla="*/ 376 h 389"/>
                <a:gd name="T14" fmla="*/ 347 w 394"/>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389">
                  <a:moveTo>
                    <a:pt x="347" y="389"/>
                  </a:moveTo>
                  <a:cubicBezTo>
                    <a:pt x="336" y="389"/>
                    <a:pt x="325" y="385"/>
                    <a:pt x="317" y="376"/>
                  </a:cubicBezTo>
                  <a:lnTo>
                    <a:pt x="17" y="76"/>
                  </a:lnTo>
                  <a:cubicBezTo>
                    <a:pt x="0" y="60"/>
                    <a:pt x="0" y="33"/>
                    <a:pt x="17" y="16"/>
                  </a:cubicBezTo>
                  <a:cubicBezTo>
                    <a:pt x="34" y="0"/>
                    <a:pt x="60" y="0"/>
                    <a:pt x="77" y="16"/>
                  </a:cubicBezTo>
                  <a:lnTo>
                    <a:pt x="377" y="316"/>
                  </a:lnTo>
                  <a:cubicBezTo>
                    <a:pt x="394" y="333"/>
                    <a:pt x="394" y="360"/>
                    <a:pt x="377" y="376"/>
                  </a:cubicBezTo>
                  <a:cubicBezTo>
                    <a:pt x="369" y="385"/>
                    <a:pt x="358" y="389"/>
                    <a:pt x="347" y="38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09" name="Freeform 28">
              <a:extLst>
                <a:ext uri="{FF2B5EF4-FFF2-40B4-BE49-F238E27FC236}">
                  <a16:creationId xmlns:a16="http://schemas.microsoft.com/office/drawing/2014/main" id="{3BB5E7CD-84E0-4E3E-8C4C-B9686B8A6E42}"/>
                </a:ext>
              </a:extLst>
            </p:cNvPr>
            <p:cNvSpPr>
              <a:spLocks/>
            </p:cNvSpPr>
            <p:nvPr/>
          </p:nvSpPr>
          <p:spPr bwMode="auto">
            <a:xfrm>
              <a:off x="10900149" y="2815572"/>
              <a:ext cx="120650" cy="117475"/>
            </a:xfrm>
            <a:custGeom>
              <a:avLst/>
              <a:gdLst>
                <a:gd name="T0" fmla="*/ 287 w 334"/>
                <a:gd name="T1" fmla="*/ 329 h 329"/>
                <a:gd name="T2" fmla="*/ 257 w 334"/>
                <a:gd name="T3" fmla="*/ 316 h 329"/>
                <a:gd name="T4" fmla="*/ 17 w 334"/>
                <a:gd name="T5" fmla="*/ 76 h 329"/>
                <a:gd name="T6" fmla="*/ 17 w 334"/>
                <a:gd name="T7" fmla="*/ 16 h 329"/>
                <a:gd name="T8" fmla="*/ 77 w 334"/>
                <a:gd name="T9" fmla="*/ 16 h 329"/>
                <a:gd name="T10" fmla="*/ 317 w 334"/>
                <a:gd name="T11" fmla="*/ 256 h 329"/>
                <a:gd name="T12" fmla="*/ 317 w 334"/>
                <a:gd name="T13" fmla="*/ 316 h 329"/>
                <a:gd name="T14" fmla="*/ 287 w 334"/>
                <a:gd name="T15" fmla="*/ 329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 h="329">
                  <a:moveTo>
                    <a:pt x="287" y="329"/>
                  </a:moveTo>
                  <a:cubicBezTo>
                    <a:pt x="276" y="329"/>
                    <a:pt x="265" y="324"/>
                    <a:pt x="257" y="316"/>
                  </a:cubicBezTo>
                  <a:lnTo>
                    <a:pt x="17" y="76"/>
                  </a:lnTo>
                  <a:cubicBezTo>
                    <a:pt x="0" y="60"/>
                    <a:pt x="0" y="33"/>
                    <a:pt x="17" y="16"/>
                  </a:cubicBezTo>
                  <a:cubicBezTo>
                    <a:pt x="34" y="0"/>
                    <a:pt x="60" y="0"/>
                    <a:pt x="77" y="16"/>
                  </a:cubicBezTo>
                  <a:lnTo>
                    <a:pt x="317" y="256"/>
                  </a:lnTo>
                  <a:cubicBezTo>
                    <a:pt x="334" y="273"/>
                    <a:pt x="334" y="300"/>
                    <a:pt x="317" y="316"/>
                  </a:cubicBezTo>
                  <a:cubicBezTo>
                    <a:pt x="309" y="324"/>
                    <a:pt x="298" y="329"/>
                    <a:pt x="287" y="32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0" name="Freeform 29">
              <a:extLst>
                <a:ext uri="{FF2B5EF4-FFF2-40B4-BE49-F238E27FC236}">
                  <a16:creationId xmlns:a16="http://schemas.microsoft.com/office/drawing/2014/main" id="{F9D35AC9-5782-4311-BD49-F2A7F471D3D1}"/>
                </a:ext>
              </a:extLst>
            </p:cNvPr>
            <p:cNvSpPr>
              <a:spLocks/>
            </p:cNvSpPr>
            <p:nvPr/>
          </p:nvSpPr>
          <p:spPr bwMode="auto">
            <a:xfrm>
              <a:off x="10836649" y="2880660"/>
              <a:ext cx="141288" cy="139700"/>
            </a:xfrm>
            <a:custGeom>
              <a:avLst/>
              <a:gdLst>
                <a:gd name="T0" fmla="*/ 347 w 394"/>
                <a:gd name="T1" fmla="*/ 389 h 389"/>
                <a:gd name="T2" fmla="*/ 317 w 394"/>
                <a:gd name="T3" fmla="*/ 376 h 389"/>
                <a:gd name="T4" fmla="*/ 17 w 394"/>
                <a:gd name="T5" fmla="*/ 76 h 389"/>
                <a:gd name="T6" fmla="*/ 17 w 394"/>
                <a:gd name="T7" fmla="*/ 16 h 389"/>
                <a:gd name="T8" fmla="*/ 77 w 394"/>
                <a:gd name="T9" fmla="*/ 16 h 389"/>
                <a:gd name="T10" fmla="*/ 377 w 394"/>
                <a:gd name="T11" fmla="*/ 316 h 389"/>
                <a:gd name="T12" fmla="*/ 377 w 394"/>
                <a:gd name="T13" fmla="*/ 376 h 389"/>
                <a:gd name="T14" fmla="*/ 347 w 394"/>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389">
                  <a:moveTo>
                    <a:pt x="347" y="389"/>
                  </a:moveTo>
                  <a:cubicBezTo>
                    <a:pt x="336" y="389"/>
                    <a:pt x="325" y="385"/>
                    <a:pt x="317" y="376"/>
                  </a:cubicBezTo>
                  <a:lnTo>
                    <a:pt x="17" y="76"/>
                  </a:lnTo>
                  <a:cubicBezTo>
                    <a:pt x="0" y="60"/>
                    <a:pt x="0" y="33"/>
                    <a:pt x="17" y="16"/>
                  </a:cubicBezTo>
                  <a:cubicBezTo>
                    <a:pt x="34" y="0"/>
                    <a:pt x="60" y="0"/>
                    <a:pt x="77" y="16"/>
                  </a:cubicBezTo>
                  <a:lnTo>
                    <a:pt x="377" y="316"/>
                  </a:lnTo>
                  <a:cubicBezTo>
                    <a:pt x="394" y="333"/>
                    <a:pt x="394" y="360"/>
                    <a:pt x="377" y="376"/>
                  </a:cubicBezTo>
                  <a:cubicBezTo>
                    <a:pt x="369" y="385"/>
                    <a:pt x="358" y="389"/>
                    <a:pt x="347" y="38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1" name="Freeform 30">
              <a:extLst>
                <a:ext uri="{FF2B5EF4-FFF2-40B4-BE49-F238E27FC236}">
                  <a16:creationId xmlns:a16="http://schemas.microsoft.com/office/drawing/2014/main" id="{882598B6-689F-4B7E-A273-9086F12B9E5B}"/>
                </a:ext>
              </a:extLst>
            </p:cNvPr>
            <p:cNvSpPr>
              <a:spLocks/>
            </p:cNvSpPr>
            <p:nvPr/>
          </p:nvSpPr>
          <p:spPr bwMode="auto">
            <a:xfrm>
              <a:off x="10771562" y="2944160"/>
              <a:ext cx="120650" cy="119063"/>
            </a:xfrm>
            <a:custGeom>
              <a:avLst/>
              <a:gdLst>
                <a:gd name="T0" fmla="*/ 287 w 334"/>
                <a:gd name="T1" fmla="*/ 329 h 329"/>
                <a:gd name="T2" fmla="*/ 257 w 334"/>
                <a:gd name="T3" fmla="*/ 316 h 329"/>
                <a:gd name="T4" fmla="*/ 17 w 334"/>
                <a:gd name="T5" fmla="*/ 76 h 329"/>
                <a:gd name="T6" fmla="*/ 17 w 334"/>
                <a:gd name="T7" fmla="*/ 16 h 329"/>
                <a:gd name="T8" fmla="*/ 77 w 334"/>
                <a:gd name="T9" fmla="*/ 16 h 329"/>
                <a:gd name="T10" fmla="*/ 317 w 334"/>
                <a:gd name="T11" fmla="*/ 256 h 329"/>
                <a:gd name="T12" fmla="*/ 317 w 334"/>
                <a:gd name="T13" fmla="*/ 316 h 329"/>
                <a:gd name="T14" fmla="*/ 287 w 334"/>
                <a:gd name="T15" fmla="*/ 329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 h="329">
                  <a:moveTo>
                    <a:pt x="287" y="329"/>
                  </a:moveTo>
                  <a:cubicBezTo>
                    <a:pt x="276" y="329"/>
                    <a:pt x="265" y="325"/>
                    <a:pt x="257" y="316"/>
                  </a:cubicBezTo>
                  <a:lnTo>
                    <a:pt x="17" y="76"/>
                  </a:lnTo>
                  <a:cubicBezTo>
                    <a:pt x="0" y="60"/>
                    <a:pt x="0" y="33"/>
                    <a:pt x="17" y="16"/>
                  </a:cubicBezTo>
                  <a:cubicBezTo>
                    <a:pt x="34" y="0"/>
                    <a:pt x="60" y="0"/>
                    <a:pt x="77" y="16"/>
                  </a:cubicBezTo>
                  <a:lnTo>
                    <a:pt x="317" y="256"/>
                  </a:lnTo>
                  <a:cubicBezTo>
                    <a:pt x="334" y="273"/>
                    <a:pt x="334" y="300"/>
                    <a:pt x="317" y="316"/>
                  </a:cubicBezTo>
                  <a:cubicBezTo>
                    <a:pt x="309" y="325"/>
                    <a:pt x="298" y="329"/>
                    <a:pt x="287" y="32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2" name="Freeform 31">
              <a:extLst>
                <a:ext uri="{FF2B5EF4-FFF2-40B4-BE49-F238E27FC236}">
                  <a16:creationId xmlns:a16="http://schemas.microsoft.com/office/drawing/2014/main" id="{01CEA7A0-09CD-4496-B889-50C0D48E70E7}"/>
                </a:ext>
              </a:extLst>
            </p:cNvPr>
            <p:cNvSpPr>
              <a:spLocks/>
            </p:cNvSpPr>
            <p:nvPr/>
          </p:nvSpPr>
          <p:spPr bwMode="auto">
            <a:xfrm>
              <a:off x="10469937" y="3245785"/>
              <a:ext cx="119063" cy="119063"/>
            </a:xfrm>
            <a:custGeom>
              <a:avLst/>
              <a:gdLst>
                <a:gd name="T0" fmla="*/ 287 w 333"/>
                <a:gd name="T1" fmla="*/ 330 h 330"/>
                <a:gd name="T2" fmla="*/ 257 w 333"/>
                <a:gd name="T3" fmla="*/ 318 h 330"/>
                <a:gd name="T4" fmla="*/ 17 w 333"/>
                <a:gd name="T5" fmla="*/ 78 h 330"/>
                <a:gd name="T6" fmla="*/ 15 w 333"/>
                <a:gd name="T7" fmla="*/ 19 h 330"/>
                <a:gd name="T8" fmla="*/ 75 w 333"/>
                <a:gd name="T9" fmla="*/ 16 h 330"/>
                <a:gd name="T10" fmla="*/ 77 w 333"/>
                <a:gd name="T11" fmla="*/ 18 h 330"/>
                <a:gd name="T12" fmla="*/ 317 w 333"/>
                <a:gd name="T13" fmla="*/ 258 h 330"/>
                <a:gd name="T14" fmla="*/ 317 w 333"/>
                <a:gd name="T15" fmla="*/ 318 h 330"/>
                <a:gd name="T16" fmla="*/ 287 w 333"/>
                <a:gd name="T1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0">
                  <a:moveTo>
                    <a:pt x="287" y="330"/>
                  </a:moveTo>
                  <a:cubicBezTo>
                    <a:pt x="276" y="330"/>
                    <a:pt x="265" y="326"/>
                    <a:pt x="257" y="318"/>
                  </a:cubicBezTo>
                  <a:lnTo>
                    <a:pt x="17" y="78"/>
                  </a:lnTo>
                  <a:cubicBezTo>
                    <a:pt x="1" y="62"/>
                    <a:pt x="0" y="36"/>
                    <a:pt x="15" y="19"/>
                  </a:cubicBezTo>
                  <a:cubicBezTo>
                    <a:pt x="31" y="2"/>
                    <a:pt x="58" y="0"/>
                    <a:pt x="75" y="16"/>
                  </a:cubicBezTo>
                  <a:lnTo>
                    <a:pt x="77" y="18"/>
                  </a:lnTo>
                  <a:lnTo>
                    <a:pt x="317" y="258"/>
                  </a:lnTo>
                  <a:cubicBezTo>
                    <a:pt x="333" y="274"/>
                    <a:pt x="333" y="301"/>
                    <a:pt x="317" y="318"/>
                  </a:cubicBezTo>
                  <a:cubicBezTo>
                    <a:pt x="308" y="326"/>
                    <a:pt x="298" y="330"/>
                    <a:pt x="287" y="33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3" name="Freeform 32">
              <a:extLst>
                <a:ext uri="{FF2B5EF4-FFF2-40B4-BE49-F238E27FC236}">
                  <a16:creationId xmlns:a16="http://schemas.microsoft.com/office/drawing/2014/main" id="{AEF86745-3839-4697-AD33-388929891A66}"/>
                </a:ext>
              </a:extLst>
            </p:cNvPr>
            <p:cNvSpPr>
              <a:spLocks/>
            </p:cNvSpPr>
            <p:nvPr/>
          </p:nvSpPr>
          <p:spPr bwMode="auto">
            <a:xfrm>
              <a:off x="10404849" y="3310872"/>
              <a:ext cx="141288" cy="139700"/>
            </a:xfrm>
            <a:custGeom>
              <a:avLst/>
              <a:gdLst>
                <a:gd name="T0" fmla="*/ 347 w 393"/>
                <a:gd name="T1" fmla="*/ 389 h 389"/>
                <a:gd name="T2" fmla="*/ 317 w 393"/>
                <a:gd name="T3" fmla="*/ 377 h 389"/>
                <a:gd name="T4" fmla="*/ 17 w 393"/>
                <a:gd name="T5" fmla="*/ 77 h 389"/>
                <a:gd name="T6" fmla="*/ 17 w 393"/>
                <a:gd name="T7" fmla="*/ 17 h 389"/>
                <a:gd name="T8" fmla="*/ 77 w 393"/>
                <a:gd name="T9" fmla="*/ 17 h 389"/>
                <a:gd name="T10" fmla="*/ 377 w 393"/>
                <a:gd name="T11" fmla="*/ 317 h 389"/>
                <a:gd name="T12" fmla="*/ 377 w 393"/>
                <a:gd name="T13" fmla="*/ 377 h 389"/>
                <a:gd name="T14" fmla="*/ 347 w 393"/>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389">
                  <a:moveTo>
                    <a:pt x="347" y="389"/>
                  </a:moveTo>
                  <a:cubicBezTo>
                    <a:pt x="336" y="389"/>
                    <a:pt x="325" y="385"/>
                    <a:pt x="317" y="377"/>
                  </a:cubicBezTo>
                  <a:lnTo>
                    <a:pt x="17" y="77"/>
                  </a:lnTo>
                  <a:cubicBezTo>
                    <a:pt x="0" y="60"/>
                    <a:pt x="0" y="33"/>
                    <a:pt x="17" y="17"/>
                  </a:cubicBezTo>
                  <a:cubicBezTo>
                    <a:pt x="33" y="0"/>
                    <a:pt x="60" y="0"/>
                    <a:pt x="77" y="17"/>
                  </a:cubicBezTo>
                  <a:lnTo>
                    <a:pt x="377" y="317"/>
                  </a:lnTo>
                  <a:cubicBezTo>
                    <a:pt x="393" y="333"/>
                    <a:pt x="393" y="360"/>
                    <a:pt x="377" y="377"/>
                  </a:cubicBezTo>
                  <a:cubicBezTo>
                    <a:pt x="368" y="385"/>
                    <a:pt x="358" y="389"/>
                    <a:pt x="347" y="38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4" name="Freeform 33">
              <a:extLst>
                <a:ext uri="{FF2B5EF4-FFF2-40B4-BE49-F238E27FC236}">
                  <a16:creationId xmlns:a16="http://schemas.microsoft.com/office/drawing/2014/main" id="{4BAB7F62-ED4B-4B05-9581-ECA0981D2891}"/>
                </a:ext>
              </a:extLst>
            </p:cNvPr>
            <p:cNvSpPr>
              <a:spLocks/>
            </p:cNvSpPr>
            <p:nvPr/>
          </p:nvSpPr>
          <p:spPr bwMode="auto">
            <a:xfrm>
              <a:off x="10341349" y="3375960"/>
              <a:ext cx="119063" cy="119063"/>
            </a:xfrm>
            <a:custGeom>
              <a:avLst/>
              <a:gdLst>
                <a:gd name="T0" fmla="*/ 287 w 333"/>
                <a:gd name="T1" fmla="*/ 329 h 329"/>
                <a:gd name="T2" fmla="*/ 257 w 333"/>
                <a:gd name="T3" fmla="*/ 317 h 329"/>
                <a:gd name="T4" fmla="*/ 16 w 333"/>
                <a:gd name="T5" fmla="*/ 77 h 329"/>
                <a:gd name="T6" fmla="*/ 16 w 333"/>
                <a:gd name="T7" fmla="*/ 17 h 329"/>
                <a:gd name="T8" fmla="*/ 76 w 333"/>
                <a:gd name="T9" fmla="*/ 17 h 329"/>
                <a:gd name="T10" fmla="*/ 317 w 333"/>
                <a:gd name="T11" fmla="*/ 257 h 329"/>
                <a:gd name="T12" fmla="*/ 317 w 333"/>
                <a:gd name="T13" fmla="*/ 317 h 329"/>
                <a:gd name="T14" fmla="*/ 287 w 333"/>
                <a:gd name="T15" fmla="*/ 329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29">
                  <a:moveTo>
                    <a:pt x="287" y="329"/>
                  </a:moveTo>
                  <a:cubicBezTo>
                    <a:pt x="276" y="329"/>
                    <a:pt x="265" y="325"/>
                    <a:pt x="257" y="317"/>
                  </a:cubicBezTo>
                  <a:lnTo>
                    <a:pt x="16" y="77"/>
                  </a:lnTo>
                  <a:cubicBezTo>
                    <a:pt x="0" y="60"/>
                    <a:pt x="0" y="33"/>
                    <a:pt x="16" y="17"/>
                  </a:cubicBezTo>
                  <a:cubicBezTo>
                    <a:pt x="33" y="0"/>
                    <a:pt x="60" y="0"/>
                    <a:pt x="76" y="17"/>
                  </a:cubicBezTo>
                  <a:lnTo>
                    <a:pt x="317" y="257"/>
                  </a:lnTo>
                  <a:cubicBezTo>
                    <a:pt x="333" y="273"/>
                    <a:pt x="333" y="300"/>
                    <a:pt x="317" y="317"/>
                  </a:cubicBezTo>
                  <a:cubicBezTo>
                    <a:pt x="308" y="325"/>
                    <a:pt x="297" y="329"/>
                    <a:pt x="287" y="32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5" name="Freeform 34">
              <a:extLst>
                <a:ext uri="{FF2B5EF4-FFF2-40B4-BE49-F238E27FC236}">
                  <a16:creationId xmlns:a16="http://schemas.microsoft.com/office/drawing/2014/main" id="{3030CCC4-4A24-4C20-BCAC-6408EA200B9D}"/>
                </a:ext>
              </a:extLst>
            </p:cNvPr>
            <p:cNvSpPr>
              <a:spLocks/>
            </p:cNvSpPr>
            <p:nvPr/>
          </p:nvSpPr>
          <p:spPr bwMode="auto">
            <a:xfrm>
              <a:off x="10276262" y="3441047"/>
              <a:ext cx="141288" cy="139700"/>
            </a:xfrm>
            <a:custGeom>
              <a:avLst/>
              <a:gdLst>
                <a:gd name="T0" fmla="*/ 347 w 394"/>
                <a:gd name="T1" fmla="*/ 389 h 389"/>
                <a:gd name="T2" fmla="*/ 318 w 394"/>
                <a:gd name="T3" fmla="*/ 377 h 389"/>
                <a:gd name="T4" fmla="*/ 18 w 394"/>
                <a:gd name="T5" fmla="*/ 77 h 389"/>
                <a:gd name="T6" fmla="*/ 16 w 394"/>
                <a:gd name="T7" fmla="*/ 75 h 389"/>
                <a:gd name="T8" fmla="*/ 19 w 394"/>
                <a:gd name="T9" fmla="*/ 15 h 389"/>
                <a:gd name="T10" fmla="*/ 78 w 394"/>
                <a:gd name="T11" fmla="*/ 17 h 389"/>
                <a:gd name="T12" fmla="*/ 378 w 394"/>
                <a:gd name="T13" fmla="*/ 317 h 389"/>
                <a:gd name="T14" fmla="*/ 378 w 394"/>
                <a:gd name="T15" fmla="*/ 377 h 389"/>
                <a:gd name="T16" fmla="*/ 347 w 394"/>
                <a:gd name="T17" fmla="*/ 38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389">
                  <a:moveTo>
                    <a:pt x="347" y="389"/>
                  </a:moveTo>
                  <a:cubicBezTo>
                    <a:pt x="337" y="389"/>
                    <a:pt x="326" y="385"/>
                    <a:pt x="318" y="377"/>
                  </a:cubicBezTo>
                  <a:lnTo>
                    <a:pt x="18" y="77"/>
                  </a:lnTo>
                  <a:lnTo>
                    <a:pt x="16" y="75"/>
                  </a:lnTo>
                  <a:cubicBezTo>
                    <a:pt x="0" y="58"/>
                    <a:pt x="2" y="31"/>
                    <a:pt x="19" y="15"/>
                  </a:cubicBezTo>
                  <a:cubicBezTo>
                    <a:pt x="36" y="0"/>
                    <a:pt x="62" y="1"/>
                    <a:pt x="78" y="17"/>
                  </a:cubicBezTo>
                  <a:lnTo>
                    <a:pt x="378" y="317"/>
                  </a:lnTo>
                  <a:cubicBezTo>
                    <a:pt x="394" y="334"/>
                    <a:pt x="394" y="360"/>
                    <a:pt x="378" y="377"/>
                  </a:cubicBezTo>
                  <a:cubicBezTo>
                    <a:pt x="369" y="385"/>
                    <a:pt x="358" y="389"/>
                    <a:pt x="347" y="38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6" name="Freeform 35">
              <a:extLst>
                <a:ext uri="{FF2B5EF4-FFF2-40B4-BE49-F238E27FC236}">
                  <a16:creationId xmlns:a16="http://schemas.microsoft.com/office/drawing/2014/main" id="{32E970CC-215A-43BE-9759-3A52C121698E}"/>
                </a:ext>
              </a:extLst>
            </p:cNvPr>
            <p:cNvSpPr>
              <a:spLocks/>
            </p:cNvSpPr>
            <p:nvPr/>
          </p:nvSpPr>
          <p:spPr bwMode="auto">
            <a:xfrm>
              <a:off x="10212762" y="3506135"/>
              <a:ext cx="119063" cy="117475"/>
            </a:xfrm>
            <a:custGeom>
              <a:avLst/>
              <a:gdLst>
                <a:gd name="T0" fmla="*/ 282 w 329"/>
                <a:gd name="T1" fmla="*/ 325 h 325"/>
                <a:gd name="T2" fmla="*/ 252 w 329"/>
                <a:gd name="T3" fmla="*/ 313 h 325"/>
                <a:gd name="T4" fmla="*/ 12 w 329"/>
                <a:gd name="T5" fmla="*/ 73 h 325"/>
                <a:gd name="T6" fmla="*/ 0 w 329"/>
                <a:gd name="T7" fmla="*/ 43 h 325"/>
                <a:gd name="T8" fmla="*/ 42 w 329"/>
                <a:gd name="T9" fmla="*/ 0 h 325"/>
                <a:gd name="T10" fmla="*/ 74 w 329"/>
                <a:gd name="T11" fmla="*/ 14 h 325"/>
                <a:gd name="T12" fmla="*/ 312 w 329"/>
                <a:gd name="T13" fmla="*/ 253 h 325"/>
                <a:gd name="T14" fmla="*/ 312 w 329"/>
                <a:gd name="T15" fmla="*/ 313 h 325"/>
                <a:gd name="T16" fmla="*/ 282 w 329"/>
                <a:gd name="T17"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325">
                  <a:moveTo>
                    <a:pt x="282" y="325"/>
                  </a:moveTo>
                  <a:cubicBezTo>
                    <a:pt x="272" y="325"/>
                    <a:pt x="261" y="321"/>
                    <a:pt x="252" y="313"/>
                  </a:cubicBezTo>
                  <a:lnTo>
                    <a:pt x="12" y="73"/>
                  </a:lnTo>
                  <a:cubicBezTo>
                    <a:pt x="4" y="65"/>
                    <a:pt x="0" y="54"/>
                    <a:pt x="0" y="43"/>
                  </a:cubicBezTo>
                  <a:cubicBezTo>
                    <a:pt x="0" y="19"/>
                    <a:pt x="19" y="0"/>
                    <a:pt x="42" y="0"/>
                  </a:cubicBezTo>
                  <a:cubicBezTo>
                    <a:pt x="55" y="0"/>
                    <a:pt x="66" y="6"/>
                    <a:pt x="74" y="14"/>
                  </a:cubicBezTo>
                  <a:lnTo>
                    <a:pt x="312" y="253"/>
                  </a:lnTo>
                  <a:cubicBezTo>
                    <a:pt x="329" y="269"/>
                    <a:pt x="329" y="296"/>
                    <a:pt x="312" y="313"/>
                  </a:cubicBezTo>
                  <a:cubicBezTo>
                    <a:pt x="304" y="321"/>
                    <a:pt x="293" y="325"/>
                    <a:pt x="282" y="32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7" name="Freeform 36">
              <a:extLst>
                <a:ext uri="{FF2B5EF4-FFF2-40B4-BE49-F238E27FC236}">
                  <a16:creationId xmlns:a16="http://schemas.microsoft.com/office/drawing/2014/main" id="{0FC092EB-B1F9-4F7F-BBD4-A6F6B3B4A8BD}"/>
                </a:ext>
              </a:extLst>
            </p:cNvPr>
            <p:cNvSpPr>
              <a:spLocks noEditPoints="1"/>
            </p:cNvSpPr>
            <p:nvPr/>
          </p:nvSpPr>
          <p:spPr bwMode="auto">
            <a:xfrm>
              <a:off x="10715999" y="3709335"/>
              <a:ext cx="150813" cy="152400"/>
            </a:xfrm>
            <a:custGeom>
              <a:avLst/>
              <a:gdLst>
                <a:gd name="T0" fmla="*/ 212 w 424"/>
                <a:gd name="T1" fmla="*/ 85 h 425"/>
                <a:gd name="T2" fmla="*/ 84 w 424"/>
                <a:gd name="T3" fmla="*/ 212 h 425"/>
                <a:gd name="T4" fmla="*/ 212 w 424"/>
                <a:gd name="T5" fmla="*/ 340 h 425"/>
                <a:gd name="T6" fmla="*/ 339 w 424"/>
                <a:gd name="T7" fmla="*/ 212 h 425"/>
                <a:gd name="T8" fmla="*/ 212 w 424"/>
                <a:gd name="T9" fmla="*/ 85 h 425"/>
                <a:gd name="T10" fmla="*/ 212 w 424"/>
                <a:gd name="T11" fmla="*/ 425 h 425"/>
                <a:gd name="T12" fmla="*/ 0 w 424"/>
                <a:gd name="T13" fmla="*/ 212 h 425"/>
                <a:gd name="T14" fmla="*/ 212 w 424"/>
                <a:gd name="T15" fmla="*/ 0 h 425"/>
                <a:gd name="T16" fmla="*/ 424 w 424"/>
                <a:gd name="T17" fmla="*/ 212 h 425"/>
                <a:gd name="T18" fmla="*/ 212 w 424"/>
                <a:gd name="T19"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5">
                  <a:moveTo>
                    <a:pt x="212" y="85"/>
                  </a:moveTo>
                  <a:cubicBezTo>
                    <a:pt x="142" y="85"/>
                    <a:pt x="84" y="142"/>
                    <a:pt x="84" y="212"/>
                  </a:cubicBezTo>
                  <a:cubicBezTo>
                    <a:pt x="84" y="283"/>
                    <a:pt x="142" y="340"/>
                    <a:pt x="212" y="340"/>
                  </a:cubicBezTo>
                  <a:cubicBezTo>
                    <a:pt x="282" y="340"/>
                    <a:pt x="339" y="283"/>
                    <a:pt x="339" y="212"/>
                  </a:cubicBezTo>
                  <a:cubicBezTo>
                    <a:pt x="339" y="142"/>
                    <a:pt x="282" y="85"/>
                    <a:pt x="212" y="85"/>
                  </a:cubicBezTo>
                  <a:close/>
                  <a:moveTo>
                    <a:pt x="212" y="425"/>
                  </a:moveTo>
                  <a:cubicBezTo>
                    <a:pt x="95" y="425"/>
                    <a:pt x="0" y="329"/>
                    <a:pt x="0" y="212"/>
                  </a:cubicBezTo>
                  <a:cubicBezTo>
                    <a:pt x="0" y="95"/>
                    <a:pt x="95" y="0"/>
                    <a:pt x="212" y="0"/>
                  </a:cubicBezTo>
                  <a:cubicBezTo>
                    <a:pt x="329" y="0"/>
                    <a:pt x="424" y="95"/>
                    <a:pt x="424" y="212"/>
                  </a:cubicBezTo>
                  <a:cubicBezTo>
                    <a:pt x="424" y="329"/>
                    <a:pt x="329" y="425"/>
                    <a:pt x="212" y="42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8" name="Freeform 37">
              <a:extLst>
                <a:ext uri="{FF2B5EF4-FFF2-40B4-BE49-F238E27FC236}">
                  <a16:creationId xmlns:a16="http://schemas.microsoft.com/office/drawing/2014/main" id="{E239076D-F7DB-4BCB-BC85-75752BA12515}"/>
                </a:ext>
              </a:extLst>
            </p:cNvPr>
            <p:cNvSpPr>
              <a:spLocks noEditPoints="1"/>
            </p:cNvSpPr>
            <p:nvPr/>
          </p:nvSpPr>
          <p:spPr bwMode="auto">
            <a:xfrm>
              <a:off x="10196887" y="3098147"/>
              <a:ext cx="122238" cy="122238"/>
            </a:xfrm>
            <a:custGeom>
              <a:avLst/>
              <a:gdLst>
                <a:gd name="T0" fmla="*/ 169 w 339"/>
                <a:gd name="T1" fmla="*/ 84 h 339"/>
                <a:gd name="T2" fmla="*/ 84 w 339"/>
                <a:gd name="T3" fmla="*/ 169 h 339"/>
                <a:gd name="T4" fmla="*/ 169 w 339"/>
                <a:gd name="T5" fmla="*/ 254 h 339"/>
                <a:gd name="T6" fmla="*/ 254 w 339"/>
                <a:gd name="T7" fmla="*/ 169 h 339"/>
                <a:gd name="T8" fmla="*/ 169 w 339"/>
                <a:gd name="T9" fmla="*/ 84 h 339"/>
                <a:gd name="T10" fmla="*/ 169 w 339"/>
                <a:gd name="T11" fmla="*/ 339 h 339"/>
                <a:gd name="T12" fmla="*/ 0 w 339"/>
                <a:gd name="T13" fmla="*/ 169 h 339"/>
                <a:gd name="T14" fmla="*/ 169 w 339"/>
                <a:gd name="T15" fmla="*/ 0 h 339"/>
                <a:gd name="T16" fmla="*/ 339 w 339"/>
                <a:gd name="T17" fmla="*/ 169 h 339"/>
                <a:gd name="T18" fmla="*/ 169 w 339"/>
                <a:gd name="T19" fmla="*/ 3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39">
                  <a:moveTo>
                    <a:pt x="169" y="84"/>
                  </a:moveTo>
                  <a:cubicBezTo>
                    <a:pt x="122" y="84"/>
                    <a:pt x="84" y="122"/>
                    <a:pt x="84" y="169"/>
                  </a:cubicBezTo>
                  <a:cubicBezTo>
                    <a:pt x="84" y="216"/>
                    <a:pt x="122" y="254"/>
                    <a:pt x="169" y="254"/>
                  </a:cubicBezTo>
                  <a:cubicBezTo>
                    <a:pt x="216" y="254"/>
                    <a:pt x="254" y="216"/>
                    <a:pt x="254" y="169"/>
                  </a:cubicBezTo>
                  <a:cubicBezTo>
                    <a:pt x="254" y="122"/>
                    <a:pt x="216" y="84"/>
                    <a:pt x="169" y="84"/>
                  </a:cubicBezTo>
                  <a:close/>
                  <a:moveTo>
                    <a:pt x="169" y="339"/>
                  </a:moveTo>
                  <a:cubicBezTo>
                    <a:pt x="76" y="339"/>
                    <a:pt x="0" y="263"/>
                    <a:pt x="0" y="169"/>
                  </a:cubicBezTo>
                  <a:cubicBezTo>
                    <a:pt x="0" y="76"/>
                    <a:pt x="76" y="0"/>
                    <a:pt x="169" y="0"/>
                  </a:cubicBezTo>
                  <a:cubicBezTo>
                    <a:pt x="263" y="0"/>
                    <a:pt x="339" y="76"/>
                    <a:pt x="339" y="169"/>
                  </a:cubicBezTo>
                  <a:cubicBezTo>
                    <a:pt x="339" y="263"/>
                    <a:pt x="263" y="339"/>
                    <a:pt x="169" y="33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19" name="Freeform 38">
              <a:extLst>
                <a:ext uri="{FF2B5EF4-FFF2-40B4-BE49-F238E27FC236}">
                  <a16:creationId xmlns:a16="http://schemas.microsoft.com/office/drawing/2014/main" id="{E8427854-9790-4DD0-AE2D-AD931470720F}"/>
                </a:ext>
              </a:extLst>
            </p:cNvPr>
            <p:cNvSpPr>
              <a:spLocks noEditPoints="1"/>
            </p:cNvSpPr>
            <p:nvPr/>
          </p:nvSpPr>
          <p:spPr bwMode="auto">
            <a:xfrm>
              <a:off x="11203362" y="3128310"/>
              <a:ext cx="182563" cy="184150"/>
            </a:xfrm>
            <a:custGeom>
              <a:avLst/>
              <a:gdLst>
                <a:gd name="T0" fmla="*/ 254 w 509"/>
                <a:gd name="T1" fmla="*/ 85 h 510"/>
                <a:gd name="T2" fmla="*/ 84 w 509"/>
                <a:gd name="T3" fmla="*/ 255 h 510"/>
                <a:gd name="T4" fmla="*/ 254 w 509"/>
                <a:gd name="T5" fmla="*/ 425 h 510"/>
                <a:gd name="T6" fmla="*/ 424 w 509"/>
                <a:gd name="T7" fmla="*/ 255 h 510"/>
                <a:gd name="T8" fmla="*/ 254 w 509"/>
                <a:gd name="T9" fmla="*/ 85 h 510"/>
                <a:gd name="T10" fmla="*/ 254 w 509"/>
                <a:gd name="T11" fmla="*/ 510 h 510"/>
                <a:gd name="T12" fmla="*/ 0 w 509"/>
                <a:gd name="T13" fmla="*/ 255 h 510"/>
                <a:gd name="T14" fmla="*/ 254 w 509"/>
                <a:gd name="T15" fmla="*/ 0 h 510"/>
                <a:gd name="T16" fmla="*/ 509 w 509"/>
                <a:gd name="T17" fmla="*/ 255 h 510"/>
                <a:gd name="T18" fmla="*/ 254 w 509"/>
                <a:gd name="T19"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510">
                  <a:moveTo>
                    <a:pt x="254" y="85"/>
                  </a:moveTo>
                  <a:cubicBezTo>
                    <a:pt x="161" y="85"/>
                    <a:pt x="84" y="161"/>
                    <a:pt x="84" y="255"/>
                  </a:cubicBezTo>
                  <a:cubicBezTo>
                    <a:pt x="84" y="349"/>
                    <a:pt x="161" y="425"/>
                    <a:pt x="254" y="425"/>
                  </a:cubicBezTo>
                  <a:cubicBezTo>
                    <a:pt x="348" y="425"/>
                    <a:pt x="424" y="349"/>
                    <a:pt x="424" y="255"/>
                  </a:cubicBezTo>
                  <a:cubicBezTo>
                    <a:pt x="424" y="161"/>
                    <a:pt x="348" y="85"/>
                    <a:pt x="254" y="85"/>
                  </a:cubicBezTo>
                  <a:close/>
                  <a:moveTo>
                    <a:pt x="254" y="510"/>
                  </a:moveTo>
                  <a:cubicBezTo>
                    <a:pt x="114" y="510"/>
                    <a:pt x="0" y="395"/>
                    <a:pt x="0" y="255"/>
                  </a:cubicBezTo>
                  <a:cubicBezTo>
                    <a:pt x="0" y="115"/>
                    <a:pt x="114" y="0"/>
                    <a:pt x="254" y="0"/>
                  </a:cubicBezTo>
                  <a:cubicBezTo>
                    <a:pt x="395" y="0"/>
                    <a:pt x="509" y="115"/>
                    <a:pt x="509" y="255"/>
                  </a:cubicBezTo>
                  <a:cubicBezTo>
                    <a:pt x="509" y="395"/>
                    <a:pt x="395" y="510"/>
                    <a:pt x="254" y="51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20" name="Freeform 39">
              <a:extLst>
                <a:ext uri="{FF2B5EF4-FFF2-40B4-BE49-F238E27FC236}">
                  <a16:creationId xmlns:a16="http://schemas.microsoft.com/office/drawing/2014/main" id="{333CCEC1-E9C7-4481-8F63-F3D9232F4C2A}"/>
                </a:ext>
              </a:extLst>
            </p:cNvPr>
            <p:cNvSpPr>
              <a:spLocks noEditPoints="1"/>
            </p:cNvSpPr>
            <p:nvPr/>
          </p:nvSpPr>
          <p:spPr bwMode="auto">
            <a:xfrm>
              <a:off x="10501687" y="2548872"/>
              <a:ext cx="152400" cy="152400"/>
            </a:xfrm>
            <a:custGeom>
              <a:avLst/>
              <a:gdLst>
                <a:gd name="T0" fmla="*/ 212 w 425"/>
                <a:gd name="T1" fmla="*/ 85 h 424"/>
                <a:gd name="T2" fmla="*/ 85 w 425"/>
                <a:gd name="T3" fmla="*/ 212 h 424"/>
                <a:gd name="T4" fmla="*/ 212 w 425"/>
                <a:gd name="T5" fmla="*/ 339 h 424"/>
                <a:gd name="T6" fmla="*/ 340 w 425"/>
                <a:gd name="T7" fmla="*/ 212 h 424"/>
                <a:gd name="T8" fmla="*/ 212 w 425"/>
                <a:gd name="T9" fmla="*/ 85 h 424"/>
                <a:gd name="T10" fmla="*/ 212 w 425"/>
                <a:gd name="T11" fmla="*/ 424 h 424"/>
                <a:gd name="T12" fmla="*/ 0 w 425"/>
                <a:gd name="T13" fmla="*/ 212 h 424"/>
                <a:gd name="T14" fmla="*/ 212 w 425"/>
                <a:gd name="T15" fmla="*/ 0 h 424"/>
                <a:gd name="T16" fmla="*/ 425 w 425"/>
                <a:gd name="T17" fmla="*/ 212 h 424"/>
                <a:gd name="T18" fmla="*/ 212 w 425"/>
                <a:gd name="T19"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424">
                  <a:moveTo>
                    <a:pt x="212" y="85"/>
                  </a:moveTo>
                  <a:cubicBezTo>
                    <a:pt x="142" y="85"/>
                    <a:pt x="85" y="142"/>
                    <a:pt x="85" y="212"/>
                  </a:cubicBezTo>
                  <a:cubicBezTo>
                    <a:pt x="85" y="282"/>
                    <a:pt x="142" y="339"/>
                    <a:pt x="212" y="339"/>
                  </a:cubicBezTo>
                  <a:cubicBezTo>
                    <a:pt x="283" y="339"/>
                    <a:pt x="340" y="282"/>
                    <a:pt x="340" y="212"/>
                  </a:cubicBezTo>
                  <a:cubicBezTo>
                    <a:pt x="340" y="142"/>
                    <a:pt x="283" y="85"/>
                    <a:pt x="212" y="85"/>
                  </a:cubicBezTo>
                  <a:close/>
                  <a:moveTo>
                    <a:pt x="212" y="424"/>
                  </a:moveTo>
                  <a:cubicBezTo>
                    <a:pt x="96" y="424"/>
                    <a:pt x="0" y="329"/>
                    <a:pt x="0" y="212"/>
                  </a:cubicBezTo>
                  <a:cubicBezTo>
                    <a:pt x="0" y="95"/>
                    <a:pt x="96" y="0"/>
                    <a:pt x="212" y="0"/>
                  </a:cubicBezTo>
                  <a:cubicBezTo>
                    <a:pt x="330" y="0"/>
                    <a:pt x="425" y="95"/>
                    <a:pt x="425" y="212"/>
                  </a:cubicBezTo>
                  <a:cubicBezTo>
                    <a:pt x="425" y="329"/>
                    <a:pt x="330" y="424"/>
                    <a:pt x="212"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121" name="Freeform 40">
              <a:extLst>
                <a:ext uri="{FF2B5EF4-FFF2-40B4-BE49-F238E27FC236}">
                  <a16:creationId xmlns:a16="http://schemas.microsoft.com/office/drawing/2014/main" id="{893FCC17-06C3-477D-A9EC-F3DB78628534}"/>
                </a:ext>
              </a:extLst>
            </p:cNvPr>
            <p:cNvSpPr>
              <a:spLocks noEditPoints="1"/>
            </p:cNvSpPr>
            <p:nvPr/>
          </p:nvSpPr>
          <p:spPr bwMode="auto">
            <a:xfrm>
              <a:off x="10238162" y="2712385"/>
              <a:ext cx="1036638" cy="1036638"/>
            </a:xfrm>
            <a:custGeom>
              <a:avLst/>
              <a:gdLst>
                <a:gd name="T0" fmla="*/ 2205 w 2886"/>
                <a:gd name="T1" fmla="*/ 2625 h 2885"/>
                <a:gd name="T2" fmla="*/ 2783 w 2886"/>
                <a:gd name="T3" fmla="*/ 2782 h 2885"/>
                <a:gd name="T4" fmla="*/ 2625 w 2886"/>
                <a:gd name="T5" fmla="*/ 2205 h 2885"/>
                <a:gd name="T6" fmla="*/ 1983 w 2886"/>
                <a:gd name="T7" fmla="*/ 1563 h 2885"/>
                <a:gd name="T8" fmla="*/ 832 w 2886"/>
                <a:gd name="T9" fmla="*/ 412 h 2885"/>
                <a:gd name="T10" fmla="*/ 592 w 2886"/>
                <a:gd name="T11" fmla="*/ 172 h 2885"/>
                <a:gd name="T12" fmla="*/ 382 w 2886"/>
                <a:gd name="T13" fmla="*/ 85 h 2885"/>
                <a:gd name="T14" fmla="*/ 172 w 2886"/>
                <a:gd name="T15" fmla="*/ 172 h 2885"/>
                <a:gd name="T16" fmla="*/ 85 w 2886"/>
                <a:gd name="T17" fmla="*/ 382 h 2885"/>
                <a:gd name="T18" fmla="*/ 172 w 2886"/>
                <a:gd name="T19" fmla="*/ 592 h 2885"/>
                <a:gd name="T20" fmla="*/ 411 w 2886"/>
                <a:gd name="T21" fmla="*/ 831 h 2885"/>
                <a:gd name="T22" fmla="*/ 412 w 2886"/>
                <a:gd name="T23" fmla="*/ 832 h 2885"/>
                <a:gd name="T24" fmla="*/ 2205 w 2886"/>
                <a:gd name="T25" fmla="*/ 2625 h 2885"/>
                <a:gd name="T26" fmla="*/ 2843 w 2886"/>
                <a:gd name="T27" fmla="*/ 2885 h 2885"/>
                <a:gd name="T28" fmla="*/ 2832 w 2886"/>
                <a:gd name="T29" fmla="*/ 2884 h 2885"/>
                <a:gd name="T30" fmla="*/ 2172 w 2886"/>
                <a:gd name="T31" fmla="*/ 2704 h 2885"/>
                <a:gd name="T32" fmla="*/ 2153 w 2886"/>
                <a:gd name="T33" fmla="*/ 2693 h 2885"/>
                <a:gd name="T34" fmla="*/ 354 w 2886"/>
                <a:gd name="T35" fmla="*/ 894 h 2885"/>
                <a:gd name="T36" fmla="*/ 352 w 2886"/>
                <a:gd name="T37" fmla="*/ 892 h 2885"/>
                <a:gd name="T38" fmla="*/ 112 w 2886"/>
                <a:gd name="T39" fmla="*/ 652 h 2885"/>
                <a:gd name="T40" fmla="*/ 0 w 2886"/>
                <a:gd name="T41" fmla="*/ 382 h 2885"/>
                <a:gd name="T42" fmla="*/ 112 w 2886"/>
                <a:gd name="T43" fmla="*/ 112 h 2885"/>
                <a:gd name="T44" fmla="*/ 382 w 2886"/>
                <a:gd name="T45" fmla="*/ 0 h 2885"/>
                <a:gd name="T46" fmla="*/ 652 w 2886"/>
                <a:gd name="T47" fmla="*/ 112 h 2885"/>
                <a:gd name="T48" fmla="*/ 2693 w 2886"/>
                <a:gd name="T49" fmla="*/ 2153 h 2885"/>
                <a:gd name="T50" fmla="*/ 2704 w 2886"/>
                <a:gd name="T51" fmla="*/ 2171 h 2885"/>
                <a:gd name="T52" fmla="*/ 2883 w 2886"/>
                <a:gd name="T53" fmla="*/ 2828 h 2885"/>
                <a:gd name="T54" fmla="*/ 2886 w 2886"/>
                <a:gd name="T55" fmla="*/ 2843 h 2885"/>
                <a:gd name="T56" fmla="*/ 2843 w 2886"/>
                <a:gd name="T57" fmla="*/ 2885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6" h="2885">
                  <a:moveTo>
                    <a:pt x="2205" y="2625"/>
                  </a:moveTo>
                  <a:lnTo>
                    <a:pt x="2783" y="2782"/>
                  </a:lnTo>
                  <a:lnTo>
                    <a:pt x="2625" y="2205"/>
                  </a:lnTo>
                  <a:lnTo>
                    <a:pt x="1983" y="1563"/>
                  </a:lnTo>
                  <a:lnTo>
                    <a:pt x="832" y="412"/>
                  </a:lnTo>
                  <a:lnTo>
                    <a:pt x="592" y="172"/>
                  </a:lnTo>
                  <a:cubicBezTo>
                    <a:pt x="536" y="116"/>
                    <a:pt x="462" y="85"/>
                    <a:pt x="382" y="85"/>
                  </a:cubicBezTo>
                  <a:cubicBezTo>
                    <a:pt x="303" y="85"/>
                    <a:pt x="228" y="116"/>
                    <a:pt x="172" y="172"/>
                  </a:cubicBezTo>
                  <a:cubicBezTo>
                    <a:pt x="116" y="228"/>
                    <a:pt x="85" y="302"/>
                    <a:pt x="85" y="382"/>
                  </a:cubicBezTo>
                  <a:cubicBezTo>
                    <a:pt x="85" y="461"/>
                    <a:pt x="116" y="536"/>
                    <a:pt x="172" y="592"/>
                  </a:cubicBezTo>
                  <a:lnTo>
                    <a:pt x="411" y="831"/>
                  </a:lnTo>
                  <a:lnTo>
                    <a:pt x="412" y="832"/>
                  </a:lnTo>
                  <a:lnTo>
                    <a:pt x="2205" y="2625"/>
                  </a:lnTo>
                  <a:close/>
                  <a:moveTo>
                    <a:pt x="2843" y="2885"/>
                  </a:moveTo>
                  <a:lnTo>
                    <a:pt x="2832" y="2884"/>
                  </a:lnTo>
                  <a:lnTo>
                    <a:pt x="2172" y="2704"/>
                  </a:lnTo>
                  <a:cubicBezTo>
                    <a:pt x="2165" y="2702"/>
                    <a:pt x="2158" y="2698"/>
                    <a:pt x="2153" y="2693"/>
                  </a:cubicBezTo>
                  <a:lnTo>
                    <a:pt x="354" y="894"/>
                  </a:lnTo>
                  <a:lnTo>
                    <a:pt x="352" y="892"/>
                  </a:lnTo>
                  <a:lnTo>
                    <a:pt x="112" y="652"/>
                  </a:lnTo>
                  <a:cubicBezTo>
                    <a:pt x="40" y="580"/>
                    <a:pt x="0" y="484"/>
                    <a:pt x="0" y="382"/>
                  </a:cubicBezTo>
                  <a:cubicBezTo>
                    <a:pt x="0" y="280"/>
                    <a:pt x="40" y="184"/>
                    <a:pt x="112" y="112"/>
                  </a:cubicBezTo>
                  <a:cubicBezTo>
                    <a:pt x="184" y="40"/>
                    <a:pt x="280" y="0"/>
                    <a:pt x="382" y="0"/>
                  </a:cubicBezTo>
                  <a:cubicBezTo>
                    <a:pt x="484" y="0"/>
                    <a:pt x="580" y="40"/>
                    <a:pt x="652" y="112"/>
                  </a:cubicBezTo>
                  <a:lnTo>
                    <a:pt x="2693" y="2153"/>
                  </a:lnTo>
                  <a:cubicBezTo>
                    <a:pt x="2698" y="2158"/>
                    <a:pt x="2702" y="2164"/>
                    <a:pt x="2704" y="2171"/>
                  </a:cubicBezTo>
                  <a:lnTo>
                    <a:pt x="2883" y="2828"/>
                  </a:lnTo>
                  <a:cubicBezTo>
                    <a:pt x="2885" y="2832"/>
                    <a:pt x="2886" y="2837"/>
                    <a:pt x="2886" y="2843"/>
                  </a:cubicBezTo>
                  <a:cubicBezTo>
                    <a:pt x="2886" y="2866"/>
                    <a:pt x="2867" y="2885"/>
                    <a:pt x="2843" y="28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grpSp>
      <p:sp>
        <p:nvSpPr>
          <p:cNvPr id="122" name="Rectangle 121">
            <a:extLst>
              <a:ext uri="{FF2B5EF4-FFF2-40B4-BE49-F238E27FC236}">
                <a16:creationId xmlns:a16="http://schemas.microsoft.com/office/drawing/2014/main" id="{6BA0B746-E797-4ECE-9E89-85021310068D}"/>
              </a:ext>
            </a:extLst>
          </p:cNvPr>
          <p:cNvSpPr/>
          <p:nvPr/>
        </p:nvSpPr>
        <p:spPr>
          <a:xfrm>
            <a:off x="1829682" y="1095731"/>
            <a:ext cx="4140957" cy="79868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id-ID" sz="1800"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Undang-Undang Nomor 20 Tahun 2003 Tentang Sistem Pendidikan Nasional </a:t>
            </a:r>
          </a:p>
        </p:txBody>
      </p:sp>
      <p:sp>
        <p:nvSpPr>
          <p:cNvPr id="127" name="Rectangle 126">
            <a:extLst>
              <a:ext uri="{FF2B5EF4-FFF2-40B4-BE49-F238E27FC236}">
                <a16:creationId xmlns:a16="http://schemas.microsoft.com/office/drawing/2014/main" id="{FA775A49-15F5-434D-B5FB-9D53EE4773CF}"/>
              </a:ext>
            </a:extLst>
          </p:cNvPr>
          <p:cNvSpPr/>
          <p:nvPr/>
        </p:nvSpPr>
        <p:spPr>
          <a:xfrm>
            <a:off x="1802643" y="2024808"/>
            <a:ext cx="4140957" cy="2211375"/>
          </a:xfrm>
          <a:prstGeom prst="rect">
            <a:avLst/>
          </a:prstGeom>
        </p:spPr>
        <p:txBody>
          <a:bodyPr wrap="square">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kumimoji="0" lang="id-ID" sz="1800"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Undang-Undang Nomor 23 Tahun 2014 tentang Pemerintahan Daerah sebagaimana telah diubah beberapa kali terakhir dengan Undang-Undang Nomor 6 Tahun 2023 tentang Penetapan Peraturan Pemerintah Pengganti Undang-Undang Nomor 2 Tahun 2022 Tentang Cipta Kerja menjadi Undang-Undang</a:t>
            </a:r>
          </a:p>
        </p:txBody>
      </p:sp>
      <p:sp>
        <p:nvSpPr>
          <p:cNvPr id="261" name="Rectangle: Rounded Corners 260">
            <a:extLst>
              <a:ext uri="{FF2B5EF4-FFF2-40B4-BE49-F238E27FC236}">
                <a16:creationId xmlns:a16="http://schemas.microsoft.com/office/drawing/2014/main" id="{F81D2F34-9897-4F98-9E9B-0622BB8649DC}"/>
              </a:ext>
            </a:extLst>
          </p:cNvPr>
          <p:cNvSpPr/>
          <p:nvPr/>
        </p:nvSpPr>
        <p:spPr>
          <a:xfrm>
            <a:off x="6091084" y="1025511"/>
            <a:ext cx="1003284" cy="5471139"/>
          </a:xfrm>
          <a:prstGeom prst="roundRect">
            <a:avLst>
              <a:gd name="adj" fmla="val 11905"/>
            </a:avLst>
          </a:prstGeom>
          <a:solidFill>
            <a:srgbClr val="24658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grpSp>
        <p:nvGrpSpPr>
          <p:cNvPr id="263" name="Group 262">
            <a:extLst>
              <a:ext uri="{FF2B5EF4-FFF2-40B4-BE49-F238E27FC236}">
                <a16:creationId xmlns:a16="http://schemas.microsoft.com/office/drawing/2014/main" id="{0C9DBCB7-CDF5-4F99-A140-BB0BB19A3123}"/>
              </a:ext>
            </a:extLst>
          </p:cNvPr>
          <p:cNvGrpSpPr/>
          <p:nvPr/>
        </p:nvGrpSpPr>
        <p:grpSpPr>
          <a:xfrm>
            <a:off x="7241852" y="1118015"/>
            <a:ext cx="456435" cy="707886"/>
            <a:chOff x="5231876" y="1609327"/>
            <a:chExt cx="456435" cy="707886"/>
          </a:xfrm>
        </p:grpSpPr>
        <p:sp>
          <p:nvSpPr>
            <p:cNvPr id="264" name="Oval 263">
              <a:extLst>
                <a:ext uri="{FF2B5EF4-FFF2-40B4-BE49-F238E27FC236}">
                  <a16:creationId xmlns:a16="http://schemas.microsoft.com/office/drawing/2014/main" id="{09A38B81-5239-4EB2-A4AA-9F6DA246176C}"/>
                </a:ext>
              </a:extLst>
            </p:cNvPr>
            <p:cNvSpPr/>
            <p:nvPr/>
          </p:nvSpPr>
          <p:spPr>
            <a:xfrm>
              <a:off x="5231876" y="1875934"/>
              <a:ext cx="433632" cy="43363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65" name="TextBox 264">
              <a:extLst>
                <a:ext uri="{FF2B5EF4-FFF2-40B4-BE49-F238E27FC236}">
                  <a16:creationId xmlns:a16="http://schemas.microsoft.com/office/drawing/2014/main" id="{64AA2FAF-4AB4-4797-BEAE-16B382B13000}"/>
                </a:ext>
              </a:extLst>
            </p:cNvPr>
            <p:cNvSpPr txBox="1"/>
            <p:nvPr/>
          </p:nvSpPr>
          <p:spPr>
            <a:xfrm>
              <a:off x="5243959" y="1609327"/>
              <a:ext cx="44435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rPr>
                <a:t>5</a:t>
              </a:r>
              <a:endParaRPr kumimoji="0" lang="en-ID"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endParaRPr>
            </a:p>
          </p:txBody>
        </p:sp>
      </p:grpSp>
      <p:grpSp>
        <p:nvGrpSpPr>
          <p:cNvPr id="269" name="Group 268">
            <a:extLst>
              <a:ext uri="{FF2B5EF4-FFF2-40B4-BE49-F238E27FC236}">
                <a16:creationId xmlns:a16="http://schemas.microsoft.com/office/drawing/2014/main" id="{CDD082DE-8366-4F6F-BCB3-22523E619722}"/>
              </a:ext>
            </a:extLst>
          </p:cNvPr>
          <p:cNvGrpSpPr/>
          <p:nvPr/>
        </p:nvGrpSpPr>
        <p:grpSpPr>
          <a:xfrm>
            <a:off x="7243316" y="3380361"/>
            <a:ext cx="470001" cy="707886"/>
            <a:chOff x="5231134" y="1609327"/>
            <a:chExt cx="470001" cy="707886"/>
          </a:xfrm>
        </p:grpSpPr>
        <p:sp>
          <p:nvSpPr>
            <p:cNvPr id="270" name="Oval 269">
              <a:extLst>
                <a:ext uri="{FF2B5EF4-FFF2-40B4-BE49-F238E27FC236}">
                  <a16:creationId xmlns:a16="http://schemas.microsoft.com/office/drawing/2014/main" id="{42EAD7DB-6130-4718-96A0-43E2C7D76761}"/>
                </a:ext>
              </a:extLst>
            </p:cNvPr>
            <p:cNvSpPr/>
            <p:nvPr/>
          </p:nvSpPr>
          <p:spPr>
            <a:xfrm>
              <a:off x="5231876" y="1875934"/>
              <a:ext cx="433632" cy="43363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71" name="TextBox 270">
              <a:extLst>
                <a:ext uri="{FF2B5EF4-FFF2-40B4-BE49-F238E27FC236}">
                  <a16:creationId xmlns:a16="http://schemas.microsoft.com/office/drawing/2014/main" id="{CDBE1EE7-AF04-45C8-931B-B36F51C23A69}"/>
                </a:ext>
              </a:extLst>
            </p:cNvPr>
            <p:cNvSpPr txBox="1"/>
            <p:nvPr/>
          </p:nvSpPr>
          <p:spPr>
            <a:xfrm>
              <a:off x="5231134" y="1609327"/>
              <a:ext cx="47000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1" i="1" u="none" strike="noStrike" kern="1200" cap="none" spc="0" normalizeH="0" baseline="0" noProof="0" dirty="0">
                  <a:ln>
                    <a:noFill/>
                  </a:ln>
                  <a:solidFill>
                    <a:srgbClr val="24658D"/>
                  </a:solidFill>
                  <a:effectLst/>
                  <a:uLnTx/>
                  <a:uFillTx/>
                  <a:latin typeface="Berlin Sans FB Demi" panose="020E0802020502020306" pitchFamily="34" charset="0"/>
                  <a:ea typeface="+mn-ea"/>
                  <a:cs typeface="+mn-cs"/>
                </a:rPr>
                <a:t>6</a:t>
              </a:r>
              <a:endParaRPr kumimoji="0" lang="en-ID" sz="4000" b="1" i="1" u="none" strike="noStrike" kern="1200" cap="none" spc="0" normalizeH="0" baseline="0" noProof="0" dirty="0">
                <a:ln>
                  <a:noFill/>
                </a:ln>
                <a:solidFill>
                  <a:srgbClr val="24658D"/>
                </a:solidFill>
                <a:effectLst/>
                <a:uLnTx/>
                <a:uFillTx/>
                <a:latin typeface="Berlin Sans FB Demi" panose="020E0802020502020306" pitchFamily="34" charset="0"/>
                <a:ea typeface="+mn-ea"/>
                <a:cs typeface="+mn-cs"/>
              </a:endParaRPr>
            </a:p>
          </p:txBody>
        </p:sp>
      </p:grpSp>
      <p:sp>
        <p:nvSpPr>
          <p:cNvPr id="370" name="Rectangle 369">
            <a:extLst>
              <a:ext uri="{FF2B5EF4-FFF2-40B4-BE49-F238E27FC236}">
                <a16:creationId xmlns:a16="http://schemas.microsoft.com/office/drawing/2014/main" id="{8E2E6097-8791-4780-B29A-2E758DF85806}"/>
              </a:ext>
            </a:extLst>
          </p:cNvPr>
          <p:cNvSpPr/>
          <p:nvPr/>
        </p:nvSpPr>
        <p:spPr>
          <a:xfrm>
            <a:off x="1802643" y="4459383"/>
            <a:ext cx="4293357" cy="798680"/>
          </a:xfrm>
          <a:prstGeom prst="rect">
            <a:avLst/>
          </a:prstGeom>
        </p:spPr>
        <p:txBody>
          <a:bodyPr wrap="square">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kumimoji="0" lang="id-ID" sz="1800"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Peraturan Daerah Provinsi Jawa Tengah Nomor 1 Tahun 2019 Tentang Penyelenggaraan Pendidikan</a:t>
            </a:r>
          </a:p>
        </p:txBody>
      </p:sp>
      <p:grpSp>
        <p:nvGrpSpPr>
          <p:cNvPr id="381" name="Group 380">
            <a:extLst>
              <a:ext uri="{FF2B5EF4-FFF2-40B4-BE49-F238E27FC236}">
                <a16:creationId xmlns:a16="http://schemas.microsoft.com/office/drawing/2014/main" id="{A471340B-CA9E-4CF3-BE49-1FB0F16004C6}"/>
              </a:ext>
            </a:extLst>
          </p:cNvPr>
          <p:cNvGrpSpPr/>
          <p:nvPr/>
        </p:nvGrpSpPr>
        <p:grpSpPr>
          <a:xfrm>
            <a:off x="6203750" y="1447461"/>
            <a:ext cx="882017" cy="750619"/>
            <a:chOff x="8261724" y="547035"/>
            <a:chExt cx="1408113" cy="1373188"/>
          </a:xfrm>
        </p:grpSpPr>
        <p:sp>
          <p:nvSpPr>
            <p:cNvPr id="382" name="Freeform 140">
              <a:extLst>
                <a:ext uri="{FF2B5EF4-FFF2-40B4-BE49-F238E27FC236}">
                  <a16:creationId xmlns:a16="http://schemas.microsoft.com/office/drawing/2014/main" id="{518338A6-8FE4-40F5-812D-4A0BF72E59E2}"/>
                </a:ext>
              </a:extLst>
            </p:cNvPr>
            <p:cNvSpPr>
              <a:spLocks/>
            </p:cNvSpPr>
            <p:nvPr/>
          </p:nvSpPr>
          <p:spPr bwMode="auto">
            <a:xfrm>
              <a:off x="8276012" y="715310"/>
              <a:ext cx="304800" cy="214313"/>
            </a:xfrm>
            <a:custGeom>
              <a:avLst/>
              <a:gdLst>
                <a:gd name="T0" fmla="*/ 849 w 849"/>
                <a:gd name="T1" fmla="*/ 192 h 594"/>
                <a:gd name="T2" fmla="*/ 849 w 849"/>
                <a:gd name="T3" fmla="*/ 594 h 594"/>
                <a:gd name="T4" fmla="*/ 0 w 849"/>
                <a:gd name="T5" fmla="*/ 594 h 594"/>
                <a:gd name="T6" fmla="*/ 0 w 849"/>
                <a:gd name="T7" fmla="*/ 192 h 594"/>
                <a:gd name="T8" fmla="*/ 192 w 849"/>
                <a:gd name="T9" fmla="*/ 0 h 594"/>
                <a:gd name="T10" fmla="*/ 656 w 849"/>
                <a:gd name="T11" fmla="*/ 0 h 594"/>
                <a:gd name="T12" fmla="*/ 849 w 849"/>
                <a:gd name="T13" fmla="*/ 192 h 594"/>
              </a:gdLst>
              <a:ahLst/>
              <a:cxnLst>
                <a:cxn ang="0">
                  <a:pos x="T0" y="T1"/>
                </a:cxn>
                <a:cxn ang="0">
                  <a:pos x="T2" y="T3"/>
                </a:cxn>
                <a:cxn ang="0">
                  <a:pos x="T4" y="T5"/>
                </a:cxn>
                <a:cxn ang="0">
                  <a:pos x="T6" y="T7"/>
                </a:cxn>
                <a:cxn ang="0">
                  <a:pos x="T8" y="T9"/>
                </a:cxn>
                <a:cxn ang="0">
                  <a:pos x="T10" y="T11"/>
                </a:cxn>
                <a:cxn ang="0">
                  <a:pos x="T12" y="T13"/>
                </a:cxn>
              </a:cxnLst>
              <a:rect l="0" t="0" r="r" b="b"/>
              <a:pathLst>
                <a:path w="849" h="594">
                  <a:moveTo>
                    <a:pt x="849" y="192"/>
                  </a:moveTo>
                  <a:lnTo>
                    <a:pt x="849" y="594"/>
                  </a:lnTo>
                  <a:lnTo>
                    <a:pt x="0" y="594"/>
                  </a:lnTo>
                  <a:lnTo>
                    <a:pt x="0" y="192"/>
                  </a:lnTo>
                  <a:cubicBezTo>
                    <a:pt x="0" y="86"/>
                    <a:pt x="86" y="0"/>
                    <a:pt x="192" y="0"/>
                  </a:cubicBezTo>
                  <a:lnTo>
                    <a:pt x="656" y="0"/>
                  </a:lnTo>
                  <a:cubicBezTo>
                    <a:pt x="763" y="0"/>
                    <a:pt x="849" y="86"/>
                    <a:pt x="849" y="192"/>
                  </a:cubicBezTo>
                  <a:close/>
                </a:path>
              </a:pathLst>
            </a:custGeom>
            <a:solidFill>
              <a:srgbClr val="143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41">
              <a:extLst>
                <a:ext uri="{FF2B5EF4-FFF2-40B4-BE49-F238E27FC236}">
                  <a16:creationId xmlns:a16="http://schemas.microsoft.com/office/drawing/2014/main" id="{8FAD655F-EB58-4775-BA86-A8BD30B558AD}"/>
                </a:ext>
              </a:extLst>
            </p:cNvPr>
            <p:cNvSpPr>
              <a:spLocks/>
            </p:cNvSpPr>
            <p:nvPr/>
          </p:nvSpPr>
          <p:spPr bwMode="auto">
            <a:xfrm>
              <a:off x="8276012" y="1509060"/>
              <a:ext cx="304800" cy="152400"/>
            </a:xfrm>
            <a:custGeom>
              <a:avLst/>
              <a:gdLst>
                <a:gd name="T0" fmla="*/ 849 w 849"/>
                <a:gd name="T1" fmla="*/ 0 h 424"/>
                <a:gd name="T2" fmla="*/ 849 w 849"/>
                <a:gd name="T3" fmla="*/ 232 h 424"/>
                <a:gd name="T4" fmla="*/ 656 w 849"/>
                <a:gd name="T5" fmla="*/ 424 h 424"/>
                <a:gd name="T6" fmla="*/ 192 w 849"/>
                <a:gd name="T7" fmla="*/ 424 h 424"/>
                <a:gd name="T8" fmla="*/ 0 w 849"/>
                <a:gd name="T9" fmla="*/ 232 h 424"/>
                <a:gd name="T10" fmla="*/ 0 w 849"/>
                <a:gd name="T11" fmla="*/ 0 h 424"/>
                <a:gd name="T12" fmla="*/ 849 w 849"/>
                <a:gd name="T13" fmla="*/ 0 h 424"/>
              </a:gdLst>
              <a:ahLst/>
              <a:cxnLst>
                <a:cxn ang="0">
                  <a:pos x="T0" y="T1"/>
                </a:cxn>
                <a:cxn ang="0">
                  <a:pos x="T2" y="T3"/>
                </a:cxn>
                <a:cxn ang="0">
                  <a:pos x="T4" y="T5"/>
                </a:cxn>
                <a:cxn ang="0">
                  <a:pos x="T6" y="T7"/>
                </a:cxn>
                <a:cxn ang="0">
                  <a:pos x="T8" y="T9"/>
                </a:cxn>
                <a:cxn ang="0">
                  <a:pos x="T10" y="T11"/>
                </a:cxn>
                <a:cxn ang="0">
                  <a:pos x="T12" y="T13"/>
                </a:cxn>
              </a:cxnLst>
              <a:rect l="0" t="0" r="r" b="b"/>
              <a:pathLst>
                <a:path w="849" h="424">
                  <a:moveTo>
                    <a:pt x="849" y="0"/>
                  </a:moveTo>
                  <a:lnTo>
                    <a:pt x="849" y="232"/>
                  </a:lnTo>
                  <a:cubicBezTo>
                    <a:pt x="849" y="338"/>
                    <a:pt x="763" y="424"/>
                    <a:pt x="656" y="424"/>
                  </a:cubicBezTo>
                  <a:lnTo>
                    <a:pt x="192" y="424"/>
                  </a:lnTo>
                  <a:cubicBezTo>
                    <a:pt x="86" y="424"/>
                    <a:pt x="0" y="338"/>
                    <a:pt x="0" y="232"/>
                  </a:cubicBezTo>
                  <a:lnTo>
                    <a:pt x="0" y="0"/>
                  </a:lnTo>
                  <a:lnTo>
                    <a:pt x="849" y="0"/>
                  </a:lnTo>
                  <a:close/>
                </a:path>
              </a:pathLst>
            </a:custGeom>
            <a:solidFill>
              <a:srgbClr val="143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Rectangle 142">
              <a:extLst>
                <a:ext uri="{FF2B5EF4-FFF2-40B4-BE49-F238E27FC236}">
                  <a16:creationId xmlns:a16="http://schemas.microsoft.com/office/drawing/2014/main" id="{3C0E3248-0576-4071-AD7E-FE556EB6DADD}"/>
                </a:ext>
              </a:extLst>
            </p:cNvPr>
            <p:cNvSpPr>
              <a:spLocks noChangeArrowheads="1"/>
            </p:cNvSpPr>
            <p:nvPr/>
          </p:nvSpPr>
          <p:spPr bwMode="auto">
            <a:xfrm>
              <a:off x="8276012" y="929622"/>
              <a:ext cx="304800" cy="579438"/>
            </a:xfrm>
            <a:prstGeom prst="rect">
              <a:avLst/>
            </a:prstGeom>
            <a:solidFill>
              <a:srgbClr val="2647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43">
              <a:extLst>
                <a:ext uri="{FF2B5EF4-FFF2-40B4-BE49-F238E27FC236}">
                  <a16:creationId xmlns:a16="http://schemas.microsoft.com/office/drawing/2014/main" id="{8A693EAF-D994-4F54-931C-40F756933543}"/>
                </a:ext>
              </a:extLst>
            </p:cNvPr>
            <p:cNvSpPr>
              <a:spLocks/>
            </p:cNvSpPr>
            <p:nvPr/>
          </p:nvSpPr>
          <p:spPr bwMode="auto">
            <a:xfrm>
              <a:off x="8580812" y="897872"/>
              <a:ext cx="214313" cy="244475"/>
            </a:xfrm>
            <a:custGeom>
              <a:avLst/>
              <a:gdLst>
                <a:gd name="T0" fmla="*/ 594 w 594"/>
                <a:gd name="T1" fmla="*/ 170 h 679"/>
                <a:gd name="T2" fmla="*/ 594 w 594"/>
                <a:gd name="T3" fmla="*/ 679 h 679"/>
                <a:gd name="T4" fmla="*/ 0 w 594"/>
                <a:gd name="T5" fmla="*/ 679 h 679"/>
                <a:gd name="T6" fmla="*/ 0 w 594"/>
                <a:gd name="T7" fmla="*/ 147 h 679"/>
                <a:gd name="T8" fmla="*/ 147 w 594"/>
                <a:gd name="T9" fmla="*/ 0 h 679"/>
                <a:gd name="T10" fmla="*/ 447 w 594"/>
                <a:gd name="T11" fmla="*/ 0 h 679"/>
                <a:gd name="T12" fmla="*/ 594 w 594"/>
                <a:gd name="T13" fmla="*/ 147 h 679"/>
                <a:gd name="T14" fmla="*/ 594 w 594"/>
                <a:gd name="T15" fmla="*/ 170 h 6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4" h="679">
                  <a:moveTo>
                    <a:pt x="594" y="170"/>
                  </a:moveTo>
                  <a:lnTo>
                    <a:pt x="594" y="679"/>
                  </a:lnTo>
                  <a:lnTo>
                    <a:pt x="0" y="679"/>
                  </a:lnTo>
                  <a:lnTo>
                    <a:pt x="0" y="147"/>
                  </a:lnTo>
                  <a:cubicBezTo>
                    <a:pt x="0" y="66"/>
                    <a:pt x="66" y="0"/>
                    <a:pt x="147" y="0"/>
                  </a:cubicBezTo>
                  <a:lnTo>
                    <a:pt x="447" y="0"/>
                  </a:lnTo>
                  <a:cubicBezTo>
                    <a:pt x="528" y="0"/>
                    <a:pt x="594" y="66"/>
                    <a:pt x="594" y="147"/>
                  </a:cubicBezTo>
                  <a:lnTo>
                    <a:pt x="594" y="170"/>
                  </a:lnTo>
                  <a:close/>
                </a:path>
              </a:pathLst>
            </a:custGeom>
            <a:solidFill>
              <a:srgbClr val="236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Oval 144">
              <a:extLst>
                <a:ext uri="{FF2B5EF4-FFF2-40B4-BE49-F238E27FC236}">
                  <a16:creationId xmlns:a16="http://schemas.microsoft.com/office/drawing/2014/main" id="{84399F83-6CEB-4313-94C0-0FABBC64F22E}"/>
                </a:ext>
              </a:extLst>
            </p:cNvPr>
            <p:cNvSpPr>
              <a:spLocks noChangeArrowheads="1"/>
            </p:cNvSpPr>
            <p:nvPr/>
          </p:nvSpPr>
          <p:spPr bwMode="auto">
            <a:xfrm>
              <a:off x="9495212" y="623235"/>
              <a:ext cx="61913"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Oval 145">
              <a:extLst>
                <a:ext uri="{FF2B5EF4-FFF2-40B4-BE49-F238E27FC236}">
                  <a16:creationId xmlns:a16="http://schemas.microsoft.com/office/drawing/2014/main" id="{89C030AB-D50F-48E6-BEDA-F5DF972F8AD7}"/>
                </a:ext>
              </a:extLst>
            </p:cNvPr>
            <p:cNvSpPr>
              <a:spLocks noChangeArrowheads="1"/>
            </p:cNvSpPr>
            <p:nvPr/>
          </p:nvSpPr>
          <p:spPr bwMode="auto">
            <a:xfrm>
              <a:off x="9374562" y="807385"/>
              <a:ext cx="150813" cy="152400"/>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46">
              <a:extLst>
                <a:ext uri="{FF2B5EF4-FFF2-40B4-BE49-F238E27FC236}">
                  <a16:creationId xmlns:a16="http://schemas.microsoft.com/office/drawing/2014/main" id="{00C28002-EC70-4CCF-9687-ED86876B8899}"/>
                </a:ext>
              </a:extLst>
            </p:cNvPr>
            <p:cNvSpPr>
              <a:spLocks/>
            </p:cNvSpPr>
            <p:nvPr/>
          </p:nvSpPr>
          <p:spPr bwMode="auto">
            <a:xfrm>
              <a:off x="8993562" y="1172510"/>
              <a:ext cx="676275" cy="488950"/>
            </a:xfrm>
            <a:custGeom>
              <a:avLst/>
              <a:gdLst>
                <a:gd name="T0" fmla="*/ 1131 w 1882"/>
                <a:gd name="T1" fmla="*/ 0 h 1359"/>
                <a:gd name="T2" fmla="*/ 971 w 1882"/>
                <a:gd name="T3" fmla="*/ 1359 h 1359"/>
                <a:gd name="T4" fmla="*/ 854 w 1882"/>
                <a:gd name="T5" fmla="*/ 1338 h 1359"/>
                <a:gd name="T6" fmla="*/ 707 w 1882"/>
                <a:gd name="T7" fmla="*/ 1338 h 1359"/>
                <a:gd name="T8" fmla="*/ 589 w 1882"/>
                <a:gd name="T9" fmla="*/ 1359 h 1359"/>
                <a:gd name="T10" fmla="*/ 126 w 1882"/>
                <a:gd name="T11" fmla="*/ 850 h 1359"/>
                <a:gd name="T12" fmla="*/ 126 w 1882"/>
                <a:gd name="T13" fmla="*/ 130 h 1359"/>
                <a:gd name="T14" fmla="*/ 126 w 1882"/>
                <a:gd name="T15" fmla="*/ 130 h 1359"/>
                <a:gd name="T16" fmla="*/ 429 w 1882"/>
                <a:gd name="T17" fmla="*/ 0 h 1359"/>
                <a:gd name="T18" fmla="*/ 729 w 1882"/>
                <a:gd name="T19" fmla="*/ 135 h 1359"/>
                <a:gd name="T20" fmla="*/ 780 w 1882"/>
                <a:gd name="T21" fmla="*/ 209 h 1359"/>
                <a:gd name="T22" fmla="*/ 836 w 1882"/>
                <a:gd name="T23" fmla="*/ 129 h 1359"/>
                <a:gd name="T24" fmla="*/ 1131 w 1882"/>
                <a:gd name="T25" fmla="*/ 0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2" h="1359">
                  <a:moveTo>
                    <a:pt x="1131" y="0"/>
                  </a:moveTo>
                  <a:cubicBezTo>
                    <a:pt x="1882" y="0"/>
                    <a:pt x="1384" y="1359"/>
                    <a:pt x="971" y="1359"/>
                  </a:cubicBezTo>
                  <a:cubicBezTo>
                    <a:pt x="939" y="1359"/>
                    <a:pt x="893" y="1349"/>
                    <a:pt x="854" y="1338"/>
                  </a:cubicBezTo>
                  <a:cubicBezTo>
                    <a:pt x="806" y="1324"/>
                    <a:pt x="755" y="1324"/>
                    <a:pt x="707" y="1338"/>
                  </a:cubicBezTo>
                  <a:cubicBezTo>
                    <a:pt x="668" y="1349"/>
                    <a:pt x="622" y="1359"/>
                    <a:pt x="589" y="1359"/>
                  </a:cubicBezTo>
                  <a:cubicBezTo>
                    <a:pt x="417" y="1359"/>
                    <a:pt x="231" y="1124"/>
                    <a:pt x="126" y="850"/>
                  </a:cubicBezTo>
                  <a:cubicBezTo>
                    <a:pt x="27" y="590"/>
                    <a:pt x="0" y="296"/>
                    <a:pt x="126" y="130"/>
                  </a:cubicBezTo>
                  <a:lnTo>
                    <a:pt x="126" y="130"/>
                  </a:lnTo>
                  <a:cubicBezTo>
                    <a:pt x="187" y="50"/>
                    <a:pt x="285" y="0"/>
                    <a:pt x="429" y="0"/>
                  </a:cubicBezTo>
                  <a:cubicBezTo>
                    <a:pt x="548" y="0"/>
                    <a:pt x="656" y="52"/>
                    <a:pt x="729" y="135"/>
                  </a:cubicBezTo>
                  <a:cubicBezTo>
                    <a:pt x="748" y="157"/>
                    <a:pt x="766" y="182"/>
                    <a:pt x="780" y="209"/>
                  </a:cubicBezTo>
                  <a:cubicBezTo>
                    <a:pt x="795" y="180"/>
                    <a:pt x="814" y="153"/>
                    <a:pt x="836" y="129"/>
                  </a:cubicBezTo>
                  <a:cubicBezTo>
                    <a:pt x="909" y="50"/>
                    <a:pt x="1015" y="0"/>
                    <a:pt x="1131" y="0"/>
                  </a:cubicBezTo>
                  <a:close/>
                </a:path>
              </a:pathLst>
            </a:custGeom>
            <a:solidFill>
              <a:srgbClr val="E34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Oval 147">
              <a:extLst>
                <a:ext uri="{FF2B5EF4-FFF2-40B4-BE49-F238E27FC236}">
                  <a16:creationId xmlns:a16="http://schemas.microsoft.com/office/drawing/2014/main" id="{2B069914-E853-486B-911F-F9C802ED2411}"/>
                </a:ext>
              </a:extLst>
            </p:cNvPr>
            <p:cNvSpPr>
              <a:spLocks noChangeArrowheads="1"/>
            </p:cNvSpPr>
            <p:nvPr/>
          </p:nvSpPr>
          <p:spPr bwMode="auto">
            <a:xfrm>
              <a:off x="9282487" y="1751947"/>
              <a:ext cx="60325"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48">
              <a:extLst>
                <a:ext uri="{FF2B5EF4-FFF2-40B4-BE49-F238E27FC236}">
                  <a16:creationId xmlns:a16="http://schemas.microsoft.com/office/drawing/2014/main" id="{984CA3AF-0284-45C3-A78D-8C9C3B71BD5A}"/>
                </a:ext>
              </a:extLst>
            </p:cNvPr>
            <p:cNvSpPr>
              <a:spLocks/>
            </p:cNvSpPr>
            <p:nvPr/>
          </p:nvSpPr>
          <p:spPr bwMode="auto">
            <a:xfrm>
              <a:off x="9234862" y="1066147"/>
              <a:ext cx="77788" cy="180975"/>
            </a:xfrm>
            <a:custGeom>
              <a:avLst/>
              <a:gdLst>
                <a:gd name="T0" fmla="*/ 108 w 216"/>
                <a:gd name="T1" fmla="*/ 0 h 503"/>
                <a:gd name="T2" fmla="*/ 212 w 216"/>
                <a:gd name="T3" fmla="*/ 112 h 503"/>
                <a:gd name="T4" fmla="*/ 162 w 216"/>
                <a:gd name="T5" fmla="*/ 423 h 503"/>
                <a:gd name="T6" fmla="*/ 106 w 216"/>
                <a:gd name="T7" fmla="*/ 503 h 503"/>
                <a:gd name="T8" fmla="*/ 55 w 216"/>
                <a:gd name="T9" fmla="*/ 429 h 503"/>
                <a:gd name="T10" fmla="*/ 4 w 216"/>
                <a:gd name="T11" fmla="*/ 112 h 503"/>
                <a:gd name="T12" fmla="*/ 108 w 216"/>
                <a:gd name="T13" fmla="*/ 0 h 503"/>
              </a:gdLst>
              <a:ahLst/>
              <a:cxnLst>
                <a:cxn ang="0">
                  <a:pos x="T0" y="T1"/>
                </a:cxn>
                <a:cxn ang="0">
                  <a:pos x="T2" y="T3"/>
                </a:cxn>
                <a:cxn ang="0">
                  <a:pos x="T4" y="T5"/>
                </a:cxn>
                <a:cxn ang="0">
                  <a:pos x="T6" y="T7"/>
                </a:cxn>
                <a:cxn ang="0">
                  <a:pos x="T8" y="T9"/>
                </a:cxn>
                <a:cxn ang="0">
                  <a:pos x="T10" y="T11"/>
                </a:cxn>
                <a:cxn ang="0">
                  <a:pos x="T12" y="T13"/>
                </a:cxn>
              </a:cxnLst>
              <a:rect l="0" t="0" r="r" b="b"/>
              <a:pathLst>
                <a:path w="216" h="503">
                  <a:moveTo>
                    <a:pt x="108" y="0"/>
                  </a:moveTo>
                  <a:cubicBezTo>
                    <a:pt x="168" y="0"/>
                    <a:pt x="216" y="51"/>
                    <a:pt x="212" y="112"/>
                  </a:cubicBezTo>
                  <a:lnTo>
                    <a:pt x="162" y="423"/>
                  </a:lnTo>
                  <a:cubicBezTo>
                    <a:pt x="140" y="447"/>
                    <a:pt x="121" y="474"/>
                    <a:pt x="106" y="503"/>
                  </a:cubicBezTo>
                  <a:cubicBezTo>
                    <a:pt x="92" y="476"/>
                    <a:pt x="74" y="451"/>
                    <a:pt x="55" y="429"/>
                  </a:cubicBezTo>
                  <a:lnTo>
                    <a:pt x="4" y="112"/>
                  </a:lnTo>
                  <a:cubicBezTo>
                    <a:pt x="0" y="51"/>
                    <a:pt x="48" y="0"/>
                    <a:pt x="108" y="0"/>
                  </a:cubicBezTo>
                  <a:close/>
                </a:path>
              </a:pathLst>
            </a:custGeom>
            <a:solidFill>
              <a:srgbClr val="7A7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Oval 149">
              <a:extLst>
                <a:ext uri="{FF2B5EF4-FFF2-40B4-BE49-F238E27FC236}">
                  <a16:creationId xmlns:a16="http://schemas.microsoft.com/office/drawing/2014/main" id="{03D83267-0EB4-4DF5-923D-A2FD9B6FE28C}"/>
                </a:ext>
              </a:extLst>
            </p:cNvPr>
            <p:cNvSpPr>
              <a:spLocks noChangeArrowheads="1"/>
            </p:cNvSpPr>
            <p:nvPr/>
          </p:nvSpPr>
          <p:spPr bwMode="auto">
            <a:xfrm>
              <a:off x="9190412" y="807385"/>
              <a:ext cx="61913"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Oval 150">
              <a:extLst>
                <a:ext uri="{FF2B5EF4-FFF2-40B4-BE49-F238E27FC236}">
                  <a16:creationId xmlns:a16="http://schemas.microsoft.com/office/drawing/2014/main" id="{506D7CDD-6C29-4DFC-8963-76DDD493EE34}"/>
                </a:ext>
              </a:extLst>
            </p:cNvPr>
            <p:cNvSpPr>
              <a:spLocks noChangeArrowheads="1"/>
            </p:cNvSpPr>
            <p:nvPr/>
          </p:nvSpPr>
          <p:spPr bwMode="auto">
            <a:xfrm>
              <a:off x="9190412" y="1751947"/>
              <a:ext cx="61913"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51">
              <a:extLst>
                <a:ext uri="{FF2B5EF4-FFF2-40B4-BE49-F238E27FC236}">
                  <a16:creationId xmlns:a16="http://schemas.microsoft.com/office/drawing/2014/main" id="{088D877F-ECD6-4D5C-A160-20B745B48A4B}"/>
                </a:ext>
              </a:extLst>
            </p:cNvPr>
            <p:cNvSpPr>
              <a:spLocks/>
            </p:cNvSpPr>
            <p:nvPr/>
          </p:nvSpPr>
          <p:spPr bwMode="auto">
            <a:xfrm>
              <a:off x="8795124" y="1509060"/>
              <a:ext cx="242888" cy="152400"/>
            </a:xfrm>
            <a:custGeom>
              <a:avLst/>
              <a:gdLst>
                <a:gd name="T0" fmla="*/ 679 w 679"/>
                <a:gd name="T1" fmla="*/ 0 h 424"/>
                <a:gd name="T2" fmla="*/ 679 w 679"/>
                <a:gd name="T3" fmla="*/ 277 h 424"/>
                <a:gd name="T4" fmla="*/ 532 w 679"/>
                <a:gd name="T5" fmla="*/ 424 h 424"/>
                <a:gd name="T6" fmla="*/ 147 w 679"/>
                <a:gd name="T7" fmla="*/ 424 h 424"/>
                <a:gd name="T8" fmla="*/ 0 w 679"/>
                <a:gd name="T9" fmla="*/ 277 h 424"/>
                <a:gd name="T10" fmla="*/ 0 w 679"/>
                <a:gd name="T11" fmla="*/ 0 h 424"/>
                <a:gd name="T12" fmla="*/ 679 w 679"/>
                <a:gd name="T13" fmla="*/ 0 h 424"/>
              </a:gdLst>
              <a:ahLst/>
              <a:cxnLst>
                <a:cxn ang="0">
                  <a:pos x="T0" y="T1"/>
                </a:cxn>
                <a:cxn ang="0">
                  <a:pos x="T2" y="T3"/>
                </a:cxn>
                <a:cxn ang="0">
                  <a:pos x="T4" y="T5"/>
                </a:cxn>
                <a:cxn ang="0">
                  <a:pos x="T6" y="T7"/>
                </a:cxn>
                <a:cxn ang="0">
                  <a:pos x="T8" y="T9"/>
                </a:cxn>
                <a:cxn ang="0">
                  <a:pos x="T10" y="T11"/>
                </a:cxn>
                <a:cxn ang="0">
                  <a:pos x="T12" y="T13"/>
                </a:cxn>
              </a:cxnLst>
              <a:rect l="0" t="0" r="r" b="b"/>
              <a:pathLst>
                <a:path w="679" h="424">
                  <a:moveTo>
                    <a:pt x="679" y="0"/>
                  </a:moveTo>
                  <a:lnTo>
                    <a:pt x="679" y="277"/>
                  </a:lnTo>
                  <a:cubicBezTo>
                    <a:pt x="679" y="358"/>
                    <a:pt x="613" y="424"/>
                    <a:pt x="532" y="424"/>
                  </a:cubicBezTo>
                  <a:lnTo>
                    <a:pt x="147" y="424"/>
                  </a:lnTo>
                  <a:cubicBezTo>
                    <a:pt x="66" y="424"/>
                    <a:pt x="0" y="358"/>
                    <a:pt x="0" y="277"/>
                  </a:cubicBezTo>
                  <a:lnTo>
                    <a:pt x="0" y="0"/>
                  </a:lnTo>
                  <a:lnTo>
                    <a:pt x="679" y="0"/>
                  </a:lnTo>
                  <a:close/>
                </a:path>
              </a:pathLst>
            </a:custGeom>
            <a:solidFill>
              <a:srgbClr val="4049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52">
              <a:extLst>
                <a:ext uri="{FF2B5EF4-FFF2-40B4-BE49-F238E27FC236}">
                  <a16:creationId xmlns:a16="http://schemas.microsoft.com/office/drawing/2014/main" id="{189179CE-4314-49F3-907C-F6A1A1D1DD45}"/>
                </a:ext>
              </a:extLst>
            </p:cNvPr>
            <p:cNvSpPr>
              <a:spLocks/>
            </p:cNvSpPr>
            <p:nvPr/>
          </p:nvSpPr>
          <p:spPr bwMode="auto">
            <a:xfrm>
              <a:off x="8795124" y="959785"/>
              <a:ext cx="242888" cy="549275"/>
            </a:xfrm>
            <a:custGeom>
              <a:avLst/>
              <a:gdLst>
                <a:gd name="T0" fmla="*/ 679 w 679"/>
                <a:gd name="T1" fmla="*/ 1443 h 1528"/>
                <a:gd name="T2" fmla="*/ 679 w 679"/>
                <a:gd name="T3" fmla="*/ 1528 h 1528"/>
                <a:gd name="T4" fmla="*/ 0 w 679"/>
                <a:gd name="T5" fmla="*/ 1528 h 1528"/>
                <a:gd name="T6" fmla="*/ 0 w 679"/>
                <a:gd name="T7" fmla="*/ 0 h 1528"/>
                <a:gd name="T8" fmla="*/ 679 w 679"/>
                <a:gd name="T9" fmla="*/ 0 h 1528"/>
                <a:gd name="T10" fmla="*/ 679 w 679"/>
                <a:gd name="T11" fmla="*/ 723 h 1528"/>
                <a:gd name="T12" fmla="*/ 679 w 679"/>
                <a:gd name="T13" fmla="*/ 1443 h 1528"/>
              </a:gdLst>
              <a:ahLst/>
              <a:cxnLst>
                <a:cxn ang="0">
                  <a:pos x="T0" y="T1"/>
                </a:cxn>
                <a:cxn ang="0">
                  <a:pos x="T2" y="T3"/>
                </a:cxn>
                <a:cxn ang="0">
                  <a:pos x="T4" y="T5"/>
                </a:cxn>
                <a:cxn ang="0">
                  <a:pos x="T6" y="T7"/>
                </a:cxn>
                <a:cxn ang="0">
                  <a:pos x="T8" y="T9"/>
                </a:cxn>
                <a:cxn ang="0">
                  <a:pos x="T10" y="T11"/>
                </a:cxn>
                <a:cxn ang="0">
                  <a:pos x="T12" y="T13"/>
                </a:cxn>
              </a:cxnLst>
              <a:rect l="0" t="0" r="r" b="b"/>
              <a:pathLst>
                <a:path w="679" h="1528">
                  <a:moveTo>
                    <a:pt x="679" y="1443"/>
                  </a:moveTo>
                  <a:lnTo>
                    <a:pt x="679" y="1528"/>
                  </a:lnTo>
                  <a:lnTo>
                    <a:pt x="0" y="1528"/>
                  </a:lnTo>
                  <a:lnTo>
                    <a:pt x="0" y="0"/>
                  </a:lnTo>
                  <a:lnTo>
                    <a:pt x="679" y="0"/>
                  </a:lnTo>
                  <a:lnTo>
                    <a:pt x="679" y="723"/>
                  </a:lnTo>
                  <a:cubicBezTo>
                    <a:pt x="553" y="889"/>
                    <a:pt x="580" y="1183"/>
                    <a:pt x="679" y="1443"/>
                  </a:cubicBezTo>
                  <a:close/>
                </a:path>
              </a:pathLst>
            </a:custGeom>
            <a:solidFill>
              <a:srgbClr val="576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53">
              <a:extLst>
                <a:ext uri="{FF2B5EF4-FFF2-40B4-BE49-F238E27FC236}">
                  <a16:creationId xmlns:a16="http://schemas.microsoft.com/office/drawing/2014/main" id="{11BA6C26-F7F8-46F2-8719-621BD70E1CB6}"/>
                </a:ext>
              </a:extLst>
            </p:cNvPr>
            <p:cNvSpPr>
              <a:spLocks/>
            </p:cNvSpPr>
            <p:nvPr/>
          </p:nvSpPr>
          <p:spPr bwMode="auto">
            <a:xfrm>
              <a:off x="8795124" y="807385"/>
              <a:ext cx="242888" cy="152400"/>
            </a:xfrm>
            <a:custGeom>
              <a:avLst/>
              <a:gdLst>
                <a:gd name="T0" fmla="*/ 679 w 679"/>
                <a:gd name="T1" fmla="*/ 147 h 425"/>
                <a:gd name="T2" fmla="*/ 679 w 679"/>
                <a:gd name="T3" fmla="*/ 425 h 425"/>
                <a:gd name="T4" fmla="*/ 0 w 679"/>
                <a:gd name="T5" fmla="*/ 425 h 425"/>
                <a:gd name="T6" fmla="*/ 0 w 679"/>
                <a:gd name="T7" fmla="*/ 147 h 425"/>
                <a:gd name="T8" fmla="*/ 147 w 679"/>
                <a:gd name="T9" fmla="*/ 0 h 425"/>
                <a:gd name="T10" fmla="*/ 532 w 679"/>
                <a:gd name="T11" fmla="*/ 0 h 425"/>
                <a:gd name="T12" fmla="*/ 679 w 679"/>
                <a:gd name="T13" fmla="*/ 147 h 425"/>
              </a:gdLst>
              <a:ahLst/>
              <a:cxnLst>
                <a:cxn ang="0">
                  <a:pos x="T0" y="T1"/>
                </a:cxn>
                <a:cxn ang="0">
                  <a:pos x="T2" y="T3"/>
                </a:cxn>
                <a:cxn ang="0">
                  <a:pos x="T4" y="T5"/>
                </a:cxn>
                <a:cxn ang="0">
                  <a:pos x="T6" y="T7"/>
                </a:cxn>
                <a:cxn ang="0">
                  <a:pos x="T8" y="T9"/>
                </a:cxn>
                <a:cxn ang="0">
                  <a:pos x="T10" y="T11"/>
                </a:cxn>
                <a:cxn ang="0">
                  <a:pos x="T12" y="T13"/>
                </a:cxn>
              </a:cxnLst>
              <a:rect l="0" t="0" r="r" b="b"/>
              <a:pathLst>
                <a:path w="679" h="425">
                  <a:moveTo>
                    <a:pt x="679" y="147"/>
                  </a:moveTo>
                  <a:lnTo>
                    <a:pt x="679" y="425"/>
                  </a:lnTo>
                  <a:lnTo>
                    <a:pt x="0" y="425"/>
                  </a:lnTo>
                  <a:lnTo>
                    <a:pt x="0" y="147"/>
                  </a:lnTo>
                  <a:cubicBezTo>
                    <a:pt x="0" y="66"/>
                    <a:pt x="66" y="0"/>
                    <a:pt x="147" y="0"/>
                  </a:cubicBezTo>
                  <a:lnTo>
                    <a:pt x="532" y="0"/>
                  </a:lnTo>
                  <a:cubicBezTo>
                    <a:pt x="613" y="0"/>
                    <a:pt x="679" y="66"/>
                    <a:pt x="679" y="147"/>
                  </a:cubicBezTo>
                  <a:close/>
                </a:path>
              </a:pathLst>
            </a:custGeom>
            <a:solidFill>
              <a:srgbClr val="4049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Oval 154">
              <a:extLst>
                <a:ext uri="{FF2B5EF4-FFF2-40B4-BE49-F238E27FC236}">
                  <a16:creationId xmlns:a16="http://schemas.microsoft.com/office/drawing/2014/main" id="{991EBFEC-EAD4-45CA-BA5A-0B39FC46AE15}"/>
                </a:ext>
              </a:extLst>
            </p:cNvPr>
            <p:cNvSpPr>
              <a:spLocks noChangeArrowheads="1"/>
            </p:cNvSpPr>
            <p:nvPr/>
          </p:nvSpPr>
          <p:spPr bwMode="auto">
            <a:xfrm>
              <a:off x="8915774" y="654985"/>
              <a:ext cx="61913"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55">
              <a:extLst>
                <a:ext uri="{FF2B5EF4-FFF2-40B4-BE49-F238E27FC236}">
                  <a16:creationId xmlns:a16="http://schemas.microsoft.com/office/drawing/2014/main" id="{E8F5092C-D576-4F87-B682-74B22144279F}"/>
                </a:ext>
              </a:extLst>
            </p:cNvPr>
            <p:cNvSpPr>
              <a:spLocks/>
            </p:cNvSpPr>
            <p:nvPr/>
          </p:nvSpPr>
          <p:spPr bwMode="auto">
            <a:xfrm>
              <a:off x="8580812" y="1416985"/>
              <a:ext cx="214313" cy="244475"/>
            </a:xfrm>
            <a:custGeom>
              <a:avLst/>
              <a:gdLst>
                <a:gd name="T0" fmla="*/ 594 w 594"/>
                <a:gd name="T1" fmla="*/ 255 h 679"/>
                <a:gd name="T2" fmla="*/ 594 w 594"/>
                <a:gd name="T3" fmla="*/ 532 h 679"/>
                <a:gd name="T4" fmla="*/ 447 w 594"/>
                <a:gd name="T5" fmla="*/ 679 h 679"/>
                <a:gd name="T6" fmla="*/ 147 w 594"/>
                <a:gd name="T7" fmla="*/ 679 h 679"/>
                <a:gd name="T8" fmla="*/ 0 w 594"/>
                <a:gd name="T9" fmla="*/ 532 h 679"/>
                <a:gd name="T10" fmla="*/ 0 w 594"/>
                <a:gd name="T11" fmla="*/ 0 h 679"/>
                <a:gd name="T12" fmla="*/ 594 w 594"/>
                <a:gd name="T13" fmla="*/ 0 h 679"/>
                <a:gd name="T14" fmla="*/ 594 w 594"/>
                <a:gd name="T15" fmla="*/ 255 h 6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4" h="679">
                  <a:moveTo>
                    <a:pt x="594" y="255"/>
                  </a:moveTo>
                  <a:lnTo>
                    <a:pt x="594" y="532"/>
                  </a:lnTo>
                  <a:cubicBezTo>
                    <a:pt x="594" y="613"/>
                    <a:pt x="528" y="679"/>
                    <a:pt x="447" y="679"/>
                  </a:cubicBezTo>
                  <a:lnTo>
                    <a:pt x="147" y="679"/>
                  </a:lnTo>
                  <a:cubicBezTo>
                    <a:pt x="66" y="679"/>
                    <a:pt x="0" y="613"/>
                    <a:pt x="0" y="532"/>
                  </a:cubicBezTo>
                  <a:lnTo>
                    <a:pt x="0" y="0"/>
                  </a:lnTo>
                  <a:lnTo>
                    <a:pt x="594" y="0"/>
                  </a:lnTo>
                  <a:lnTo>
                    <a:pt x="594" y="255"/>
                  </a:lnTo>
                  <a:close/>
                </a:path>
              </a:pathLst>
            </a:custGeom>
            <a:solidFill>
              <a:srgbClr val="236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Rectangle 156">
              <a:extLst>
                <a:ext uri="{FF2B5EF4-FFF2-40B4-BE49-F238E27FC236}">
                  <a16:creationId xmlns:a16="http://schemas.microsoft.com/office/drawing/2014/main" id="{1ED09716-58EF-40F8-8CE5-F2B6793B7030}"/>
                </a:ext>
              </a:extLst>
            </p:cNvPr>
            <p:cNvSpPr>
              <a:spLocks noChangeArrowheads="1"/>
            </p:cNvSpPr>
            <p:nvPr/>
          </p:nvSpPr>
          <p:spPr bwMode="auto">
            <a:xfrm>
              <a:off x="8580812" y="1142347"/>
              <a:ext cx="214313" cy="274638"/>
            </a:xfrm>
            <a:prstGeom prst="rect">
              <a:avLst/>
            </a:prstGeom>
            <a:solidFill>
              <a:srgbClr val="2E6F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Oval 157">
              <a:extLst>
                <a:ext uri="{FF2B5EF4-FFF2-40B4-BE49-F238E27FC236}">
                  <a16:creationId xmlns:a16="http://schemas.microsoft.com/office/drawing/2014/main" id="{12D38894-83C9-420D-B903-0A3E14EF44B0}"/>
                </a:ext>
              </a:extLst>
            </p:cNvPr>
            <p:cNvSpPr>
              <a:spLocks noChangeArrowheads="1"/>
            </p:cNvSpPr>
            <p:nvPr/>
          </p:nvSpPr>
          <p:spPr bwMode="auto">
            <a:xfrm>
              <a:off x="8672887" y="562910"/>
              <a:ext cx="122238" cy="12223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Oval 158">
              <a:extLst>
                <a:ext uri="{FF2B5EF4-FFF2-40B4-BE49-F238E27FC236}">
                  <a16:creationId xmlns:a16="http://schemas.microsoft.com/office/drawing/2014/main" id="{942A9BF3-9D30-4B5C-B91E-A0862C9CCCDB}"/>
                </a:ext>
              </a:extLst>
            </p:cNvPr>
            <p:cNvSpPr>
              <a:spLocks noChangeArrowheads="1"/>
            </p:cNvSpPr>
            <p:nvPr/>
          </p:nvSpPr>
          <p:spPr bwMode="auto">
            <a:xfrm>
              <a:off x="8368087" y="562910"/>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Oval 159">
              <a:extLst>
                <a:ext uri="{FF2B5EF4-FFF2-40B4-BE49-F238E27FC236}">
                  <a16:creationId xmlns:a16="http://schemas.microsoft.com/office/drawing/2014/main" id="{03798892-4E36-4C75-92EB-B5CC738BD179}"/>
                </a:ext>
              </a:extLst>
            </p:cNvPr>
            <p:cNvSpPr>
              <a:spLocks noChangeArrowheads="1"/>
            </p:cNvSpPr>
            <p:nvPr/>
          </p:nvSpPr>
          <p:spPr bwMode="auto">
            <a:xfrm>
              <a:off x="8337924" y="1324910"/>
              <a:ext cx="60325" cy="61913"/>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60">
              <a:extLst>
                <a:ext uri="{FF2B5EF4-FFF2-40B4-BE49-F238E27FC236}">
                  <a16:creationId xmlns:a16="http://schemas.microsoft.com/office/drawing/2014/main" id="{EE2722B0-B307-4D07-994E-E8987988C39D}"/>
                </a:ext>
              </a:extLst>
            </p:cNvPr>
            <p:cNvSpPr>
              <a:spLocks/>
            </p:cNvSpPr>
            <p:nvPr/>
          </p:nvSpPr>
          <p:spPr bwMode="auto">
            <a:xfrm>
              <a:off x="9220574" y="1051860"/>
              <a:ext cx="106363" cy="184150"/>
            </a:xfrm>
            <a:custGeom>
              <a:avLst/>
              <a:gdLst>
                <a:gd name="T0" fmla="*/ 96 w 298"/>
                <a:gd name="T1" fmla="*/ 513 h 513"/>
                <a:gd name="T2" fmla="*/ 54 w 298"/>
                <a:gd name="T3" fmla="*/ 477 h 513"/>
                <a:gd name="T4" fmla="*/ 3 w 298"/>
                <a:gd name="T5" fmla="*/ 160 h 513"/>
                <a:gd name="T6" fmla="*/ 3 w 298"/>
                <a:gd name="T7" fmla="*/ 157 h 513"/>
                <a:gd name="T8" fmla="*/ 42 w 298"/>
                <a:gd name="T9" fmla="*/ 46 h 513"/>
                <a:gd name="T10" fmla="*/ 149 w 298"/>
                <a:gd name="T11" fmla="*/ 0 h 513"/>
                <a:gd name="T12" fmla="*/ 256 w 298"/>
                <a:gd name="T13" fmla="*/ 46 h 513"/>
                <a:gd name="T14" fmla="*/ 295 w 298"/>
                <a:gd name="T15" fmla="*/ 157 h 513"/>
                <a:gd name="T16" fmla="*/ 295 w 298"/>
                <a:gd name="T17" fmla="*/ 160 h 513"/>
                <a:gd name="T18" fmla="*/ 245 w 298"/>
                <a:gd name="T19" fmla="*/ 472 h 513"/>
                <a:gd name="T20" fmla="*/ 197 w 298"/>
                <a:gd name="T21" fmla="*/ 507 h 513"/>
                <a:gd name="T22" fmla="*/ 161 w 298"/>
                <a:gd name="T23" fmla="*/ 459 h 513"/>
                <a:gd name="T24" fmla="*/ 211 w 298"/>
                <a:gd name="T25" fmla="*/ 149 h 513"/>
                <a:gd name="T26" fmla="*/ 194 w 298"/>
                <a:gd name="T27" fmla="*/ 104 h 513"/>
                <a:gd name="T28" fmla="*/ 149 w 298"/>
                <a:gd name="T29" fmla="*/ 85 h 513"/>
                <a:gd name="T30" fmla="*/ 104 w 298"/>
                <a:gd name="T31" fmla="*/ 104 h 513"/>
                <a:gd name="T32" fmla="*/ 88 w 298"/>
                <a:gd name="T33" fmla="*/ 149 h 513"/>
                <a:gd name="T34" fmla="*/ 138 w 298"/>
                <a:gd name="T35" fmla="*/ 464 h 513"/>
                <a:gd name="T36" fmla="*/ 102 w 298"/>
                <a:gd name="T37" fmla="*/ 513 h 513"/>
                <a:gd name="T38" fmla="*/ 96 w 298"/>
                <a:gd name="T39" fmla="*/ 51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513">
                  <a:moveTo>
                    <a:pt x="96" y="513"/>
                  </a:moveTo>
                  <a:cubicBezTo>
                    <a:pt x="75" y="513"/>
                    <a:pt x="57" y="498"/>
                    <a:pt x="54" y="477"/>
                  </a:cubicBezTo>
                  <a:lnTo>
                    <a:pt x="3" y="160"/>
                  </a:lnTo>
                  <a:lnTo>
                    <a:pt x="3" y="157"/>
                  </a:lnTo>
                  <a:cubicBezTo>
                    <a:pt x="0" y="116"/>
                    <a:pt x="14" y="76"/>
                    <a:pt x="42" y="46"/>
                  </a:cubicBezTo>
                  <a:cubicBezTo>
                    <a:pt x="70" y="17"/>
                    <a:pt x="109" y="0"/>
                    <a:pt x="149" y="0"/>
                  </a:cubicBezTo>
                  <a:cubicBezTo>
                    <a:pt x="190" y="0"/>
                    <a:pt x="229" y="17"/>
                    <a:pt x="256" y="46"/>
                  </a:cubicBezTo>
                  <a:cubicBezTo>
                    <a:pt x="284" y="76"/>
                    <a:pt x="298" y="116"/>
                    <a:pt x="295" y="157"/>
                  </a:cubicBezTo>
                  <a:lnTo>
                    <a:pt x="295" y="160"/>
                  </a:lnTo>
                  <a:lnTo>
                    <a:pt x="245" y="472"/>
                  </a:lnTo>
                  <a:cubicBezTo>
                    <a:pt x="242" y="495"/>
                    <a:pt x="220" y="511"/>
                    <a:pt x="197" y="507"/>
                  </a:cubicBezTo>
                  <a:cubicBezTo>
                    <a:pt x="174" y="504"/>
                    <a:pt x="158" y="482"/>
                    <a:pt x="161" y="459"/>
                  </a:cubicBezTo>
                  <a:lnTo>
                    <a:pt x="211" y="149"/>
                  </a:lnTo>
                  <a:cubicBezTo>
                    <a:pt x="211" y="132"/>
                    <a:pt x="206" y="116"/>
                    <a:pt x="194" y="104"/>
                  </a:cubicBezTo>
                  <a:cubicBezTo>
                    <a:pt x="182" y="92"/>
                    <a:pt x="166" y="85"/>
                    <a:pt x="149" y="85"/>
                  </a:cubicBezTo>
                  <a:cubicBezTo>
                    <a:pt x="132" y="85"/>
                    <a:pt x="116" y="92"/>
                    <a:pt x="104" y="104"/>
                  </a:cubicBezTo>
                  <a:cubicBezTo>
                    <a:pt x="93" y="116"/>
                    <a:pt x="87" y="132"/>
                    <a:pt x="88" y="149"/>
                  </a:cubicBezTo>
                  <a:lnTo>
                    <a:pt x="138" y="464"/>
                  </a:lnTo>
                  <a:cubicBezTo>
                    <a:pt x="141" y="487"/>
                    <a:pt x="125" y="509"/>
                    <a:pt x="102" y="513"/>
                  </a:cubicBezTo>
                  <a:lnTo>
                    <a:pt x="96" y="513"/>
                  </a:ln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61">
              <a:extLst>
                <a:ext uri="{FF2B5EF4-FFF2-40B4-BE49-F238E27FC236}">
                  <a16:creationId xmlns:a16="http://schemas.microsoft.com/office/drawing/2014/main" id="{56B72229-E87E-4316-A28F-29334FCB9601}"/>
                </a:ext>
              </a:extLst>
            </p:cNvPr>
            <p:cNvSpPr>
              <a:spLocks/>
            </p:cNvSpPr>
            <p:nvPr/>
          </p:nvSpPr>
          <p:spPr bwMode="auto">
            <a:xfrm>
              <a:off x="9361862" y="1248710"/>
              <a:ext cx="106363" cy="184150"/>
            </a:xfrm>
            <a:custGeom>
              <a:avLst/>
              <a:gdLst>
                <a:gd name="T0" fmla="*/ 194 w 294"/>
                <a:gd name="T1" fmla="*/ 510 h 510"/>
                <a:gd name="T2" fmla="*/ 179 w 294"/>
                <a:gd name="T3" fmla="*/ 508 h 510"/>
                <a:gd name="T4" fmla="*/ 154 w 294"/>
                <a:gd name="T5" fmla="*/ 453 h 510"/>
                <a:gd name="T6" fmla="*/ 164 w 294"/>
                <a:gd name="T7" fmla="*/ 139 h 510"/>
                <a:gd name="T8" fmla="*/ 42 w 294"/>
                <a:gd name="T9" fmla="*/ 85 h 510"/>
                <a:gd name="T10" fmla="*/ 0 w 294"/>
                <a:gd name="T11" fmla="*/ 43 h 510"/>
                <a:gd name="T12" fmla="*/ 42 w 294"/>
                <a:gd name="T13" fmla="*/ 0 h 510"/>
                <a:gd name="T14" fmla="*/ 234 w 294"/>
                <a:gd name="T15" fmla="*/ 90 h 510"/>
                <a:gd name="T16" fmla="*/ 234 w 294"/>
                <a:gd name="T17" fmla="*/ 483 h 510"/>
                <a:gd name="T18" fmla="*/ 194 w 294"/>
                <a:gd name="T19"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510">
                  <a:moveTo>
                    <a:pt x="194" y="510"/>
                  </a:moveTo>
                  <a:cubicBezTo>
                    <a:pt x="189" y="510"/>
                    <a:pt x="184" y="510"/>
                    <a:pt x="179" y="508"/>
                  </a:cubicBezTo>
                  <a:cubicBezTo>
                    <a:pt x="157" y="499"/>
                    <a:pt x="146" y="475"/>
                    <a:pt x="154" y="453"/>
                  </a:cubicBezTo>
                  <a:cubicBezTo>
                    <a:pt x="203" y="325"/>
                    <a:pt x="207" y="201"/>
                    <a:pt x="164" y="139"/>
                  </a:cubicBezTo>
                  <a:cubicBezTo>
                    <a:pt x="139" y="103"/>
                    <a:pt x="99" y="85"/>
                    <a:pt x="42" y="85"/>
                  </a:cubicBezTo>
                  <a:cubicBezTo>
                    <a:pt x="19" y="85"/>
                    <a:pt x="0" y="66"/>
                    <a:pt x="0" y="43"/>
                  </a:cubicBezTo>
                  <a:cubicBezTo>
                    <a:pt x="0" y="19"/>
                    <a:pt x="19" y="0"/>
                    <a:pt x="42" y="0"/>
                  </a:cubicBezTo>
                  <a:cubicBezTo>
                    <a:pt x="149" y="0"/>
                    <a:pt x="206" y="49"/>
                    <a:pt x="234" y="90"/>
                  </a:cubicBezTo>
                  <a:cubicBezTo>
                    <a:pt x="294" y="178"/>
                    <a:pt x="294" y="325"/>
                    <a:pt x="234" y="483"/>
                  </a:cubicBezTo>
                  <a:cubicBezTo>
                    <a:pt x="227" y="500"/>
                    <a:pt x="211" y="510"/>
                    <a:pt x="194" y="51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62">
              <a:extLst>
                <a:ext uri="{FF2B5EF4-FFF2-40B4-BE49-F238E27FC236}">
                  <a16:creationId xmlns:a16="http://schemas.microsoft.com/office/drawing/2014/main" id="{2D780924-64B8-4D2A-ADDE-A922B0914E4B}"/>
                </a:ext>
              </a:extLst>
            </p:cNvPr>
            <p:cNvSpPr>
              <a:spLocks/>
            </p:cNvSpPr>
            <p:nvPr/>
          </p:nvSpPr>
          <p:spPr bwMode="auto">
            <a:xfrm>
              <a:off x="8261724" y="699435"/>
              <a:ext cx="334963" cy="976313"/>
            </a:xfrm>
            <a:custGeom>
              <a:avLst/>
              <a:gdLst>
                <a:gd name="T0" fmla="*/ 699 w 934"/>
                <a:gd name="T1" fmla="*/ 2717 h 2717"/>
                <a:gd name="T2" fmla="*/ 235 w 934"/>
                <a:gd name="T3" fmla="*/ 2717 h 2717"/>
                <a:gd name="T4" fmla="*/ 0 w 934"/>
                <a:gd name="T5" fmla="*/ 2482 h 2717"/>
                <a:gd name="T6" fmla="*/ 0 w 934"/>
                <a:gd name="T7" fmla="*/ 235 h 2717"/>
                <a:gd name="T8" fmla="*/ 235 w 934"/>
                <a:gd name="T9" fmla="*/ 0 h 2717"/>
                <a:gd name="T10" fmla="*/ 699 w 934"/>
                <a:gd name="T11" fmla="*/ 0 h 2717"/>
                <a:gd name="T12" fmla="*/ 934 w 934"/>
                <a:gd name="T13" fmla="*/ 235 h 2717"/>
                <a:gd name="T14" fmla="*/ 934 w 934"/>
                <a:gd name="T15" fmla="*/ 699 h 2717"/>
                <a:gd name="T16" fmla="*/ 892 w 934"/>
                <a:gd name="T17" fmla="*/ 742 h 2717"/>
                <a:gd name="T18" fmla="*/ 849 w 934"/>
                <a:gd name="T19" fmla="*/ 699 h 2717"/>
                <a:gd name="T20" fmla="*/ 849 w 934"/>
                <a:gd name="T21" fmla="*/ 235 h 2717"/>
                <a:gd name="T22" fmla="*/ 699 w 934"/>
                <a:gd name="T23" fmla="*/ 85 h 2717"/>
                <a:gd name="T24" fmla="*/ 235 w 934"/>
                <a:gd name="T25" fmla="*/ 85 h 2717"/>
                <a:gd name="T26" fmla="*/ 85 w 934"/>
                <a:gd name="T27" fmla="*/ 235 h 2717"/>
                <a:gd name="T28" fmla="*/ 85 w 934"/>
                <a:gd name="T29" fmla="*/ 2482 h 2717"/>
                <a:gd name="T30" fmla="*/ 235 w 934"/>
                <a:gd name="T31" fmla="*/ 2632 h 2717"/>
                <a:gd name="T32" fmla="*/ 699 w 934"/>
                <a:gd name="T33" fmla="*/ 2632 h 2717"/>
                <a:gd name="T34" fmla="*/ 849 w 934"/>
                <a:gd name="T35" fmla="*/ 2482 h 2717"/>
                <a:gd name="T36" fmla="*/ 892 w 934"/>
                <a:gd name="T37" fmla="*/ 2439 h 2717"/>
                <a:gd name="T38" fmla="*/ 934 w 934"/>
                <a:gd name="T39" fmla="*/ 2482 h 2717"/>
                <a:gd name="T40" fmla="*/ 699 w 934"/>
                <a:gd name="T41" fmla="*/ 2717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4" h="2717">
                  <a:moveTo>
                    <a:pt x="699" y="2717"/>
                  </a:moveTo>
                  <a:lnTo>
                    <a:pt x="235" y="2717"/>
                  </a:lnTo>
                  <a:cubicBezTo>
                    <a:pt x="106" y="2717"/>
                    <a:pt x="0" y="2611"/>
                    <a:pt x="0" y="2482"/>
                  </a:cubicBezTo>
                  <a:lnTo>
                    <a:pt x="0" y="235"/>
                  </a:lnTo>
                  <a:cubicBezTo>
                    <a:pt x="0" y="106"/>
                    <a:pt x="106" y="0"/>
                    <a:pt x="235" y="0"/>
                  </a:cubicBezTo>
                  <a:lnTo>
                    <a:pt x="699" y="0"/>
                  </a:lnTo>
                  <a:cubicBezTo>
                    <a:pt x="829" y="0"/>
                    <a:pt x="934" y="106"/>
                    <a:pt x="934" y="235"/>
                  </a:cubicBezTo>
                  <a:lnTo>
                    <a:pt x="934" y="699"/>
                  </a:lnTo>
                  <a:cubicBezTo>
                    <a:pt x="934" y="723"/>
                    <a:pt x="915" y="742"/>
                    <a:pt x="892" y="742"/>
                  </a:cubicBezTo>
                  <a:cubicBezTo>
                    <a:pt x="868" y="742"/>
                    <a:pt x="849" y="723"/>
                    <a:pt x="849" y="699"/>
                  </a:cubicBezTo>
                  <a:lnTo>
                    <a:pt x="849" y="235"/>
                  </a:lnTo>
                  <a:cubicBezTo>
                    <a:pt x="849" y="152"/>
                    <a:pt x="782" y="85"/>
                    <a:pt x="699" y="85"/>
                  </a:cubicBezTo>
                  <a:lnTo>
                    <a:pt x="235" y="85"/>
                  </a:lnTo>
                  <a:cubicBezTo>
                    <a:pt x="153" y="85"/>
                    <a:pt x="85" y="152"/>
                    <a:pt x="85" y="235"/>
                  </a:cubicBezTo>
                  <a:lnTo>
                    <a:pt x="85" y="2482"/>
                  </a:lnTo>
                  <a:cubicBezTo>
                    <a:pt x="85" y="2564"/>
                    <a:pt x="153" y="2632"/>
                    <a:pt x="235" y="2632"/>
                  </a:cubicBezTo>
                  <a:lnTo>
                    <a:pt x="699" y="2632"/>
                  </a:lnTo>
                  <a:cubicBezTo>
                    <a:pt x="782" y="2632"/>
                    <a:pt x="849" y="2564"/>
                    <a:pt x="849" y="2482"/>
                  </a:cubicBezTo>
                  <a:cubicBezTo>
                    <a:pt x="849" y="2458"/>
                    <a:pt x="868" y="2439"/>
                    <a:pt x="892" y="2439"/>
                  </a:cubicBezTo>
                  <a:cubicBezTo>
                    <a:pt x="915" y="2439"/>
                    <a:pt x="934" y="2458"/>
                    <a:pt x="934" y="2482"/>
                  </a:cubicBezTo>
                  <a:cubicBezTo>
                    <a:pt x="934" y="2611"/>
                    <a:pt x="829" y="2717"/>
                    <a:pt x="699" y="2717"/>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63">
              <a:extLst>
                <a:ext uri="{FF2B5EF4-FFF2-40B4-BE49-F238E27FC236}">
                  <a16:creationId xmlns:a16="http://schemas.microsoft.com/office/drawing/2014/main" id="{D10AB624-10A0-4781-91FF-8647BDB629F4}"/>
                </a:ext>
              </a:extLst>
            </p:cNvPr>
            <p:cNvSpPr>
              <a:spLocks/>
            </p:cNvSpPr>
            <p:nvPr/>
          </p:nvSpPr>
          <p:spPr bwMode="auto">
            <a:xfrm>
              <a:off x="8566524" y="883585"/>
              <a:ext cx="242888" cy="792163"/>
            </a:xfrm>
            <a:custGeom>
              <a:avLst/>
              <a:gdLst>
                <a:gd name="T0" fmla="*/ 490 w 679"/>
                <a:gd name="T1" fmla="*/ 2207 h 2207"/>
                <a:gd name="T2" fmla="*/ 190 w 679"/>
                <a:gd name="T3" fmla="*/ 2207 h 2207"/>
                <a:gd name="T4" fmla="*/ 0 w 679"/>
                <a:gd name="T5" fmla="*/ 2017 h 2207"/>
                <a:gd name="T6" fmla="*/ 0 w 679"/>
                <a:gd name="T7" fmla="*/ 189 h 2207"/>
                <a:gd name="T8" fmla="*/ 190 w 679"/>
                <a:gd name="T9" fmla="*/ 0 h 2207"/>
                <a:gd name="T10" fmla="*/ 490 w 679"/>
                <a:gd name="T11" fmla="*/ 0 h 2207"/>
                <a:gd name="T12" fmla="*/ 679 w 679"/>
                <a:gd name="T13" fmla="*/ 189 h 2207"/>
                <a:gd name="T14" fmla="*/ 637 w 679"/>
                <a:gd name="T15" fmla="*/ 232 h 2207"/>
                <a:gd name="T16" fmla="*/ 594 w 679"/>
                <a:gd name="T17" fmla="*/ 189 h 2207"/>
                <a:gd name="T18" fmla="*/ 490 w 679"/>
                <a:gd name="T19" fmla="*/ 84 h 2207"/>
                <a:gd name="T20" fmla="*/ 190 w 679"/>
                <a:gd name="T21" fmla="*/ 84 h 2207"/>
                <a:gd name="T22" fmla="*/ 85 w 679"/>
                <a:gd name="T23" fmla="*/ 189 h 2207"/>
                <a:gd name="T24" fmla="*/ 85 w 679"/>
                <a:gd name="T25" fmla="*/ 2017 h 2207"/>
                <a:gd name="T26" fmla="*/ 190 w 679"/>
                <a:gd name="T27" fmla="*/ 2122 h 2207"/>
                <a:gd name="T28" fmla="*/ 490 w 679"/>
                <a:gd name="T29" fmla="*/ 2122 h 2207"/>
                <a:gd name="T30" fmla="*/ 594 w 679"/>
                <a:gd name="T31" fmla="*/ 2017 h 2207"/>
                <a:gd name="T32" fmla="*/ 637 w 679"/>
                <a:gd name="T33" fmla="*/ 1975 h 2207"/>
                <a:gd name="T34" fmla="*/ 679 w 679"/>
                <a:gd name="T35" fmla="*/ 2017 h 2207"/>
                <a:gd name="T36" fmla="*/ 490 w 679"/>
                <a:gd name="T37" fmla="*/ 2207 h 2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9" h="2207">
                  <a:moveTo>
                    <a:pt x="490" y="2207"/>
                  </a:moveTo>
                  <a:lnTo>
                    <a:pt x="190" y="2207"/>
                  </a:lnTo>
                  <a:cubicBezTo>
                    <a:pt x="85" y="2207"/>
                    <a:pt x="0" y="2121"/>
                    <a:pt x="0" y="2017"/>
                  </a:cubicBezTo>
                  <a:lnTo>
                    <a:pt x="0" y="189"/>
                  </a:lnTo>
                  <a:cubicBezTo>
                    <a:pt x="0" y="85"/>
                    <a:pt x="85" y="0"/>
                    <a:pt x="190" y="0"/>
                  </a:cubicBezTo>
                  <a:lnTo>
                    <a:pt x="490" y="0"/>
                  </a:lnTo>
                  <a:cubicBezTo>
                    <a:pt x="594" y="0"/>
                    <a:pt x="679" y="85"/>
                    <a:pt x="679" y="189"/>
                  </a:cubicBezTo>
                  <a:cubicBezTo>
                    <a:pt x="679" y="213"/>
                    <a:pt x="660" y="232"/>
                    <a:pt x="637" y="232"/>
                  </a:cubicBezTo>
                  <a:cubicBezTo>
                    <a:pt x="613" y="232"/>
                    <a:pt x="594" y="213"/>
                    <a:pt x="594" y="189"/>
                  </a:cubicBezTo>
                  <a:cubicBezTo>
                    <a:pt x="594" y="131"/>
                    <a:pt x="547" y="84"/>
                    <a:pt x="490" y="84"/>
                  </a:cubicBezTo>
                  <a:lnTo>
                    <a:pt x="190" y="84"/>
                  </a:lnTo>
                  <a:cubicBezTo>
                    <a:pt x="132" y="84"/>
                    <a:pt x="85" y="131"/>
                    <a:pt x="85" y="189"/>
                  </a:cubicBezTo>
                  <a:lnTo>
                    <a:pt x="85" y="2017"/>
                  </a:lnTo>
                  <a:cubicBezTo>
                    <a:pt x="85" y="2075"/>
                    <a:pt x="132" y="2122"/>
                    <a:pt x="190" y="2122"/>
                  </a:cubicBezTo>
                  <a:lnTo>
                    <a:pt x="490" y="2122"/>
                  </a:lnTo>
                  <a:cubicBezTo>
                    <a:pt x="547" y="2122"/>
                    <a:pt x="594" y="2075"/>
                    <a:pt x="594" y="2017"/>
                  </a:cubicBezTo>
                  <a:cubicBezTo>
                    <a:pt x="594" y="1993"/>
                    <a:pt x="613" y="1975"/>
                    <a:pt x="637" y="1975"/>
                  </a:cubicBezTo>
                  <a:cubicBezTo>
                    <a:pt x="660" y="1975"/>
                    <a:pt x="679" y="1993"/>
                    <a:pt x="679" y="2017"/>
                  </a:cubicBezTo>
                  <a:cubicBezTo>
                    <a:pt x="679" y="2121"/>
                    <a:pt x="594" y="2207"/>
                    <a:pt x="490" y="2207"/>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64">
              <a:extLst>
                <a:ext uri="{FF2B5EF4-FFF2-40B4-BE49-F238E27FC236}">
                  <a16:creationId xmlns:a16="http://schemas.microsoft.com/office/drawing/2014/main" id="{9BC15199-8DB6-4A91-AE6F-949DA963EF7E}"/>
                </a:ext>
              </a:extLst>
            </p:cNvPr>
            <p:cNvSpPr>
              <a:spLocks/>
            </p:cNvSpPr>
            <p:nvPr/>
          </p:nvSpPr>
          <p:spPr bwMode="auto">
            <a:xfrm>
              <a:off x="8779249" y="791510"/>
              <a:ext cx="274638" cy="884238"/>
            </a:xfrm>
            <a:custGeom>
              <a:avLst/>
              <a:gdLst>
                <a:gd name="T0" fmla="*/ 575 w 764"/>
                <a:gd name="T1" fmla="*/ 2462 h 2462"/>
                <a:gd name="T2" fmla="*/ 190 w 764"/>
                <a:gd name="T3" fmla="*/ 2462 h 2462"/>
                <a:gd name="T4" fmla="*/ 0 w 764"/>
                <a:gd name="T5" fmla="*/ 2272 h 2462"/>
                <a:gd name="T6" fmla="*/ 0 w 764"/>
                <a:gd name="T7" fmla="*/ 189 h 2462"/>
                <a:gd name="T8" fmla="*/ 190 w 764"/>
                <a:gd name="T9" fmla="*/ 0 h 2462"/>
                <a:gd name="T10" fmla="*/ 575 w 764"/>
                <a:gd name="T11" fmla="*/ 0 h 2462"/>
                <a:gd name="T12" fmla="*/ 764 w 764"/>
                <a:gd name="T13" fmla="*/ 189 h 2462"/>
                <a:gd name="T14" fmla="*/ 764 w 764"/>
                <a:gd name="T15" fmla="*/ 1190 h 2462"/>
                <a:gd name="T16" fmla="*/ 722 w 764"/>
                <a:gd name="T17" fmla="*/ 1233 h 2462"/>
                <a:gd name="T18" fmla="*/ 680 w 764"/>
                <a:gd name="T19" fmla="*/ 1190 h 2462"/>
                <a:gd name="T20" fmla="*/ 680 w 764"/>
                <a:gd name="T21" fmla="*/ 189 h 2462"/>
                <a:gd name="T22" fmla="*/ 575 w 764"/>
                <a:gd name="T23" fmla="*/ 85 h 2462"/>
                <a:gd name="T24" fmla="*/ 190 w 764"/>
                <a:gd name="T25" fmla="*/ 85 h 2462"/>
                <a:gd name="T26" fmla="*/ 85 w 764"/>
                <a:gd name="T27" fmla="*/ 189 h 2462"/>
                <a:gd name="T28" fmla="*/ 85 w 764"/>
                <a:gd name="T29" fmla="*/ 2272 h 2462"/>
                <a:gd name="T30" fmla="*/ 190 w 764"/>
                <a:gd name="T31" fmla="*/ 2377 h 2462"/>
                <a:gd name="T32" fmla="*/ 575 w 764"/>
                <a:gd name="T33" fmla="*/ 2377 h 2462"/>
                <a:gd name="T34" fmla="*/ 680 w 764"/>
                <a:gd name="T35" fmla="*/ 2272 h 2462"/>
                <a:gd name="T36" fmla="*/ 680 w 764"/>
                <a:gd name="T37" fmla="*/ 1910 h 2462"/>
                <a:gd name="T38" fmla="*/ 722 w 764"/>
                <a:gd name="T39" fmla="*/ 1867 h 2462"/>
                <a:gd name="T40" fmla="*/ 764 w 764"/>
                <a:gd name="T41" fmla="*/ 1910 h 2462"/>
                <a:gd name="T42" fmla="*/ 764 w 764"/>
                <a:gd name="T43" fmla="*/ 2272 h 2462"/>
                <a:gd name="T44" fmla="*/ 575 w 764"/>
                <a:gd name="T45" fmla="*/ 2462 h 2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4" h="2462">
                  <a:moveTo>
                    <a:pt x="575" y="2462"/>
                  </a:moveTo>
                  <a:lnTo>
                    <a:pt x="190" y="2462"/>
                  </a:lnTo>
                  <a:cubicBezTo>
                    <a:pt x="85" y="2462"/>
                    <a:pt x="0" y="2376"/>
                    <a:pt x="0" y="2272"/>
                  </a:cubicBezTo>
                  <a:lnTo>
                    <a:pt x="0" y="189"/>
                  </a:lnTo>
                  <a:cubicBezTo>
                    <a:pt x="0" y="85"/>
                    <a:pt x="85" y="0"/>
                    <a:pt x="190" y="0"/>
                  </a:cubicBezTo>
                  <a:lnTo>
                    <a:pt x="575" y="0"/>
                  </a:lnTo>
                  <a:cubicBezTo>
                    <a:pt x="679" y="0"/>
                    <a:pt x="764" y="85"/>
                    <a:pt x="764" y="189"/>
                  </a:cubicBezTo>
                  <a:lnTo>
                    <a:pt x="764" y="1190"/>
                  </a:lnTo>
                  <a:cubicBezTo>
                    <a:pt x="764" y="1214"/>
                    <a:pt x="745" y="1233"/>
                    <a:pt x="722" y="1233"/>
                  </a:cubicBezTo>
                  <a:cubicBezTo>
                    <a:pt x="698" y="1233"/>
                    <a:pt x="680" y="1214"/>
                    <a:pt x="680" y="1190"/>
                  </a:cubicBezTo>
                  <a:lnTo>
                    <a:pt x="680" y="189"/>
                  </a:lnTo>
                  <a:cubicBezTo>
                    <a:pt x="680" y="132"/>
                    <a:pt x="633" y="85"/>
                    <a:pt x="575" y="85"/>
                  </a:cubicBezTo>
                  <a:lnTo>
                    <a:pt x="190" y="85"/>
                  </a:lnTo>
                  <a:cubicBezTo>
                    <a:pt x="132" y="85"/>
                    <a:pt x="85" y="132"/>
                    <a:pt x="85" y="189"/>
                  </a:cubicBezTo>
                  <a:lnTo>
                    <a:pt x="85" y="2272"/>
                  </a:lnTo>
                  <a:cubicBezTo>
                    <a:pt x="85" y="2330"/>
                    <a:pt x="132" y="2377"/>
                    <a:pt x="190" y="2377"/>
                  </a:cubicBezTo>
                  <a:lnTo>
                    <a:pt x="575" y="2377"/>
                  </a:lnTo>
                  <a:cubicBezTo>
                    <a:pt x="633" y="2377"/>
                    <a:pt x="680" y="2330"/>
                    <a:pt x="680" y="2272"/>
                  </a:cubicBezTo>
                  <a:lnTo>
                    <a:pt x="680" y="1910"/>
                  </a:lnTo>
                  <a:cubicBezTo>
                    <a:pt x="680" y="1886"/>
                    <a:pt x="698" y="1867"/>
                    <a:pt x="722" y="1867"/>
                  </a:cubicBezTo>
                  <a:cubicBezTo>
                    <a:pt x="745" y="1867"/>
                    <a:pt x="764" y="1886"/>
                    <a:pt x="764" y="1910"/>
                  </a:cubicBezTo>
                  <a:lnTo>
                    <a:pt x="764" y="2272"/>
                  </a:lnTo>
                  <a:cubicBezTo>
                    <a:pt x="764" y="2376"/>
                    <a:pt x="679" y="2462"/>
                    <a:pt x="575" y="2462"/>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65">
              <a:extLst>
                <a:ext uri="{FF2B5EF4-FFF2-40B4-BE49-F238E27FC236}">
                  <a16:creationId xmlns:a16="http://schemas.microsoft.com/office/drawing/2014/main" id="{6B5F37CF-C72C-4C81-A0A1-1FAA10FE8765}"/>
                </a:ext>
              </a:extLst>
            </p:cNvPr>
            <p:cNvSpPr>
              <a:spLocks/>
            </p:cNvSpPr>
            <p:nvPr/>
          </p:nvSpPr>
          <p:spPr bwMode="auto">
            <a:xfrm>
              <a:off x="8261724" y="913747"/>
              <a:ext cx="334963" cy="30163"/>
            </a:xfrm>
            <a:custGeom>
              <a:avLst/>
              <a:gdLst>
                <a:gd name="T0" fmla="*/ 892 w 934"/>
                <a:gd name="T1" fmla="*/ 85 h 85"/>
                <a:gd name="T2" fmla="*/ 43 w 934"/>
                <a:gd name="T3" fmla="*/ 85 h 85"/>
                <a:gd name="T4" fmla="*/ 0 w 934"/>
                <a:gd name="T5" fmla="*/ 43 h 85"/>
                <a:gd name="T6" fmla="*/ 43 w 934"/>
                <a:gd name="T7" fmla="*/ 0 h 85"/>
                <a:gd name="T8" fmla="*/ 892 w 934"/>
                <a:gd name="T9" fmla="*/ 0 h 85"/>
                <a:gd name="T10" fmla="*/ 934 w 934"/>
                <a:gd name="T11" fmla="*/ 43 h 85"/>
                <a:gd name="T12" fmla="*/ 892 w 934"/>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4" h="85">
                  <a:moveTo>
                    <a:pt x="892" y="85"/>
                  </a:moveTo>
                  <a:lnTo>
                    <a:pt x="43" y="85"/>
                  </a:lnTo>
                  <a:cubicBezTo>
                    <a:pt x="19" y="85"/>
                    <a:pt x="0" y="66"/>
                    <a:pt x="0" y="43"/>
                  </a:cubicBezTo>
                  <a:cubicBezTo>
                    <a:pt x="0" y="19"/>
                    <a:pt x="19" y="0"/>
                    <a:pt x="43" y="0"/>
                  </a:cubicBezTo>
                  <a:lnTo>
                    <a:pt x="892" y="0"/>
                  </a:lnTo>
                  <a:cubicBezTo>
                    <a:pt x="915" y="0"/>
                    <a:pt x="934" y="19"/>
                    <a:pt x="934" y="43"/>
                  </a:cubicBezTo>
                  <a:cubicBezTo>
                    <a:pt x="934" y="66"/>
                    <a:pt x="915" y="85"/>
                    <a:pt x="892"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66">
              <a:extLst>
                <a:ext uri="{FF2B5EF4-FFF2-40B4-BE49-F238E27FC236}">
                  <a16:creationId xmlns:a16="http://schemas.microsoft.com/office/drawing/2014/main" id="{2DBB40AD-ACE3-4FD6-8826-3C2E593EFA3C}"/>
                </a:ext>
              </a:extLst>
            </p:cNvPr>
            <p:cNvSpPr>
              <a:spLocks/>
            </p:cNvSpPr>
            <p:nvPr/>
          </p:nvSpPr>
          <p:spPr bwMode="auto">
            <a:xfrm>
              <a:off x="8261724" y="1493185"/>
              <a:ext cx="334963" cy="30163"/>
            </a:xfrm>
            <a:custGeom>
              <a:avLst/>
              <a:gdLst>
                <a:gd name="T0" fmla="*/ 892 w 934"/>
                <a:gd name="T1" fmla="*/ 85 h 85"/>
                <a:gd name="T2" fmla="*/ 43 w 934"/>
                <a:gd name="T3" fmla="*/ 85 h 85"/>
                <a:gd name="T4" fmla="*/ 0 w 934"/>
                <a:gd name="T5" fmla="*/ 43 h 85"/>
                <a:gd name="T6" fmla="*/ 43 w 934"/>
                <a:gd name="T7" fmla="*/ 0 h 85"/>
                <a:gd name="T8" fmla="*/ 892 w 934"/>
                <a:gd name="T9" fmla="*/ 0 h 85"/>
                <a:gd name="T10" fmla="*/ 934 w 934"/>
                <a:gd name="T11" fmla="*/ 43 h 85"/>
                <a:gd name="T12" fmla="*/ 892 w 934"/>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4" h="85">
                  <a:moveTo>
                    <a:pt x="892" y="85"/>
                  </a:moveTo>
                  <a:lnTo>
                    <a:pt x="43" y="85"/>
                  </a:lnTo>
                  <a:cubicBezTo>
                    <a:pt x="19" y="85"/>
                    <a:pt x="0" y="66"/>
                    <a:pt x="0" y="43"/>
                  </a:cubicBezTo>
                  <a:cubicBezTo>
                    <a:pt x="0" y="19"/>
                    <a:pt x="19" y="0"/>
                    <a:pt x="43" y="0"/>
                  </a:cubicBezTo>
                  <a:lnTo>
                    <a:pt x="892" y="0"/>
                  </a:lnTo>
                  <a:cubicBezTo>
                    <a:pt x="915" y="0"/>
                    <a:pt x="934" y="19"/>
                    <a:pt x="934" y="43"/>
                  </a:cubicBezTo>
                  <a:cubicBezTo>
                    <a:pt x="934" y="66"/>
                    <a:pt x="915" y="85"/>
                    <a:pt x="892"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67">
              <a:extLst>
                <a:ext uri="{FF2B5EF4-FFF2-40B4-BE49-F238E27FC236}">
                  <a16:creationId xmlns:a16="http://schemas.microsoft.com/office/drawing/2014/main" id="{35C8465A-D87C-45B7-A6BB-4FCCB50C832D}"/>
                </a:ext>
              </a:extLst>
            </p:cNvPr>
            <p:cNvSpPr>
              <a:spLocks/>
            </p:cNvSpPr>
            <p:nvPr/>
          </p:nvSpPr>
          <p:spPr bwMode="auto">
            <a:xfrm>
              <a:off x="8566524" y="1128060"/>
              <a:ext cx="242888" cy="30163"/>
            </a:xfrm>
            <a:custGeom>
              <a:avLst/>
              <a:gdLst>
                <a:gd name="T0" fmla="*/ 637 w 679"/>
                <a:gd name="T1" fmla="*/ 85 h 85"/>
                <a:gd name="T2" fmla="*/ 43 w 679"/>
                <a:gd name="T3" fmla="*/ 85 h 85"/>
                <a:gd name="T4" fmla="*/ 0 w 679"/>
                <a:gd name="T5" fmla="*/ 42 h 85"/>
                <a:gd name="T6" fmla="*/ 43 w 679"/>
                <a:gd name="T7" fmla="*/ 0 h 85"/>
                <a:gd name="T8" fmla="*/ 637 w 679"/>
                <a:gd name="T9" fmla="*/ 0 h 85"/>
                <a:gd name="T10" fmla="*/ 679 w 679"/>
                <a:gd name="T11" fmla="*/ 42 h 85"/>
                <a:gd name="T12" fmla="*/ 637 w 679"/>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679" h="85">
                  <a:moveTo>
                    <a:pt x="637" y="85"/>
                  </a:moveTo>
                  <a:lnTo>
                    <a:pt x="43" y="85"/>
                  </a:lnTo>
                  <a:cubicBezTo>
                    <a:pt x="19" y="85"/>
                    <a:pt x="0" y="66"/>
                    <a:pt x="0" y="42"/>
                  </a:cubicBezTo>
                  <a:cubicBezTo>
                    <a:pt x="0" y="19"/>
                    <a:pt x="19" y="0"/>
                    <a:pt x="43" y="0"/>
                  </a:cubicBezTo>
                  <a:lnTo>
                    <a:pt x="637" y="0"/>
                  </a:lnTo>
                  <a:cubicBezTo>
                    <a:pt x="660" y="0"/>
                    <a:pt x="679" y="19"/>
                    <a:pt x="679" y="42"/>
                  </a:cubicBezTo>
                  <a:cubicBezTo>
                    <a:pt x="679" y="66"/>
                    <a:pt x="660" y="85"/>
                    <a:pt x="637"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68">
              <a:extLst>
                <a:ext uri="{FF2B5EF4-FFF2-40B4-BE49-F238E27FC236}">
                  <a16:creationId xmlns:a16="http://schemas.microsoft.com/office/drawing/2014/main" id="{6E388832-6EC4-48DF-AE98-761036EC393E}"/>
                </a:ext>
              </a:extLst>
            </p:cNvPr>
            <p:cNvSpPr>
              <a:spLocks/>
            </p:cNvSpPr>
            <p:nvPr/>
          </p:nvSpPr>
          <p:spPr bwMode="auto">
            <a:xfrm>
              <a:off x="8779249" y="943910"/>
              <a:ext cx="274638" cy="30163"/>
            </a:xfrm>
            <a:custGeom>
              <a:avLst/>
              <a:gdLst>
                <a:gd name="T0" fmla="*/ 722 w 764"/>
                <a:gd name="T1" fmla="*/ 85 h 85"/>
                <a:gd name="T2" fmla="*/ 43 w 764"/>
                <a:gd name="T3" fmla="*/ 85 h 85"/>
                <a:gd name="T4" fmla="*/ 0 w 764"/>
                <a:gd name="T5" fmla="*/ 43 h 85"/>
                <a:gd name="T6" fmla="*/ 43 w 764"/>
                <a:gd name="T7" fmla="*/ 0 h 85"/>
                <a:gd name="T8" fmla="*/ 722 w 764"/>
                <a:gd name="T9" fmla="*/ 0 h 85"/>
                <a:gd name="T10" fmla="*/ 764 w 764"/>
                <a:gd name="T11" fmla="*/ 43 h 85"/>
                <a:gd name="T12" fmla="*/ 722 w 764"/>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764" h="85">
                  <a:moveTo>
                    <a:pt x="722" y="85"/>
                  </a:moveTo>
                  <a:lnTo>
                    <a:pt x="43" y="85"/>
                  </a:lnTo>
                  <a:cubicBezTo>
                    <a:pt x="19" y="85"/>
                    <a:pt x="0" y="66"/>
                    <a:pt x="0" y="43"/>
                  </a:cubicBezTo>
                  <a:cubicBezTo>
                    <a:pt x="0" y="19"/>
                    <a:pt x="19" y="0"/>
                    <a:pt x="43" y="0"/>
                  </a:cubicBezTo>
                  <a:lnTo>
                    <a:pt x="722" y="0"/>
                  </a:lnTo>
                  <a:cubicBezTo>
                    <a:pt x="745" y="0"/>
                    <a:pt x="764" y="19"/>
                    <a:pt x="764" y="43"/>
                  </a:cubicBezTo>
                  <a:cubicBezTo>
                    <a:pt x="764" y="66"/>
                    <a:pt x="745" y="85"/>
                    <a:pt x="722"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69">
              <a:extLst>
                <a:ext uri="{FF2B5EF4-FFF2-40B4-BE49-F238E27FC236}">
                  <a16:creationId xmlns:a16="http://schemas.microsoft.com/office/drawing/2014/main" id="{6B0E358F-AF40-490B-8E9A-01FCA45FE719}"/>
                </a:ext>
              </a:extLst>
            </p:cNvPr>
            <p:cNvSpPr>
              <a:spLocks/>
            </p:cNvSpPr>
            <p:nvPr/>
          </p:nvSpPr>
          <p:spPr bwMode="auto">
            <a:xfrm>
              <a:off x="8779249" y="1493185"/>
              <a:ext cx="274638" cy="30163"/>
            </a:xfrm>
            <a:custGeom>
              <a:avLst/>
              <a:gdLst>
                <a:gd name="T0" fmla="*/ 722 w 764"/>
                <a:gd name="T1" fmla="*/ 85 h 85"/>
                <a:gd name="T2" fmla="*/ 43 w 764"/>
                <a:gd name="T3" fmla="*/ 85 h 85"/>
                <a:gd name="T4" fmla="*/ 0 w 764"/>
                <a:gd name="T5" fmla="*/ 43 h 85"/>
                <a:gd name="T6" fmla="*/ 43 w 764"/>
                <a:gd name="T7" fmla="*/ 0 h 85"/>
                <a:gd name="T8" fmla="*/ 722 w 764"/>
                <a:gd name="T9" fmla="*/ 0 h 85"/>
                <a:gd name="T10" fmla="*/ 764 w 764"/>
                <a:gd name="T11" fmla="*/ 43 h 85"/>
                <a:gd name="T12" fmla="*/ 722 w 764"/>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764" h="85">
                  <a:moveTo>
                    <a:pt x="722" y="85"/>
                  </a:moveTo>
                  <a:lnTo>
                    <a:pt x="43" y="85"/>
                  </a:lnTo>
                  <a:cubicBezTo>
                    <a:pt x="19" y="85"/>
                    <a:pt x="0" y="66"/>
                    <a:pt x="0" y="43"/>
                  </a:cubicBezTo>
                  <a:cubicBezTo>
                    <a:pt x="0" y="19"/>
                    <a:pt x="19" y="0"/>
                    <a:pt x="43" y="0"/>
                  </a:cubicBezTo>
                  <a:lnTo>
                    <a:pt x="722" y="0"/>
                  </a:lnTo>
                  <a:cubicBezTo>
                    <a:pt x="745" y="0"/>
                    <a:pt x="764" y="19"/>
                    <a:pt x="764" y="43"/>
                  </a:cubicBezTo>
                  <a:cubicBezTo>
                    <a:pt x="764" y="66"/>
                    <a:pt x="745" y="85"/>
                    <a:pt x="722"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70">
              <a:extLst>
                <a:ext uri="{FF2B5EF4-FFF2-40B4-BE49-F238E27FC236}">
                  <a16:creationId xmlns:a16="http://schemas.microsoft.com/office/drawing/2014/main" id="{87CCB04E-A530-4178-8ACD-29B4FC7FD30E}"/>
                </a:ext>
              </a:extLst>
            </p:cNvPr>
            <p:cNvSpPr>
              <a:spLocks/>
            </p:cNvSpPr>
            <p:nvPr/>
          </p:nvSpPr>
          <p:spPr bwMode="auto">
            <a:xfrm>
              <a:off x="8566524" y="1402697"/>
              <a:ext cx="242888" cy="30163"/>
            </a:xfrm>
            <a:custGeom>
              <a:avLst/>
              <a:gdLst>
                <a:gd name="T0" fmla="*/ 637 w 679"/>
                <a:gd name="T1" fmla="*/ 84 h 84"/>
                <a:gd name="T2" fmla="*/ 43 w 679"/>
                <a:gd name="T3" fmla="*/ 84 h 84"/>
                <a:gd name="T4" fmla="*/ 0 w 679"/>
                <a:gd name="T5" fmla="*/ 42 h 84"/>
                <a:gd name="T6" fmla="*/ 43 w 679"/>
                <a:gd name="T7" fmla="*/ 0 h 84"/>
                <a:gd name="T8" fmla="*/ 637 w 679"/>
                <a:gd name="T9" fmla="*/ 0 h 84"/>
                <a:gd name="T10" fmla="*/ 679 w 679"/>
                <a:gd name="T11" fmla="*/ 42 h 84"/>
                <a:gd name="T12" fmla="*/ 637 w 679"/>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679" h="84">
                  <a:moveTo>
                    <a:pt x="637" y="84"/>
                  </a:moveTo>
                  <a:lnTo>
                    <a:pt x="43" y="84"/>
                  </a:lnTo>
                  <a:cubicBezTo>
                    <a:pt x="19" y="84"/>
                    <a:pt x="0" y="65"/>
                    <a:pt x="0" y="42"/>
                  </a:cubicBezTo>
                  <a:cubicBezTo>
                    <a:pt x="0" y="19"/>
                    <a:pt x="19" y="0"/>
                    <a:pt x="43" y="0"/>
                  </a:cubicBezTo>
                  <a:lnTo>
                    <a:pt x="637" y="0"/>
                  </a:lnTo>
                  <a:cubicBezTo>
                    <a:pt x="660" y="0"/>
                    <a:pt x="679" y="19"/>
                    <a:pt x="679" y="42"/>
                  </a:cubicBezTo>
                  <a:cubicBezTo>
                    <a:pt x="679" y="65"/>
                    <a:pt x="660" y="84"/>
                    <a:pt x="637" y="8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71">
              <a:extLst>
                <a:ext uri="{FF2B5EF4-FFF2-40B4-BE49-F238E27FC236}">
                  <a16:creationId xmlns:a16="http://schemas.microsoft.com/office/drawing/2014/main" id="{5EF420C4-947B-4146-9A25-9472B1E9FCA6}"/>
                </a:ext>
              </a:extLst>
            </p:cNvPr>
            <p:cNvSpPr>
              <a:spLocks noEditPoints="1"/>
            </p:cNvSpPr>
            <p:nvPr/>
          </p:nvSpPr>
          <p:spPr bwMode="auto">
            <a:xfrm>
              <a:off x="8657012" y="547035"/>
              <a:ext cx="152400" cy="152400"/>
            </a:xfrm>
            <a:custGeom>
              <a:avLst/>
              <a:gdLst>
                <a:gd name="T0" fmla="*/ 212 w 424"/>
                <a:gd name="T1" fmla="*/ 85 h 424"/>
                <a:gd name="T2" fmla="*/ 85 w 424"/>
                <a:gd name="T3" fmla="*/ 212 h 424"/>
                <a:gd name="T4" fmla="*/ 212 w 424"/>
                <a:gd name="T5" fmla="*/ 339 h 424"/>
                <a:gd name="T6" fmla="*/ 339 w 424"/>
                <a:gd name="T7" fmla="*/ 212 h 424"/>
                <a:gd name="T8" fmla="*/ 212 w 424"/>
                <a:gd name="T9" fmla="*/ 85 h 424"/>
                <a:gd name="T10" fmla="*/ 212 w 424"/>
                <a:gd name="T11" fmla="*/ 424 h 424"/>
                <a:gd name="T12" fmla="*/ 0 w 424"/>
                <a:gd name="T13" fmla="*/ 212 h 424"/>
                <a:gd name="T14" fmla="*/ 212 w 424"/>
                <a:gd name="T15" fmla="*/ 0 h 424"/>
                <a:gd name="T16" fmla="*/ 424 w 424"/>
                <a:gd name="T17" fmla="*/ 212 h 424"/>
                <a:gd name="T18" fmla="*/ 212 w 424"/>
                <a:gd name="T19"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4">
                  <a:moveTo>
                    <a:pt x="212" y="85"/>
                  </a:moveTo>
                  <a:cubicBezTo>
                    <a:pt x="142" y="85"/>
                    <a:pt x="85" y="142"/>
                    <a:pt x="85" y="212"/>
                  </a:cubicBezTo>
                  <a:cubicBezTo>
                    <a:pt x="85" y="282"/>
                    <a:pt x="142" y="339"/>
                    <a:pt x="212" y="339"/>
                  </a:cubicBezTo>
                  <a:cubicBezTo>
                    <a:pt x="282" y="339"/>
                    <a:pt x="339" y="282"/>
                    <a:pt x="339" y="212"/>
                  </a:cubicBezTo>
                  <a:cubicBezTo>
                    <a:pt x="339" y="142"/>
                    <a:pt x="282" y="85"/>
                    <a:pt x="212" y="85"/>
                  </a:cubicBezTo>
                  <a:close/>
                  <a:moveTo>
                    <a:pt x="212" y="424"/>
                  </a:moveTo>
                  <a:cubicBezTo>
                    <a:pt x="95" y="424"/>
                    <a:pt x="0" y="329"/>
                    <a:pt x="0" y="212"/>
                  </a:cubicBezTo>
                  <a:cubicBezTo>
                    <a:pt x="0" y="95"/>
                    <a:pt x="95" y="0"/>
                    <a:pt x="212" y="0"/>
                  </a:cubicBezTo>
                  <a:cubicBezTo>
                    <a:pt x="329" y="0"/>
                    <a:pt x="424" y="95"/>
                    <a:pt x="424" y="212"/>
                  </a:cubicBezTo>
                  <a:cubicBezTo>
                    <a:pt x="424" y="329"/>
                    <a:pt x="329" y="424"/>
                    <a:pt x="212"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72">
              <a:extLst>
                <a:ext uri="{FF2B5EF4-FFF2-40B4-BE49-F238E27FC236}">
                  <a16:creationId xmlns:a16="http://schemas.microsoft.com/office/drawing/2014/main" id="{E569753D-BEE7-4722-A7E7-2249F0333993}"/>
                </a:ext>
              </a:extLst>
            </p:cNvPr>
            <p:cNvSpPr>
              <a:spLocks noEditPoints="1"/>
            </p:cNvSpPr>
            <p:nvPr/>
          </p:nvSpPr>
          <p:spPr bwMode="auto">
            <a:xfrm>
              <a:off x="9358687" y="791510"/>
              <a:ext cx="182563" cy="182563"/>
            </a:xfrm>
            <a:custGeom>
              <a:avLst/>
              <a:gdLst>
                <a:gd name="T0" fmla="*/ 255 w 509"/>
                <a:gd name="T1" fmla="*/ 85 h 509"/>
                <a:gd name="T2" fmla="*/ 85 w 509"/>
                <a:gd name="T3" fmla="*/ 255 h 509"/>
                <a:gd name="T4" fmla="*/ 255 w 509"/>
                <a:gd name="T5" fmla="*/ 424 h 509"/>
                <a:gd name="T6" fmla="*/ 425 w 509"/>
                <a:gd name="T7" fmla="*/ 255 h 509"/>
                <a:gd name="T8" fmla="*/ 255 w 509"/>
                <a:gd name="T9" fmla="*/ 85 h 509"/>
                <a:gd name="T10" fmla="*/ 255 w 509"/>
                <a:gd name="T11" fmla="*/ 509 h 509"/>
                <a:gd name="T12" fmla="*/ 0 w 509"/>
                <a:gd name="T13" fmla="*/ 255 h 509"/>
                <a:gd name="T14" fmla="*/ 255 w 509"/>
                <a:gd name="T15" fmla="*/ 0 h 509"/>
                <a:gd name="T16" fmla="*/ 509 w 509"/>
                <a:gd name="T17" fmla="*/ 255 h 509"/>
                <a:gd name="T18" fmla="*/ 255 w 509"/>
                <a:gd name="T19" fmla="*/ 50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509">
                  <a:moveTo>
                    <a:pt x="255" y="85"/>
                  </a:moveTo>
                  <a:cubicBezTo>
                    <a:pt x="161" y="85"/>
                    <a:pt x="85" y="161"/>
                    <a:pt x="85" y="255"/>
                  </a:cubicBezTo>
                  <a:cubicBezTo>
                    <a:pt x="85" y="348"/>
                    <a:pt x="161" y="424"/>
                    <a:pt x="255" y="424"/>
                  </a:cubicBezTo>
                  <a:cubicBezTo>
                    <a:pt x="348" y="424"/>
                    <a:pt x="425" y="348"/>
                    <a:pt x="425" y="255"/>
                  </a:cubicBezTo>
                  <a:cubicBezTo>
                    <a:pt x="425" y="161"/>
                    <a:pt x="348" y="85"/>
                    <a:pt x="255" y="85"/>
                  </a:cubicBezTo>
                  <a:close/>
                  <a:moveTo>
                    <a:pt x="255" y="509"/>
                  </a:moveTo>
                  <a:cubicBezTo>
                    <a:pt x="114" y="509"/>
                    <a:pt x="0" y="395"/>
                    <a:pt x="0" y="255"/>
                  </a:cubicBezTo>
                  <a:cubicBezTo>
                    <a:pt x="0" y="114"/>
                    <a:pt x="114" y="0"/>
                    <a:pt x="255" y="0"/>
                  </a:cubicBezTo>
                  <a:cubicBezTo>
                    <a:pt x="395" y="0"/>
                    <a:pt x="509" y="114"/>
                    <a:pt x="509" y="255"/>
                  </a:cubicBezTo>
                  <a:cubicBezTo>
                    <a:pt x="509" y="395"/>
                    <a:pt x="395" y="509"/>
                    <a:pt x="255" y="50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73">
              <a:extLst>
                <a:ext uri="{FF2B5EF4-FFF2-40B4-BE49-F238E27FC236}">
                  <a16:creationId xmlns:a16="http://schemas.microsoft.com/office/drawing/2014/main" id="{119729A5-0D02-4C7E-A81B-2B04F965441D}"/>
                </a:ext>
              </a:extLst>
            </p:cNvPr>
            <p:cNvSpPr>
              <a:spLocks/>
            </p:cNvSpPr>
            <p:nvPr/>
          </p:nvSpPr>
          <p:spPr bwMode="auto">
            <a:xfrm>
              <a:off x="8352212" y="1035985"/>
              <a:ext cx="31750" cy="244475"/>
            </a:xfrm>
            <a:custGeom>
              <a:avLst/>
              <a:gdLst>
                <a:gd name="T0" fmla="*/ 43 w 85"/>
                <a:gd name="T1" fmla="*/ 679 h 679"/>
                <a:gd name="T2" fmla="*/ 0 w 85"/>
                <a:gd name="T3" fmla="*/ 637 h 679"/>
                <a:gd name="T4" fmla="*/ 0 w 85"/>
                <a:gd name="T5" fmla="*/ 42 h 679"/>
                <a:gd name="T6" fmla="*/ 43 w 85"/>
                <a:gd name="T7" fmla="*/ 0 h 679"/>
                <a:gd name="T8" fmla="*/ 85 w 85"/>
                <a:gd name="T9" fmla="*/ 42 h 679"/>
                <a:gd name="T10" fmla="*/ 85 w 85"/>
                <a:gd name="T11" fmla="*/ 637 h 679"/>
                <a:gd name="T12" fmla="*/ 43 w 85"/>
                <a:gd name="T13" fmla="*/ 679 h 679"/>
              </a:gdLst>
              <a:ahLst/>
              <a:cxnLst>
                <a:cxn ang="0">
                  <a:pos x="T0" y="T1"/>
                </a:cxn>
                <a:cxn ang="0">
                  <a:pos x="T2" y="T3"/>
                </a:cxn>
                <a:cxn ang="0">
                  <a:pos x="T4" y="T5"/>
                </a:cxn>
                <a:cxn ang="0">
                  <a:pos x="T6" y="T7"/>
                </a:cxn>
                <a:cxn ang="0">
                  <a:pos x="T8" y="T9"/>
                </a:cxn>
                <a:cxn ang="0">
                  <a:pos x="T10" y="T11"/>
                </a:cxn>
                <a:cxn ang="0">
                  <a:pos x="T12" y="T13"/>
                </a:cxn>
              </a:cxnLst>
              <a:rect l="0" t="0" r="r" b="b"/>
              <a:pathLst>
                <a:path w="85" h="679">
                  <a:moveTo>
                    <a:pt x="43" y="679"/>
                  </a:moveTo>
                  <a:cubicBezTo>
                    <a:pt x="19" y="679"/>
                    <a:pt x="0" y="660"/>
                    <a:pt x="0" y="637"/>
                  </a:cubicBezTo>
                  <a:lnTo>
                    <a:pt x="0" y="42"/>
                  </a:lnTo>
                  <a:cubicBezTo>
                    <a:pt x="0" y="19"/>
                    <a:pt x="19" y="0"/>
                    <a:pt x="43" y="0"/>
                  </a:cubicBezTo>
                  <a:cubicBezTo>
                    <a:pt x="66" y="0"/>
                    <a:pt x="85" y="19"/>
                    <a:pt x="85" y="42"/>
                  </a:cubicBezTo>
                  <a:lnTo>
                    <a:pt x="85" y="637"/>
                  </a:lnTo>
                  <a:cubicBezTo>
                    <a:pt x="85" y="660"/>
                    <a:pt x="66" y="679"/>
                    <a:pt x="43" y="67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74">
              <a:extLst>
                <a:ext uri="{FF2B5EF4-FFF2-40B4-BE49-F238E27FC236}">
                  <a16:creationId xmlns:a16="http://schemas.microsoft.com/office/drawing/2014/main" id="{CBC695E8-5048-407E-BBA6-D8486A29F82A}"/>
                </a:ext>
              </a:extLst>
            </p:cNvPr>
            <p:cNvSpPr>
              <a:spLocks noEditPoints="1"/>
            </p:cNvSpPr>
            <p:nvPr/>
          </p:nvSpPr>
          <p:spPr bwMode="auto">
            <a:xfrm>
              <a:off x="8974512" y="1156635"/>
              <a:ext cx="579438" cy="519113"/>
            </a:xfrm>
            <a:custGeom>
              <a:avLst/>
              <a:gdLst>
                <a:gd name="T0" fmla="*/ 833 w 1615"/>
                <a:gd name="T1" fmla="*/ 1328 h 1445"/>
                <a:gd name="T2" fmla="*/ 918 w 1615"/>
                <a:gd name="T3" fmla="*/ 1340 h 1445"/>
                <a:gd name="T4" fmla="*/ 1024 w 1615"/>
                <a:gd name="T5" fmla="*/ 1360 h 1445"/>
                <a:gd name="T6" fmla="*/ 1530 w 1615"/>
                <a:gd name="T7" fmla="*/ 475 h 1445"/>
                <a:gd name="T8" fmla="*/ 1451 w 1615"/>
                <a:gd name="T9" fmla="*/ 196 h 1445"/>
                <a:gd name="T10" fmla="*/ 1184 w 1615"/>
                <a:gd name="T11" fmla="*/ 85 h 1445"/>
                <a:gd name="T12" fmla="*/ 921 w 1615"/>
                <a:gd name="T13" fmla="*/ 201 h 1445"/>
                <a:gd name="T14" fmla="*/ 871 w 1615"/>
                <a:gd name="T15" fmla="*/ 272 h 1445"/>
                <a:gd name="T16" fmla="*/ 833 w 1615"/>
                <a:gd name="T17" fmla="*/ 294 h 1445"/>
                <a:gd name="T18" fmla="*/ 796 w 1615"/>
                <a:gd name="T19" fmla="*/ 272 h 1445"/>
                <a:gd name="T20" fmla="*/ 750 w 1615"/>
                <a:gd name="T21" fmla="*/ 206 h 1445"/>
                <a:gd name="T22" fmla="*/ 482 w 1615"/>
                <a:gd name="T23" fmla="*/ 85 h 1445"/>
                <a:gd name="T24" fmla="*/ 214 w 1615"/>
                <a:gd name="T25" fmla="*/ 198 h 1445"/>
                <a:gd name="T26" fmla="*/ 213 w 1615"/>
                <a:gd name="T27" fmla="*/ 199 h 1445"/>
                <a:gd name="T28" fmla="*/ 219 w 1615"/>
                <a:gd name="T29" fmla="*/ 877 h 1445"/>
                <a:gd name="T30" fmla="*/ 642 w 1615"/>
                <a:gd name="T31" fmla="*/ 1360 h 1445"/>
                <a:gd name="T32" fmla="*/ 748 w 1615"/>
                <a:gd name="T33" fmla="*/ 1340 h 1445"/>
                <a:gd name="T34" fmla="*/ 833 w 1615"/>
                <a:gd name="T35" fmla="*/ 1328 h 1445"/>
                <a:gd name="T36" fmla="*/ 1024 w 1615"/>
                <a:gd name="T37" fmla="*/ 1445 h 1445"/>
                <a:gd name="T38" fmla="*/ 895 w 1615"/>
                <a:gd name="T39" fmla="*/ 1422 h 1445"/>
                <a:gd name="T40" fmla="*/ 771 w 1615"/>
                <a:gd name="T41" fmla="*/ 1422 h 1445"/>
                <a:gd name="T42" fmla="*/ 642 w 1615"/>
                <a:gd name="T43" fmla="*/ 1445 h 1445"/>
                <a:gd name="T44" fmla="*/ 139 w 1615"/>
                <a:gd name="T45" fmla="*/ 908 h 1445"/>
                <a:gd name="T46" fmla="*/ 144 w 1615"/>
                <a:gd name="T47" fmla="*/ 150 h 1445"/>
                <a:gd name="T48" fmla="*/ 146 w 1615"/>
                <a:gd name="T49" fmla="*/ 147 h 1445"/>
                <a:gd name="T50" fmla="*/ 482 w 1615"/>
                <a:gd name="T51" fmla="*/ 0 h 1445"/>
                <a:gd name="T52" fmla="*/ 813 w 1615"/>
                <a:gd name="T53" fmla="*/ 150 h 1445"/>
                <a:gd name="T54" fmla="*/ 833 w 1615"/>
                <a:gd name="T55" fmla="*/ 174 h 1445"/>
                <a:gd name="T56" fmla="*/ 858 w 1615"/>
                <a:gd name="T57" fmla="*/ 144 h 1445"/>
                <a:gd name="T58" fmla="*/ 1184 w 1615"/>
                <a:gd name="T59" fmla="*/ 0 h 1445"/>
                <a:gd name="T60" fmla="*/ 1517 w 1615"/>
                <a:gd name="T61" fmla="*/ 143 h 1445"/>
                <a:gd name="T62" fmla="*/ 1615 w 1615"/>
                <a:gd name="T63" fmla="*/ 475 h 1445"/>
                <a:gd name="T64" fmla="*/ 1024 w 1615"/>
                <a:gd name="T65" fmla="*/ 144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5" h="1445">
                  <a:moveTo>
                    <a:pt x="833" y="1328"/>
                  </a:moveTo>
                  <a:cubicBezTo>
                    <a:pt x="862" y="1328"/>
                    <a:pt x="891" y="1332"/>
                    <a:pt x="918" y="1340"/>
                  </a:cubicBezTo>
                  <a:cubicBezTo>
                    <a:pt x="964" y="1353"/>
                    <a:pt x="1002" y="1360"/>
                    <a:pt x="1024" y="1360"/>
                  </a:cubicBezTo>
                  <a:cubicBezTo>
                    <a:pt x="1246" y="1360"/>
                    <a:pt x="1530" y="864"/>
                    <a:pt x="1530" y="475"/>
                  </a:cubicBezTo>
                  <a:cubicBezTo>
                    <a:pt x="1530" y="358"/>
                    <a:pt x="1502" y="261"/>
                    <a:pt x="1451" y="196"/>
                  </a:cubicBezTo>
                  <a:cubicBezTo>
                    <a:pt x="1393" y="122"/>
                    <a:pt x="1303" y="85"/>
                    <a:pt x="1184" y="85"/>
                  </a:cubicBezTo>
                  <a:cubicBezTo>
                    <a:pt x="1084" y="85"/>
                    <a:pt x="988" y="128"/>
                    <a:pt x="921" y="201"/>
                  </a:cubicBezTo>
                  <a:cubicBezTo>
                    <a:pt x="901" y="222"/>
                    <a:pt x="884" y="246"/>
                    <a:pt x="871" y="272"/>
                  </a:cubicBezTo>
                  <a:cubicBezTo>
                    <a:pt x="863" y="285"/>
                    <a:pt x="849" y="294"/>
                    <a:pt x="833" y="294"/>
                  </a:cubicBezTo>
                  <a:cubicBezTo>
                    <a:pt x="817" y="294"/>
                    <a:pt x="803" y="285"/>
                    <a:pt x="796" y="272"/>
                  </a:cubicBezTo>
                  <a:cubicBezTo>
                    <a:pt x="783" y="248"/>
                    <a:pt x="768" y="226"/>
                    <a:pt x="750" y="206"/>
                  </a:cubicBezTo>
                  <a:cubicBezTo>
                    <a:pt x="682" y="129"/>
                    <a:pt x="585" y="85"/>
                    <a:pt x="482" y="85"/>
                  </a:cubicBezTo>
                  <a:cubicBezTo>
                    <a:pt x="362" y="85"/>
                    <a:pt x="272" y="123"/>
                    <a:pt x="214" y="198"/>
                  </a:cubicBezTo>
                  <a:lnTo>
                    <a:pt x="213" y="199"/>
                  </a:lnTo>
                  <a:cubicBezTo>
                    <a:pt x="88" y="362"/>
                    <a:pt x="134" y="657"/>
                    <a:pt x="219" y="877"/>
                  </a:cubicBezTo>
                  <a:cubicBezTo>
                    <a:pt x="326" y="1157"/>
                    <a:pt x="504" y="1360"/>
                    <a:pt x="642" y="1360"/>
                  </a:cubicBezTo>
                  <a:cubicBezTo>
                    <a:pt x="665" y="1360"/>
                    <a:pt x="702" y="1353"/>
                    <a:pt x="748" y="1340"/>
                  </a:cubicBezTo>
                  <a:cubicBezTo>
                    <a:pt x="776" y="1332"/>
                    <a:pt x="804" y="1328"/>
                    <a:pt x="833" y="1328"/>
                  </a:cubicBezTo>
                  <a:close/>
                  <a:moveTo>
                    <a:pt x="1024" y="1445"/>
                  </a:moveTo>
                  <a:cubicBezTo>
                    <a:pt x="993" y="1445"/>
                    <a:pt x="950" y="1437"/>
                    <a:pt x="895" y="1422"/>
                  </a:cubicBezTo>
                  <a:cubicBezTo>
                    <a:pt x="855" y="1410"/>
                    <a:pt x="811" y="1410"/>
                    <a:pt x="771" y="1422"/>
                  </a:cubicBezTo>
                  <a:cubicBezTo>
                    <a:pt x="716" y="1437"/>
                    <a:pt x="673" y="1445"/>
                    <a:pt x="642" y="1445"/>
                  </a:cubicBezTo>
                  <a:cubicBezTo>
                    <a:pt x="437" y="1445"/>
                    <a:pt x="242" y="1175"/>
                    <a:pt x="139" y="908"/>
                  </a:cubicBezTo>
                  <a:cubicBezTo>
                    <a:pt x="47" y="667"/>
                    <a:pt x="0" y="341"/>
                    <a:pt x="144" y="150"/>
                  </a:cubicBezTo>
                  <a:lnTo>
                    <a:pt x="146" y="147"/>
                  </a:lnTo>
                  <a:cubicBezTo>
                    <a:pt x="221" y="50"/>
                    <a:pt x="334" y="0"/>
                    <a:pt x="482" y="0"/>
                  </a:cubicBezTo>
                  <a:cubicBezTo>
                    <a:pt x="609" y="0"/>
                    <a:pt x="730" y="55"/>
                    <a:pt x="813" y="150"/>
                  </a:cubicBezTo>
                  <a:cubicBezTo>
                    <a:pt x="820" y="157"/>
                    <a:pt x="827" y="165"/>
                    <a:pt x="833" y="174"/>
                  </a:cubicBezTo>
                  <a:cubicBezTo>
                    <a:pt x="841" y="163"/>
                    <a:pt x="849" y="153"/>
                    <a:pt x="858" y="144"/>
                  </a:cubicBezTo>
                  <a:cubicBezTo>
                    <a:pt x="941" y="53"/>
                    <a:pt x="1060" y="0"/>
                    <a:pt x="1184" y="0"/>
                  </a:cubicBezTo>
                  <a:cubicBezTo>
                    <a:pt x="1331" y="0"/>
                    <a:pt x="1443" y="48"/>
                    <a:pt x="1517" y="143"/>
                  </a:cubicBezTo>
                  <a:cubicBezTo>
                    <a:pt x="1582" y="225"/>
                    <a:pt x="1615" y="336"/>
                    <a:pt x="1615" y="475"/>
                  </a:cubicBezTo>
                  <a:cubicBezTo>
                    <a:pt x="1615" y="881"/>
                    <a:pt x="1317" y="1445"/>
                    <a:pt x="1024" y="144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75">
              <a:extLst>
                <a:ext uri="{FF2B5EF4-FFF2-40B4-BE49-F238E27FC236}">
                  <a16:creationId xmlns:a16="http://schemas.microsoft.com/office/drawing/2014/main" id="{D10431EF-1578-43CA-8E09-D4164FC0191C}"/>
                </a:ext>
              </a:extLst>
            </p:cNvPr>
            <p:cNvSpPr>
              <a:spLocks/>
            </p:cNvSpPr>
            <p:nvPr/>
          </p:nvSpPr>
          <p:spPr bwMode="auto">
            <a:xfrm>
              <a:off x="8261724" y="1767822"/>
              <a:ext cx="884238" cy="30163"/>
            </a:xfrm>
            <a:custGeom>
              <a:avLst/>
              <a:gdLst>
                <a:gd name="T0" fmla="*/ 2420 w 2462"/>
                <a:gd name="T1" fmla="*/ 85 h 85"/>
                <a:gd name="T2" fmla="*/ 43 w 2462"/>
                <a:gd name="T3" fmla="*/ 85 h 85"/>
                <a:gd name="T4" fmla="*/ 0 w 2462"/>
                <a:gd name="T5" fmla="*/ 43 h 85"/>
                <a:gd name="T6" fmla="*/ 43 w 2462"/>
                <a:gd name="T7" fmla="*/ 0 h 85"/>
                <a:gd name="T8" fmla="*/ 2420 w 2462"/>
                <a:gd name="T9" fmla="*/ 0 h 85"/>
                <a:gd name="T10" fmla="*/ 2462 w 2462"/>
                <a:gd name="T11" fmla="*/ 43 h 85"/>
                <a:gd name="T12" fmla="*/ 2420 w 2462"/>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2462" h="85">
                  <a:moveTo>
                    <a:pt x="2420" y="85"/>
                  </a:moveTo>
                  <a:lnTo>
                    <a:pt x="43" y="85"/>
                  </a:lnTo>
                  <a:cubicBezTo>
                    <a:pt x="19" y="85"/>
                    <a:pt x="0" y="66"/>
                    <a:pt x="0" y="43"/>
                  </a:cubicBezTo>
                  <a:cubicBezTo>
                    <a:pt x="0" y="19"/>
                    <a:pt x="19" y="0"/>
                    <a:pt x="43" y="0"/>
                  </a:cubicBezTo>
                  <a:lnTo>
                    <a:pt x="2420" y="0"/>
                  </a:lnTo>
                  <a:cubicBezTo>
                    <a:pt x="2443" y="0"/>
                    <a:pt x="2462" y="19"/>
                    <a:pt x="2462" y="43"/>
                  </a:cubicBezTo>
                  <a:cubicBezTo>
                    <a:pt x="2462" y="66"/>
                    <a:pt x="2443" y="85"/>
                    <a:pt x="2420"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76">
              <a:extLst>
                <a:ext uri="{FF2B5EF4-FFF2-40B4-BE49-F238E27FC236}">
                  <a16:creationId xmlns:a16="http://schemas.microsoft.com/office/drawing/2014/main" id="{7F4A2244-B444-4ABC-9D07-F06E95805194}"/>
                </a:ext>
              </a:extLst>
            </p:cNvPr>
            <p:cNvSpPr>
              <a:spLocks/>
            </p:cNvSpPr>
            <p:nvPr/>
          </p:nvSpPr>
          <p:spPr bwMode="auto">
            <a:xfrm>
              <a:off x="8809412" y="1890060"/>
              <a:ext cx="823913" cy="30163"/>
            </a:xfrm>
            <a:custGeom>
              <a:avLst/>
              <a:gdLst>
                <a:gd name="T0" fmla="*/ 2250 w 2292"/>
                <a:gd name="T1" fmla="*/ 85 h 85"/>
                <a:gd name="T2" fmla="*/ 43 w 2292"/>
                <a:gd name="T3" fmla="*/ 85 h 85"/>
                <a:gd name="T4" fmla="*/ 0 w 2292"/>
                <a:gd name="T5" fmla="*/ 42 h 85"/>
                <a:gd name="T6" fmla="*/ 43 w 2292"/>
                <a:gd name="T7" fmla="*/ 0 h 85"/>
                <a:gd name="T8" fmla="*/ 2250 w 2292"/>
                <a:gd name="T9" fmla="*/ 0 h 85"/>
                <a:gd name="T10" fmla="*/ 2292 w 2292"/>
                <a:gd name="T11" fmla="*/ 42 h 85"/>
                <a:gd name="T12" fmla="*/ 2250 w 2292"/>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2292" h="85">
                  <a:moveTo>
                    <a:pt x="2250" y="85"/>
                  </a:moveTo>
                  <a:lnTo>
                    <a:pt x="43" y="85"/>
                  </a:lnTo>
                  <a:cubicBezTo>
                    <a:pt x="19" y="85"/>
                    <a:pt x="0" y="66"/>
                    <a:pt x="0" y="42"/>
                  </a:cubicBezTo>
                  <a:cubicBezTo>
                    <a:pt x="0" y="19"/>
                    <a:pt x="19" y="0"/>
                    <a:pt x="43" y="0"/>
                  </a:cubicBezTo>
                  <a:lnTo>
                    <a:pt x="2250" y="0"/>
                  </a:lnTo>
                  <a:cubicBezTo>
                    <a:pt x="2273" y="0"/>
                    <a:pt x="2292" y="19"/>
                    <a:pt x="2292" y="42"/>
                  </a:cubicBezTo>
                  <a:cubicBezTo>
                    <a:pt x="2292" y="66"/>
                    <a:pt x="2273" y="85"/>
                    <a:pt x="2250"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77">
              <a:extLst>
                <a:ext uri="{FF2B5EF4-FFF2-40B4-BE49-F238E27FC236}">
                  <a16:creationId xmlns:a16="http://schemas.microsoft.com/office/drawing/2014/main" id="{A689BA3F-45A6-4F64-9AEE-73E4BDBD10A1}"/>
                </a:ext>
              </a:extLst>
            </p:cNvPr>
            <p:cNvSpPr>
              <a:spLocks/>
            </p:cNvSpPr>
            <p:nvPr/>
          </p:nvSpPr>
          <p:spPr bwMode="auto">
            <a:xfrm>
              <a:off x="8871324" y="1035985"/>
              <a:ext cx="90488" cy="30163"/>
            </a:xfrm>
            <a:custGeom>
              <a:avLst/>
              <a:gdLst>
                <a:gd name="T0" fmla="*/ 212 w 255"/>
                <a:gd name="T1" fmla="*/ 85 h 85"/>
                <a:gd name="T2" fmla="*/ 43 w 255"/>
                <a:gd name="T3" fmla="*/ 85 h 85"/>
                <a:gd name="T4" fmla="*/ 0 w 255"/>
                <a:gd name="T5" fmla="*/ 42 h 85"/>
                <a:gd name="T6" fmla="*/ 43 w 255"/>
                <a:gd name="T7" fmla="*/ 0 h 85"/>
                <a:gd name="T8" fmla="*/ 212 w 255"/>
                <a:gd name="T9" fmla="*/ 0 h 85"/>
                <a:gd name="T10" fmla="*/ 255 w 255"/>
                <a:gd name="T11" fmla="*/ 42 h 85"/>
                <a:gd name="T12" fmla="*/ 212 w 255"/>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255" h="85">
                  <a:moveTo>
                    <a:pt x="212" y="85"/>
                  </a:moveTo>
                  <a:lnTo>
                    <a:pt x="43" y="85"/>
                  </a:lnTo>
                  <a:cubicBezTo>
                    <a:pt x="19" y="85"/>
                    <a:pt x="0" y="66"/>
                    <a:pt x="0" y="42"/>
                  </a:cubicBezTo>
                  <a:cubicBezTo>
                    <a:pt x="0" y="19"/>
                    <a:pt x="19" y="0"/>
                    <a:pt x="43" y="0"/>
                  </a:cubicBezTo>
                  <a:lnTo>
                    <a:pt x="212" y="0"/>
                  </a:lnTo>
                  <a:cubicBezTo>
                    <a:pt x="236" y="0"/>
                    <a:pt x="255" y="19"/>
                    <a:pt x="255" y="42"/>
                  </a:cubicBezTo>
                  <a:cubicBezTo>
                    <a:pt x="255" y="66"/>
                    <a:pt x="236" y="85"/>
                    <a:pt x="212"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78">
              <a:extLst>
                <a:ext uri="{FF2B5EF4-FFF2-40B4-BE49-F238E27FC236}">
                  <a16:creationId xmlns:a16="http://schemas.microsoft.com/office/drawing/2014/main" id="{14C81681-1A54-4478-A5DD-A90EC6A5C5FD}"/>
                </a:ext>
              </a:extLst>
            </p:cNvPr>
            <p:cNvSpPr>
              <a:spLocks/>
            </p:cNvSpPr>
            <p:nvPr/>
          </p:nvSpPr>
          <p:spPr bwMode="auto">
            <a:xfrm>
              <a:off x="8871324" y="1128060"/>
              <a:ext cx="90488" cy="30163"/>
            </a:xfrm>
            <a:custGeom>
              <a:avLst/>
              <a:gdLst>
                <a:gd name="T0" fmla="*/ 212 w 255"/>
                <a:gd name="T1" fmla="*/ 85 h 85"/>
                <a:gd name="T2" fmla="*/ 43 w 255"/>
                <a:gd name="T3" fmla="*/ 85 h 85"/>
                <a:gd name="T4" fmla="*/ 0 w 255"/>
                <a:gd name="T5" fmla="*/ 42 h 85"/>
                <a:gd name="T6" fmla="*/ 43 w 255"/>
                <a:gd name="T7" fmla="*/ 0 h 85"/>
                <a:gd name="T8" fmla="*/ 212 w 255"/>
                <a:gd name="T9" fmla="*/ 0 h 85"/>
                <a:gd name="T10" fmla="*/ 255 w 255"/>
                <a:gd name="T11" fmla="*/ 42 h 85"/>
                <a:gd name="T12" fmla="*/ 212 w 255"/>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255" h="85">
                  <a:moveTo>
                    <a:pt x="212" y="85"/>
                  </a:moveTo>
                  <a:lnTo>
                    <a:pt x="43" y="85"/>
                  </a:lnTo>
                  <a:cubicBezTo>
                    <a:pt x="19" y="85"/>
                    <a:pt x="0" y="66"/>
                    <a:pt x="0" y="42"/>
                  </a:cubicBezTo>
                  <a:cubicBezTo>
                    <a:pt x="0" y="19"/>
                    <a:pt x="19" y="0"/>
                    <a:pt x="43" y="0"/>
                  </a:cubicBezTo>
                  <a:lnTo>
                    <a:pt x="212" y="0"/>
                  </a:lnTo>
                  <a:cubicBezTo>
                    <a:pt x="236" y="0"/>
                    <a:pt x="255" y="19"/>
                    <a:pt x="255" y="42"/>
                  </a:cubicBezTo>
                  <a:cubicBezTo>
                    <a:pt x="255" y="66"/>
                    <a:pt x="236" y="85"/>
                    <a:pt x="212"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1" name="Group 420">
            <a:extLst>
              <a:ext uri="{FF2B5EF4-FFF2-40B4-BE49-F238E27FC236}">
                <a16:creationId xmlns:a16="http://schemas.microsoft.com/office/drawing/2014/main" id="{89CE1A41-F18F-44D3-8743-E82409D70A3B}"/>
              </a:ext>
            </a:extLst>
          </p:cNvPr>
          <p:cNvGrpSpPr/>
          <p:nvPr/>
        </p:nvGrpSpPr>
        <p:grpSpPr>
          <a:xfrm>
            <a:off x="6118508" y="4592924"/>
            <a:ext cx="1003284" cy="962130"/>
            <a:chOff x="6324974" y="4496735"/>
            <a:chExt cx="1431925" cy="1373188"/>
          </a:xfrm>
        </p:grpSpPr>
        <p:sp>
          <p:nvSpPr>
            <p:cNvPr id="422" name="Freeform 179">
              <a:extLst>
                <a:ext uri="{FF2B5EF4-FFF2-40B4-BE49-F238E27FC236}">
                  <a16:creationId xmlns:a16="http://schemas.microsoft.com/office/drawing/2014/main" id="{C3B8C2DD-0493-4CAE-86C9-38FEF40DA93C}"/>
                </a:ext>
              </a:extLst>
            </p:cNvPr>
            <p:cNvSpPr>
              <a:spLocks/>
            </p:cNvSpPr>
            <p:nvPr/>
          </p:nvSpPr>
          <p:spPr bwMode="auto">
            <a:xfrm>
              <a:off x="6553574" y="4511022"/>
              <a:ext cx="974725" cy="1343025"/>
            </a:xfrm>
            <a:custGeom>
              <a:avLst/>
              <a:gdLst>
                <a:gd name="T0" fmla="*/ 2122 w 2716"/>
                <a:gd name="T1" fmla="*/ 594 h 3735"/>
                <a:gd name="T2" fmla="*/ 2122 w 2716"/>
                <a:gd name="T3" fmla="*/ 0 h 3735"/>
                <a:gd name="T4" fmla="*/ 178 w 2716"/>
                <a:gd name="T5" fmla="*/ 0 h 3735"/>
                <a:gd name="T6" fmla="*/ 0 w 2716"/>
                <a:gd name="T7" fmla="*/ 178 h 3735"/>
                <a:gd name="T8" fmla="*/ 0 w 2716"/>
                <a:gd name="T9" fmla="*/ 3557 h 3735"/>
                <a:gd name="T10" fmla="*/ 178 w 2716"/>
                <a:gd name="T11" fmla="*/ 3735 h 3735"/>
                <a:gd name="T12" fmla="*/ 2538 w 2716"/>
                <a:gd name="T13" fmla="*/ 3735 h 3735"/>
                <a:gd name="T14" fmla="*/ 2716 w 2716"/>
                <a:gd name="T15" fmla="*/ 3557 h 3735"/>
                <a:gd name="T16" fmla="*/ 2716 w 2716"/>
                <a:gd name="T17" fmla="*/ 594 h 3735"/>
                <a:gd name="T18" fmla="*/ 2122 w 2716"/>
                <a:gd name="T19" fmla="*/ 594 h 3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6" h="3735">
                  <a:moveTo>
                    <a:pt x="2122" y="594"/>
                  </a:moveTo>
                  <a:lnTo>
                    <a:pt x="2122" y="0"/>
                  </a:lnTo>
                  <a:lnTo>
                    <a:pt x="178" y="0"/>
                  </a:lnTo>
                  <a:cubicBezTo>
                    <a:pt x="79" y="0"/>
                    <a:pt x="0" y="80"/>
                    <a:pt x="0" y="178"/>
                  </a:cubicBezTo>
                  <a:lnTo>
                    <a:pt x="0" y="3557"/>
                  </a:lnTo>
                  <a:cubicBezTo>
                    <a:pt x="0" y="3655"/>
                    <a:pt x="79" y="3735"/>
                    <a:pt x="178" y="3735"/>
                  </a:cubicBezTo>
                  <a:lnTo>
                    <a:pt x="2538" y="3735"/>
                  </a:lnTo>
                  <a:cubicBezTo>
                    <a:pt x="2636" y="3735"/>
                    <a:pt x="2716" y="3655"/>
                    <a:pt x="2716" y="3557"/>
                  </a:cubicBezTo>
                  <a:lnTo>
                    <a:pt x="2716" y="594"/>
                  </a:lnTo>
                  <a:lnTo>
                    <a:pt x="2122" y="594"/>
                  </a:lnTo>
                  <a:close/>
                </a:path>
              </a:pathLst>
            </a:custGeom>
            <a:solidFill>
              <a:srgbClr val="F3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Oval 180">
              <a:extLst>
                <a:ext uri="{FF2B5EF4-FFF2-40B4-BE49-F238E27FC236}">
                  <a16:creationId xmlns:a16="http://schemas.microsoft.com/office/drawing/2014/main" id="{3219091F-162F-45C5-A19F-6D2FA6C8A84D}"/>
                </a:ext>
              </a:extLst>
            </p:cNvPr>
            <p:cNvSpPr>
              <a:spLocks noChangeArrowheads="1"/>
            </p:cNvSpPr>
            <p:nvPr/>
          </p:nvSpPr>
          <p:spPr bwMode="auto">
            <a:xfrm>
              <a:off x="7650537" y="4938060"/>
              <a:ext cx="92075" cy="92075"/>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Oval 181">
              <a:extLst>
                <a:ext uri="{FF2B5EF4-FFF2-40B4-BE49-F238E27FC236}">
                  <a16:creationId xmlns:a16="http://schemas.microsoft.com/office/drawing/2014/main" id="{A1A6A732-67D3-4EE9-844B-2E2B141E66AC}"/>
                </a:ext>
              </a:extLst>
            </p:cNvPr>
            <p:cNvSpPr>
              <a:spLocks noChangeArrowheads="1"/>
            </p:cNvSpPr>
            <p:nvPr/>
          </p:nvSpPr>
          <p:spPr bwMode="auto">
            <a:xfrm>
              <a:off x="6340849" y="5334935"/>
              <a:ext cx="120650" cy="122238"/>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182">
              <a:extLst>
                <a:ext uri="{FF2B5EF4-FFF2-40B4-BE49-F238E27FC236}">
                  <a16:creationId xmlns:a16="http://schemas.microsoft.com/office/drawing/2014/main" id="{9A15C3E8-905B-4B6F-B925-0D0DD86CA10E}"/>
                </a:ext>
              </a:extLst>
            </p:cNvPr>
            <p:cNvSpPr>
              <a:spLocks/>
            </p:cNvSpPr>
            <p:nvPr/>
          </p:nvSpPr>
          <p:spPr bwMode="auto">
            <a:xfrm>
              <a:off x="6675812" y="5060297"/>
              <a:ext cx="730250" cy="396875"/>
            </a:xfrm>
            <a:custGeom>
              <a:avLst/>
              <a:gdLst>
                <a:gd name="T0" fmla="*/ 1528 w 2037"/>
                <a:gd name="T1" fmla="*/ 1103 h 1103"/>
                <a:gd name="T2" fmla="*/ 0 w 2037"/>
                <a:gd name="T3" fmla="*/ 1103 h 1103"/>
                <a:gd name="T4" fmla="*/ 1528 w 2037"/>
                <a:gd name="T5" fmla="*/ 0 h 1103"/>
                <a:gd name="T6" fmla="*/ 2037 w 2037"/>
                <a:gd name="T7" fmla="*/ 1103 h 1103"/>
                <a:gd name="T8" fmla="*/ 1528 w 2037"/>
                <a:gd name="T9" fmla="*/ 1103 h 1103"/>
              </a:gdLst>
              <a:ahLst/>
              <a:cxnLst>
                <a:cxn ang="0">
                  <a:pos x="T0" y="T1"/>
                </a:cxn>
                <a:cxn ang="0">
                  <a:pos x="T2" y="T3"/>
                </a:cxn>
                <a:cxn ang="0">
                  <a:pos x="T4" y="T5"/>
                </a:cxn>
                <a:cxn ang="0">
                  <a:pos x="T6" y="T7"/>
                </a:cxn>
                <a:cxn ang="0">
                  <a:pos x="T8" y="T9"/>
                </a:cxn>
              </a:cxnLst>
              <a:rect l="0" t="0" r="r" b="b"/>
              <a:pathLst>
                <a:path w="2037" h="1103">
                  <a:moveTo>
                    <a:pt x="1528" y="1103"/>
                  </a:moveTo>
                  <a:lnTo>
                    <a:pt x="0" y="1103"/>
                  </a:lnTo>
                  <a:lnTo>
                    <a:pt x="1528" y="0"/>
                  </a:lnTo>
                  <a:lnTo>
                    <a:pt x="2037" y="1103"/>
                  </a:lnTo>
                  <a:lnTo>
                    <a:pt x="1528" y="1103"/>
                  </a:lnTo>
                  <a:close/>
                </a:path>
              </a:pathLst>
            </a:custGeom>
            <a:solidFill>
              <a:srgbClr val="F9C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183">
              <a:extLst>
                <a:ext uri="{FF2B5EF4-FFF2-40B4-BE49-F238E27FC236}">
                  <a16:creationId xmlns:a16="http://schemas.microsoft.com/office/drawing/2014/main" id="{09B59C3F-176F-4EE7-A719-C7FAC976ECD1}"/>
                </a:ext>
              </a:extLst>
            </p:cNvPr>
            <p:cNvSpPr>
              <a:spLocks/>
            </p:cNvSpPr>
            <p:nvPr/>
          </p:nvSpPr>
          <p:spPr bwMode="auto">
            <a:xfrm>
              <a:off x="7315574" y="4511022"/>
              <a:ext cx="212725" cy="214313"/>
            </a:xfrm>
            <a:custGeom>
              <a:avLst/>
              <a:gdLst>
                <a:gd name="T0" fmla="*/ 0 w 594"/>
                <a:gd name="T1" fmla="*/ 0 h 594"/>
                <a:gd name="T2" fmla="*/ 594 w 594"/>
                <a:gd name="T3" fmla="*/ 594 h 594"/>
                <a:gd name="T4" fmla="*/ 0 w 594"/>
                <a:gd name="T5" fmla="*/ 594 h 594"/>
                <a:gd name="T6" fmla="*/ 0 w 594"/>
                <a:gd name="T7" fmla="*/ 0 h 594"/>
              </a:gdLst>
              <a:ahLst/>
              <a:cxnLst>
                <a:cxn ang="0">
                  <a:pos x="T0" y="T1"/>
                </a:cxn>
                <a:cxn ang="0">
                  <a:pos x="T2" y="T3"/>
                </a:cxn>
                <a:cxn ang="0">
                  <a:pos x="T4" y="T5"/>
                </a:cxn>
                <a:cxn ang="0">
                  <a:pos x="T6" y="T7"/>
                </a:cxn>
              </a:cxnLst>
              <a:rect l="0" t="0" r="r" b="b"/>
              <a:pathLst>
                <a:path w="594" h="594">
                  <a:moveTo>
                    <a:pt x="0" y="0"/>
                  </a:moveTo>
                  <a:cubicBezTo>
                    <a:pt x="232" y="232"/>
                    <a:pt x="362" y="362"/>
                    <a:pt x="594" y="594"/>
                  </a:cubicBezTo>
                  <a:lnTo>
                    <a:pt x="0" y="594"/>
                  </a:lnTo>
                  <a:lnTo>
                    <a:pt x="0" y="0"/>
                  </a:lnTo>
                  <a:close/>
                </a:path>
              </a:pathLst>
            </a:custGeom>
            <a:solidFill>
              <a:srgbClr val="C8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184">
              <a:extLst>
                <a:ext uri="{FF2B5EF4-FFF2-40B4-BE49-F238E27FC236}">
                  <a16:creationId xmlns:a16="http://schemas.microsoft.com/office/drawing/2014/main" id="{248F0245-DC42-46BC-BD84-CD35B6FC95A9}"/>
                </a:ext>
              </a:extLst>
            </p:cNvPr>
            <p:cNvSpPr>
              <a:spLocks/>
            </p:cNvSpPr>
            <p:nvPr/>
          </p:nvSpPr>
          <p:spPr bwMode="auto">
            <a:xfrm>
              <a:off x="7617199" y="4661835"/>
              <a:ext cx="66675" cy="66675"/>
            </a:xfrm>
            <a:custGeom>
              <a:avLst/>
              <a:gdLst>
                <a:gd name="T0" fmla="*/ 153 w 187"/>
                <a:gd name="T1" fmla="*/ 33 h 186"/>
                <a:gd name="T2" fmla="*/ 153 w 187"/>
                <a:gd name="T3" fmla="*/ 153 h 186"/>
                <a:gd name="T4" fmla="*/ 33 w 187"/>
                <a:gd name="T5" fmla="*/ 153 h 186"/>
                <a:gd name="T6" fmla="*/ 33 w 187"/>
                <a:gd name="T7" fmla="*/ 33 h 186"/>
                <a:gd name="T8" fmla="*/ 153 w 187"/>
                <a:gd name="T9" fmla="*/ 33 h 186"/>
              </a:gdLst>
              <a:ahLst/>
              <a:cxnLst>
                <a:cxn ang="0">
                  <a:pos x="T0" y="T1"/>
                </a:cxn>
                <a:cxn ang="0">
                  <a:pos x="T2" y="T3"/>
                </a:cxn>
                <a:cxn ang="0">
                  <a:pos x="T4" y="T5"/>
                </a:cxn>
                <a:cxn ang="0">
                  <a:pos x="T6" y="T7"/>
                </a:cxn>
                <a:cxn ang="0">
                  <a:pos x="T8" y="T9"/>
                </a:cxn>
              </a:cxnLst>
              <a:rect l="0" t="0" r="r" b="b"/>
              <a:pathLst>
                <a:path w="187" h="186">
                  <a:moveTo>
                    <a:pt x="153" y="33"/>
                  </a:moveTo>
                  <a:cubicBezTo>
                    <a:pt x="187" y="66"/>
                    <a:pt x="187" y="120"/>
                    <a:pt x="153" y="153"/>
                  </a:cubicBezTo>
                  <a:cubicBezTo>
                    <a:pt x="120" y="186"/>
                    <a:pt x="66" y="186"/>
                    <a:pt x="33" y="153"/>
                  </a:cubicBezTo>
                  <a:cubicBezTo>
                    <a:pt x="0" y="120"/>
                    <a:pt x="0" y="66"/>
                    <a:pt x="33" y="33"/>
                  </a:cubicBezTo>
                  <a:cubicBezTo>
                    <a:pt x="66" y="0"/>
                    <a:pt x="120" y="0"/>
                    <a:pt x="153" y="33"/>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185">
              <a:extLst>
                <a:ext uri="{FF2B5EF4-FFF2-40B4-BE49-F238E27FC236}">
                  <a16:creationId xmlns:a16="http://schemas.microsoft.com/office/drawing/2014/main" id="{EA8C0A59-DFBE-4635-B84A-E13B477FEE32}"/>
                </a:ext>
              </a:extLst>
            </p:cNvPr>
            <p:cNvSpPr>
              <a:spLocks/>
            </p:cNvSpPr>
            <p:nvPr/>
          </p:nvSpPr>
          <p:spPr bwMode="auto">
            <a:xfrm>
              <a:off x="7617199" y="5333347"/>
              <a:ext cx="66675" cy="66675"/>
            </a:xfrm>
            <a:custGeom>
              <a:avLst/>
              <a:gdLst>
                <a:gd name="T0" fmla="*/ 153 w 187"/>
                <a:gd name="T1" fmla="*/ 33 h 186"/>
                <a:gd name="T2" fmla="*/ 153 w 187"/>
                <a:gd name="T3" fmla="*/ 153 h 186"/>
                <a:gd name="T4" fmla="*/ 33 w 187"/>
                <a:gd name="T5" fmla="*/ 153 h 186"/>
                <a:gd name="T6" fmla="*/ 33 w 187"/>
                <a:gd name="T7" fmla="*/ 33 h 186"/>
                <a:gd name="T8" fmla="*/ 153 w 187"/>
                <a:gd name="T9" fmla="*/ 33 h 186"/>
              </a:gdLst>
              <a:ahLst/>
              <a:cxnLst>
                <a:cxn ang="0">
                  <a:pos x="T0" y="T1"/>
                </a:cxn>
                <a:cxn ang="0">
                  <a:pos x="T2" y="T3"/>
                </a:cxn>
                <a:cxn ang="0">
                  <a:pos x="T4" y="T5"/>
                </a:cxn>
                <a:cxn ang="0">
                  <a:pos x="T6" y="T7"/>
                </a:cxn>
                <a:cxn ang="0">
                  <a:pos x="T8" y="T9"/>
                </a:cxn>
              </a:cxnLst>
              <a:rect l="0" t="0" r="r" b="b"/>
              <a:pathLst>
                <a:path w="187" h="186">
                  <a:moveTo>
                    <a:pt x="153" y="33"/>
                  </a:moveTo>
                  <a:cubicBezTo>
                    <a:pt x="187" y="66"/>
                    <a:pt x="187" y="120"/>
                    <a:pt x="153" y="153"/>
                  </a:cubicBezTo>
                  <a:cubicBezTo>
                    <a:pt x="120" y="186"/>
                    <a:pt x="66" y="186"/>
                    <a:pt x="33" y="153"/>
                  </a:cubicBezTo>
                  <a:cubicBezTo>
                    <a:pt x="0" y="120"/>
                    <a:pt x="0" y="66"/>
                    <a:pt x="33" y="33"/>
                  </a:cubicBezTo>
                  <a:cubicBezTo>
                    <a:pt x="66" y="0"/>
                    <a:pt x="120" y="0"/>
                    <a:pt x="153" y="33"/>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186">
              <a:extLst>
                <a:ext uri="{FF2B5EF4-FFF2-40B4-BE49-F238E27FC236}">
                  <a16:creationId xmlns:a16="http://schemas.microsoft.com/office/drawing/2014/main" id="{3EA410D7-8837-48B4-B192-1932DCA1F0C4}"/>
                </a:ext>
              </a:extLst>
            </p:cNvPr>
            <p:cNvSpPr>
              <a:spLocks/>
            </p:cNvSpPr>
            <p:nvPr/>
          </p:nvSpPr>
          <p:spPr bwMode="auto">
            <a:xfrm>
              <a:off x="7404474" y="5698472"/>
              <a:ext cx="66675" cy="66675"/>
            </a:xfrm>
            <a:custGeom>
              <a:avLst/>
              <a:gdLst>
                <a:gd name="T0" fmla="*/ 153 w 186"/>
                <a:gd name="T1" fmla="*/ 33 h 186"/>
                <a:gd name="T2" fmla="*/ 153 w 186"/>
                <a:gd name="T3" fmla="*/ 153 h 186"/>
                <a:gd name="T4" fmla="*/ 33 w 186"/>
                <a:gd name="T5" fmla="*/ 153 h 186"/>
                <a:gd name="T6" fmla="*/ 33 w 186"/>
                <a:gd name="T7" fmla="*/ 33 h 186"/>
                <a:gd name="T8" fmla="*/ 153 w 186"/>
                <a:gd name="T9" fmla="*/ 33 h 186"/>
              </a:gdLst>
              <a:ahLst/>
              <a:cxnLst>
                <a:cxn ang="0">
                  <a:pos x="T0" y="T1"/>
                </a:cxn>
                <a:cxn ang="0">
                  <a:pos x="T2" y="T3"/>
                </a:cxn>
                <a:cxn ang="0">
                  <a:pos x="T4" y="T5"/>
                </a:cxn>
                <a:cxn ang="0">
                  <a:pos x="T6" y="T7"/>
                </a:cxn>
                <a:cxn ang="0">
                  <a:pos x="T8" y="T9"/>
                </a:cxn>
              </a:cxnLst>
              <a:rect l="0" t="0" r="r" b="b"/>
              <a:pathLst>
                <a:path w="186" h="186">
                  <a:moveTo>
                    <a:pt x="153" y="33"/>
                  </a:moveTo>
                  <a:cubicBezTo>
                    <a:pt x="186" y="66"/>
                    <a:pt x="186" y="120"/>
                    <a:pt x="153" y="153"/>
                  </a:cubicBezTo>
                  <a:cubicBezTo>
                    <a:pt x="120" y="186"/>
                    <a:pt x="66" y="186"/>
                    <a:pt x="33" y="153"/>
                  </a:cubicBezTo>
                  <a:cubicBezTo>
                    <a:pt x="0" y="120"/>
                    <a:pt x="0" y="66"/>
                    <a:pt x="33" y="33"/>
                  </a:cubicBezTo>
                  <a:cubicBezTo>
                    <a:pt x="66" y="0"/>
                    <a:pt x="120" y="0"/>
                    <a:pt x="153" y="33"/>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187">
              <a:extLst>
                <a:ext uri="{FF2B5EF4-FFF2-40B4-BE49-F238E27FC236}">
                  <a16:creationId xmlns:a16="http://schemas.microsoft.com/office/drawing/2014/main" id="{B0EED017-A02E-4AEC-88A4-8B8D8BE3B9BF}"/>
                </a:ext>
              </a:extLst>
            </p:cNvPr>
            <p:cNvSpPr>
              <a:spLocks/>
            </p:cNvSpPr>
            <p:nvPr/>
          </p:nvSpPr>
          <p:spPr bwMode="auto">
            <a:xfrm>
              <a:off x="7340974" y="5519085"/>
              <a:ext cx="96838" cy="106363"/>
            </a:xfrm>
            <a:custGeom>
              <a:avLst/>
              <a:gdLst>
                <a:gd name="T0" fmla="*/ 11 w 268"/>
                <a:gd name="T1" fmla="*/ 202 h 299"/>
                <a:gd name="T2" fmla="*/ 0 w 268"/>
                <a:gd name="T3" fmla="*/ 146 h 299"/>
                <a:gd name="T4" fmla="*/ 10 w 268"/>
                <a:gd name="T5" fmla="*/ 94 h 299"/>
                <a:gd name="T6" fmla="*/ 39 w 268"/>
                <a:gd name="T7" fmla="*/ 47 h 299"/>
                <a:gd name="T8" fmla="*/ 85 w 268"/>
                <a:gd name="T9" fmla="*/ 13 h 299"/>
                <a:gd name="T10" fmla="*/ 148 w 268"/>
                <a:gd name="T11" fmla="*/ 0 h 299"/>
                <a:gd name="T12" fmla="*/ 219 w 268"/>
                <a:gd name="T13" fmla="*/ 18 h 299"/>
                <a:gd name="T14" fmla="*/ 265 w 268"/>
                <a:gd name="T15" fmla="*/ 64 h 299"/>
                <a:gd name="T16" fmla="*/ 213 w 268"/>
                <a:gd name="T17" fmla="*/ 101 h 299"/>
                <a:gd name="T18" fmla="*/ 200 w 268"/>
                <a:gd name="T19" fmla="*/ 82 h 299"/>
                <a:gd name="T20" fmla="*/ 183 w 268"/>
                <a:gd name="T21" fmla="*/ 69 h 299"/>
                <a:gd name="T22" fmla="*/ 165 w 268"/>
                <a:gd name="T23" fmla="*/ 63 h 299"/>
                <a:gd name="T24" fmla="*/ 146 w 268"/>
                <a:gd name="T25" fmla="*/ 61 h 299"/>
                <a:gd name="T26" fmla="*/ 112 w 268"/>
                <a:gd name="T27" fmla="*/ 69 h 299"/>
                <a:gd name="T28" fmla="*/ 88 w 268"/>
                <a:gd name="T29" fmla="*/ 89 h 299"/>
                <a:gd name="T30" fmla="*/ 74 w 268"/>
                <a:gd name="T31" fmla="*/ 117 h 299"/>
                <a:gd name="T32" fmla="*/ 69 w 268"/>
                <a:gd name="T33" fmla="*/ 149 h 299"/>
                <a:gd name="T34" fmla="*/ 75 w 268"/>
                <a:gd name="T35" fmla="*/ 183 h 299"/>
                <a:gd name="T36" fmla="*/ 90 w 268"/>
                <a:gd name="T37" fmla="*/ 211 h 299"/>
                <a:gd name="T38" fmla="*/ 115 w 268"/>
                <a:gd name="T39" fmla="*/ 231 h 299"/>
                <a:gd name="T40" fmla="*/ 147 w 268"/>
                <a:gd name="T41" fmla="*/ 238 h 299"/>
                <a:gd name="T42" fmla="*/ 166 w 268"/>
                <a:gd name="T43" fmla="*/ 236 h 299"/>
                <a:gd name="T44" fmla="*/ 184 w 268"/>
                <a:gd name="T45" fmla="*/ 229 h 299"/>
                <a:gd name="T46" fmla="*/ 201 w 268"/>
                <a:gd name="T47" fmla="*/ 216 h 299"/>
                <a:gd name="T48" fmla="*/ 213 w 268"/>
                <a:gd name="T49" fmla="*/ 197 h 299"/>
                <a:gd name="T50" fmla="*/ 268 w 268"/>
                <a:gd name="T51" fmla="*/ 230 h 299"/>
                <a:gd name="T52" fmla="*/ 249 w 268"/>
                <a:gd name="T53" fmla="*/ 259 h 299"/>
                <a:gd name="T54" fmla="*/ 218 w 268"/>
                <a:gd name="T55" fmla="*/ 281 h 299"/>
                <a:gd name="T56" fmla="*/ 182 w 268"/>
                <a:gd name="T57" fmla="*/ 294 h 299"/>
                <a:gd name="T58" fmla="*/ 145 w 268"/>
                <a:gd name="T59" fmla="*/ 299 h 299"/>
                <a:gd name="T60" fmla="*/ 86 w 268"/>
                <a:gd name="T61" fmla="*/ 285 h 299"/>
                <a:gd name="T62" fmla="*/ 41 w 268"/>
                <a:gd name="T63" fmla="*/ 251 h 299"/>
                <a:gd name="T64" fmla="*/ 11 w 268"/>
                <a:gd name="T65" fmla="*/ 202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299">
                  <a:moveTo>
                    <a:pt x="11" y="202"/>
                  </a:moveTo>
                  <a:cubicBezTo>
                    <a:pt x="4" y="184"/>
                    <a:pt x="0" y="165"/>
                    <a:pt x="0" y="146"/>
                  </a:cubicBezTo>
                  <a:cubicBezTo>
                    <a:pt x="0" y="129"/>
                    <a:pt x="3" y="111"/>
                    <a:pt x="10" y="94"/>
                  </a:cubicBezTo>
                  <a:cubicBezTo>
                    <a:pt x="17" y="76"/>
                    <a:pt x="26" y="60"/>
                    <a:pt x="39" y="47"/>
                  </a:cubicBezTo>
                  <a:cubicBezTo>
                    <a:pt x="52" y="33"/>
                    <a:pt x="67" y="22"/>
                    <a:pt x="85" y="13"/>
                  </a:cubicBezTo>
                  <a:cubicBezTo>
                    <a:pt x="104" y="4"/>
                    <a:pt x="124" y="0"/>
                    <a:pt x="148" y="0"/>
                  </a:cubicBezTo>
                  <a:cubicBezTo>
                    <a:pt x="175" y="0"/>
                    <a:pt x="199" y="6"/>
                    <a:pt x="219" y="18"/>
                  </a:cubicBezTo>
                  <a:cubicBezTo>
                    <a:pt x="240" y="30"/>
                    <a:pt x="255" y="45"/>
                    <a:pt x="265" y="64"/>
                  </a:cubicBezTo>
                  <a:lnTo>
                    <a:pt x="213" y="101"/>
                  </a:lnTo>
                  <a:cubicBezTo>
                    <a:pt x="209" y="93"/>
                    <a:pt x="205" y="87"/>
                    <a:pt x="200" y="82"/>
                  </a:cubicBezTo>
                  <a:cubicBezTo>
                    <a:pt x="195" y="77"/>
                    <a:pt x="189" y="72"/>
                    <a:pt x="183" y="69"/>
                  </a:cubicBezTo>
                  <a:cubicBezTo>
                    <a:pt x="177" y="66"/>
                    <a:pt x="171" y="64"/>
                    <a:pt x="165" y="63"/>
                  </a:cubicBezTo>
                  <a:cubicBezTo>
                    <a:pt x="158" y="61"/>
                    <a:pt x="152" y="61"/>
                    <a:pt x="146" y="61"/>
                  </a:cubicBezTo>
                  <a:cubicBezTo>
                    <a:pt x="133" y="61"/>
                    <a:pt x="122" y="63"/>
                    <a:pt x="112" y="69"/>
                  </a:cubicBezTo>
                  <a:cubicBezTo>
                    <a:pt x="102" y="74"/>
                    <a:pt x="94" y="81"/>
                    <a:pt x="88" y="89"/>
                  </a:cubicBezTo>
                  <a:cubicBezTo>
                    <a:pt x="82" y="97"/>
                    <a:pt x="77" y="107"/>
                    <a:pt x="74" y="117"/>
                  </a:cubicBezTo>
                  <a:cubicBezTo>
                    <a:pt x="71" y="128"/>
                    <a:pt x="69" y="138"/>
                    <a:pt x="69" y="149"/>
                  </a:cubicBezTo>
                  <a:cubicBezTo>
                    <a:pt x="69" y="161"/>
                    <a:pt x="71" y="172"/>
                    <a:pt x="75" y="183"/>
                  </a:cubicBezTo>
                  <a:cubicBezTo>
                    <a:pt x="78" y="193"/>
                    <a:pt x="83" y="203"/>
                    <a:pt x="90" y="211"/>
                  </a:cubicBezTo>
                  <a:cubicBezTo>
                    <a:pt x="97" y="219"/>
                    <a:pt x="105" y="226"/>
                    <a:pt x="115" y="231"/>
                  </a:cubicBezTo>
                  <a:cubicBezTo>
                    <a:pt x="124" y="236"/>
                    <a:pt x="135" y="238"/>
                    <a:pt x="147" y="238"/>
                  </a:cubicBezTo>
                  <a:cubicBezTo>
                    <a:pt x="153" y="238"/>
                    <a:pt x="159" y="237"/>
                    <a:pt x="166" y="236"/>
                  </a:cubicBezTo>
                  <a:cubicBezTo>
                    <a:pt x="172" y="234"/>
                    <a:pt x="178" y="232"/>
                    <a:pt x="184" y="229"/>
                  </a:cubicBezTo>
                  <a:cubicBezTo>
                    <a:pt x="190" y="226"/>
                    <a:pt x="196" y="221"/>
                    <a:pt x="201" y="216"/>
                  </a:cubicBezTo>
                  <a:cubicBezTo>
                    <a:pt x="206" y="211"/>
                    <a:pt x="210" y="205"/>
                    <a:pt x="213" y="197"/>
                  </a:cubicBezTo>
                  <a:lnTo>
                    <a:pt x="268" y="230"/>
                  </a:lnTo>
                  <a:cubicBezTo>
                    <a:pt x="264" y="241"/>
                    <a:pt x="257" y="251"/>
                    <a:pt x="249" y="259"/>
                  </a:cubicBezTo>
                  <a:cubicBezTo>
                    <a:pt x="240" y="268"/>
                    <a:pt x="230" y="275"/>
                    <a:pt x="218" y="281"/>
                  </a:cubicBezTo>
                  <a:cubicBezTo>
                    <a:pt x="207" y="287"/>
                    <a:pt x="195" y="291"/>
                    <a:pt x="182" y="294"/>
                  </a:cubicBezTo>
                  <a:cubicBezTo>
                    <a:pt x="170" y="297"/>
                    <a:pt x="157" y="299"/>
                    <a:pt x="145" y="299"/>
                  </a:cubicBezTo>
                  <a:cubicBezTo>
                    <a:pt x="124" y="299"/>
                    <a:pt x="104" y="294"/>
                    <a:pt x="86" y="285"/>
                  </a:cubicBezTo>
                  <a:cubicBezTo>
                    <a:pt x="69" y="277"/>
                    <a:pt x="53" y="265"/>
                    <a:pt x="41" y="251"/>
                  </a:cubicBezTo>
                  <a:cubicBezTo>
                    <a:pt x="28" y="237"/>
                    <a:pt x="18" y="220"/>
                    <a:pt x="11" y="202"/>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188">
              <a:extLst>
                <a:ext uri="{FF2B5EF4-FFF2-40B4-BE49-F238E27FC236}">
                  <a16:creationId xmlns:a16="http://schemas.microsoft.com/office/drawing/2014/main" id="{00AE17CD-7BD0-4E9E-9C74-BF938592C790}"/>
                </a:ext>
              </a:extLst>
            </p:cNvPr>
            <p:cNvSpPr>
              <a:spLocks noEditPoints="1"/>
            </p:cNvSpPr>
            <p:nvPr/>
          </p:nvSpPr>
          <p:spPr bwMode="auto">
            <a:xfrm>
              <a:off x="7128249" y="4893610"/>
              <a:ext cx="98425" cy="106363"/>
            </a:xfrm>
            <a:custGeom>
              <a:avLst/>
              <a:gdLst>
                <a:gd name="T0" fmla="*/ 168 w 276"/>
                <a:gd name="T1" fmla="*/ 0 h 294"/>
                <a:gd name="T2" fmla="*/ 276 w 276"/>
                <a:gd name="T3" fmla="*/ 294 h 294"/>
                <a:gd name="T4" fmla="*/ 206 w 276"/>
                <a:gd name="T5" fmla="*/ 294 h 294"/>
                <a:gd name="T6" fmla="*/ 183 w 276"/>
                <a:gd name="T7" fmla="*/ 228 h 294"/>
                <a:gd name="T8" fmla="*/ 92 w 276"/>
                <a:gd name="T9" fmla="*/ 228 h 294"/>
                <a:gd name="T10" fmla="*/ 69 w 276"/>
                <a:gd name="T11" fmla="*/ 294 h 294"/>
                <a:gd name="T12" fmla="*/ 0 w 276"/>
                <a:gd name="T13" fmla="*/ 294 h 294"/>
                <a:gd name="T14" fmla="*/ 107 w 276"/>
                <a:gd name="T15" fmla="*/ 0 h 294"/>
                <a:gd name="T16" fmla="*/ 168 w 276"/>
                <a:gd name="T17" fmla="*/ 0 h 294"/>
                <a:gd name="T18" fmla="*/ 172 w 276"/>
                <a:gd name="T19" fmla="*/ 181 h 294"/>
                <a:gd name="T20" fmla="*/ 138 w 276"/>
                <a:gd name="T21" fmla="*/ 77 h 294"/>
                <a:gd name="T22" fmla="*/ 102 w 276"/>
                <a:gd name="T23" fmla="*/ 181 h 294"/>
                <a:gd name="T24" fmla="*/ 172 w 276"/>
                <a:gd name="T25" fmla="*/ 1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94">
                  <a:moveTo>
                    <a:pt x="168" y="0"/>
                  </a:moveTo>
                  <a:lnTo>
                    <a:pt x="276" y="294"/>
                  </a:lnTo>
                  <a:lnTo>
                    <a:pt x="206" y="294"/>
                  </a:lnTo>
                  <a:lnTo>
                    <a:pt x="183" y="228"/>
                  </a:lnTo>
                  <a:lnTo>
                    <a:pt x="92" y="228"/>
                  </a:lnTo>
                  <a:lnTo>
                    <a:pt x="69" y="294"/>
                  </a:lnTo>
                  <a:lnTo>
                    <a:pt x="0" y="294"/>
                  </a:lnTo>
                  <a:lnTo>
                    <a:pt x="107" y="0"/>
                  </a:lnTo>
                  <a:lnTo>
                    <a:pt x="168" y="0"/>
                  </a:lnTo>
                  <a:close/>
                  <a:moveTo>
                    <a:pt x="172" y="181"/>
                  </a:moveTo>
                  <a:lnTo>
                    <a:pt x="138" y="77"/>
                  </a:lnTo>
                  <a:lnTo>
                    <a:pt x="102" y="181"/>
                  </a:lnTo>
                  <a:lnTo>
                    <a:pt x="172" y="181"/>
                  </a:ln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189">
              <a:extLst>
                <a:ext uri="{FF2B5EF4-FFF2-40B4-BE49-F238E27FC236}">
                  <a16:creationId xmlns:a16="http://schemas.microsoft.com/office/drawing/2014/main" id="{B0BBEAC1-5A4A-4E29-A767-950A744A4118}"/>
                </a:ext>
              </a:extLst>
            </p:cNvPr>
            <p:cNvSpPr>
              <a:spLocks noEditPoints="1"/>
            </p:cNvSpPr>
            <p:nvPr/>
          </p:nvSpPr>
          <p:spPr bwMode="auto">
            <a:xfrm>
              <a:off x="6645649" y="5519085"/>
              <a:ext cx="87313" cy="104775"/>
            </a:xfrm>
            <a:custGeom>
              <a:avLst/>
              <a:gdLst>
                <a:gd name="T0" fmla="*/ 229 w 244"/>
                <a:gd name="T1" fmla="*/ 170 h 294"/>
                <a:gd name="T2" fmla="*/ 244 w 244"/>
                <a:gd name="T3" fmla="*/ 219 h 294"/>
                <a:gd name="T4" fmla="*/ 236 w 244"/>
                <a:gd name="T5" fmla="*/ 252 h 294"/>
                <a:gd name="T6" fmla="*/ 214 w 244"/>
                <a:gd name="T7" fmla="*/ 276 h 294"/>
                <a:gd name="T8" fmla="*/ 182 w 244"/>
                <a:gd name="T9" fmla="*/ 290 h 294"/>
                <a:gd name="T10" fmla="*/ 144 w 244"/>
                <a:gd name="T11" fmla="*/ 294 h 294"/>
                <a:gd name="T12" fmla="*/ 0 w 244"/>
                <a:gd name="T13" fmla="*/ 294 h 294"/>
                <a:gd name="T14" fmla="*/ 0 w 244"/>
                <a:gd name="T15" fmla="*/ 0 h 294"/>
                <a:gd name="T16" fmla="*/ 164 w 244"/>
                <a:gd name="T17" fmla="*/ 0 h 294"/>
                <a:gd name="T18" fmla="*/ 192 w 244"/>
                <a:gd name="T19" fmla="*/ 7 h 294"/>
                <a:gd name="T20" fmla="*/ 213 w 244"/>
                <a:gd name="T21" fmla="*/ 24 h 294"/>
                <a:gd name="T22" fmla="*/ 226 w 244"/>
                <a:gd name="T23" fmla="*/ 48 h 294"/>
                <a:gd name="T24" fmla="*/ 231 w 244"/>
                <a:gd name="T25" fmla="*/ 76 h 294"/>
                <a:gd name="T26" fmla="*/ 221 w 244"/>
                <a:gd name="T27" fmla="*/ 115 h 294"/>
                <a:gd name="T28" fmla="*/ 189 w 244"/>
                <a:gd name="T29" fmla="*/ 144 h 294"/>
                <a:gd name="T30" fmla="*/ 229 w 244"/>
                <a:gd name="T31" fmla="*/ 170 h 294"/>
                <a:gd name="T32" fmla="*/ 174 w 244"/>
                <a:gd name="T33" fmla="*/ 205 h 294"/>
                <a:gd name="T34" fmla="*/ 166 w 244"/>
                <a:gd name="T35" fmla="*/ 182 h 294"/>
                <a:gd name="T36" fmla="*/ 147 w 244"/>
                <a:gd name="T37" fmla="*/ 173 h 294"/>
                <a:gd name="T38" fmla="*/ 68 w 244"/>
                <a:gd name="T39" fmla="*/ 173 h 294"/>
                <a:gd name="T40" fmla="*/ 68 w 244"/>
                <a:gd name="T41" fmla="*/ 237 h 294"/>
                <a:gd name="T42" fmla="*/ 144 w 244"/>
                <a:gd name="T43" fmla="*/ 237 h 294"/>
                <a:gd name="T44" fmla="*/ 166 w 244"/>
                <a:gd name="T45" fmla="*/ 228 h 294"/>
                <a:gd name="T46" fmla="*/ 174 w 244"/>
                <a:gd name="T47" fmla="*/ 205 h 294"/>
                <a:gd name="T48" fmla="*/ 164 w 244"/>
                <a:gd name="T49" fmla="*/ 88 h 294"/>
                <a:gd name="T50" fmla="*/ 156 w 244"/>
                <a:gd name="T51" fmla="*/ 66 h 294"/>
                <a:gd name="T52" fmla="*/ 138 w 244"/>
                <a:gd name="T53" fmla="*/ 58 h 294"/>
                <a:gd name="T54" fmla="*/ 68 w 244"/>
                <a:gd name="T55" fmla="*/ 58 h 294"/>
                <a:gd name="T56" fmla="*/ 68 w 244"/>
                <a:gd name="T57" fmla="*/ 119 h 294"/>
                <a:gd name="T58" fmla="*/ 135 w 244"/>
                <a:gd name="T59" fmla="*/ 119 h 294"/>
                <a:gd name="T60" fmla="*/ 155 w 244"/>
                <a:gd name="T61" fmla="*/ 112 h 294"/>
                <a:gd name="T62" fmla="*/ 164 w 244"/>
                <a:gd name="T63" fmla="*/ 8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94">
                  <a:moveTo>
                    <a:pt x="229" y="170"/>
                  </a:moveTo>
                  <a:cubicBezTo>
                    <a:pt x="239" y="183"/>
                    <a:pt x="244" y="199"/>
                    <a:pt x="244" y="219"/>
                  </a:cubicBezTo>
                  <a:cubicBezTo>
                    <a:pt x="244" y="232"/>
                    <a:pt x="241" y="243"/>
                    <a:pt x="236" y="252"/>
                  </a:cubicBezTo>
                  <a:cubicBezTo>
                    <a:pt x="230" y="262"/>
                    <a:pt x="223" y="269"/>
                    <a:pt x="214" y="276"/>
                  </a:cubicBezTo>
                  <a:cubicBezTo>
                    <a:pt x="205" y="282"/>
                    <a:pt x="194" y="287"/>
                    <a:pt x="182" y="290"/>
                  </a:cubicBezTo>
                  <a:cubicBezTo>
                    <a:pt x="170" y="293"/>
                    <a:pt x="157" y="294"/>
                    <a:pt x="144" y="294"/>
                  </a:cubicBezTo>
                  <a:lnTo>
                    <a:pt x="0" y="294"/>
                  </a:lnTo>
                  <a:lnTo>
                    <a:pt x="0" y="0"/>
                  </a:lnTo>
                  <a:lnTo>
                    <a:pt x="164" y="0"/>
                  </a:lnTo>
                  <a:cubicBezTo>
                    <a:pt x="174" y="0"/>
                    <a:pt x="184" y="2"/>
                    <a:pt x="192" y="7"/>
                  </a:cubicBezTo>
                  <a:cubicBezTo>
                    <a:pt x="200" y="11"/>
                    <a:pt x="207" y="17"/>
                    <a:pt x="213" y="24"/>
                  </a:cubicBezTo>
                  <a:cubicBezTo>
                    <a:pt x="219" y="31"/>
                    <a:pt x="223" y="39"/>
                    <a:pt x="226" y="48"/>
                  </a:cubicBezTo>
                  <a:cubicBezTo>
                    <a:pt x="230" y="57"/>
                    <a:pt x="231" y="66"/>
                    <a:pt x="231" y="76"/>
                  </a:cubicBezTo>
                  <a:cubicBezTo>
                    <a:pt x="231" y="90"/>
                    <a:pt x="228" y="103"/>
                    <a:pt x="221" y="115"/>
                  </a:cubicBezTo>
                  <a:cubicBezTo>
                    <a:pt x="214" y="128"/>
                    <a:pt x="203" y="137"/>
                    <a:pt x="189" y="144"/>
                  </a:cubicBezTo>
                  <a:cubicBezTo>
                    <a:pt x="206" y="149"/>
                    <a:pt x="219" y="157"/>
                    <a:pt x="229" y="170"/>
                  </a:cubicBezTo>
                  <a:close/>
                  <a:moveTo>
                    <a:pt x="174" y="205"/>
                  </a:moveTo>
                  <a:cubicBezTo>
                    <a:pt x="174" y="196"/>
                    <a:pt x="172" y="188"/>
                    <a:pt x="166" y="182"/>
                  </a:cubicBezTo>
                  <a:cubicBezTo>
                    <a:pt x="161" y="176"/>
                    <a:pt x="155" y="173"/>
                    <a:pt x="147" y="173"/>
                  </a:cubicBezTo>
                  <a:lnTo>
                    <a:pt x="68" y="173"/>
                  </a:lnTo>
                  <a:lnTo>
                    <a:pt x="68" y="237"/>
                  </a:lnTo>
                  <a:lnTo>
                    <a:pt x="144" y="237"/>
                  </a:lnTo>
                  <a:cubicBezTo>
                    <a:pt x="153" y="237"/>
                    <a:pt x="160" y="234"/>
                    <a:pt x="166" y="228"/>
                  </a:cubicBezTo>
                  <a:cubicBezTo>
                    <a:pt x="171" y="222"/>
                    <a:pt x="174" y="215"/>
                    <a:pt x="174" y="205"/>
                  </a:cubicBezTo>
                  <a:close/>
                  <a:moveTo>
                    <a:pt x="164" y="88"/>
                  </a:moveTo>
                  <a:cubicBezTo>
                    <a:pt x="164" y="79"/>
                    <a:pt x="161" y="71"/>
                    <a:pt x="156" y="66"/>
                  </a:cubicBezTo>
                  <a:cubicBezTo>
                    <a:pt x="151" y="61"/>
                    <a:pt x="145" y="58"/>
                    <a:pt x="138" y="58"/>
                  </a:cubicBezTo>
                  <a:lnTo>
                    <a:pt x="68" y="58"/>
                  </a:lnTo>
                  <a:lnTo>
                    <a:pt x="68" y="119"/>
                  </a:lnTo>
                  <a:lnTo>
                    <a:pt x="135" y="119"/>
                  </a:lnTo>
                  <a:cubicBezTo>
                    <a:pt x="142" y="119"/>
                    <a:pt x="149" y="117"/>
                    <a:pt x="155" y="112"/>
                  </a:cubicBezTo>
                  <a:cubicBezTo>
                    <a:pt x="161" y="107"/>
                    <a:pt x="164" y="99"/>
                    <a:pt x="164" y="88"/>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190">
              <a:extLst>
                <a:ext uri="{FF2B5EF4-FFF2-40B4-BE49-F238E27FC236}">
                  <a16:creationId xmlns:a16="http://schemas.microsoft.com/office/drawing/2014/main" id="{7473BE03-999E-471B-81CF-E9FB4313430A}"/>
                </a:ext>
              </a:extLst>
            </p:cNvPr>
            <p:cNvSpPr>
              <a:spLocks/>
            </p:cNvSpPr>
            <p:nvPr/>
          </p:nvSpPr>
          <p:spPr bwMode="auto">
            <a:xfrm>
              <a:off x="6397999" y="5088872"/>
              <a:ext cx="66675" cy="66675"/>
            </a:xfrm>
            <a:custGeom>
              <a:avLst/>
              <a:gdLst>
                <a:gd name="T0" fmla="*/ 153 w 186"/>
                <a:gd name="T1" fmla="*/ 34 h 187"/>
                <a:gd name="T2" fmla="*/ 153 w 186"/>
                <a:gd name="T3" fmla="*/ 154 h 187"/>
                <a:gd name="T4" fmla="*/ 33 w 186"/>
                <a:gd name="T5" fmla="*/ 154 h 187"/>
                <a:gd name="T6" fmla="*/ 33 w 186"/>
                <a:gd name="T7" fmla="*/ 34 h 187"/>
                <a:gd name="T8" fmla="*/ 153 w 186"/>
                <a:gd name="T9" fmla="*/ 34 h 187"/>
              </a:gdLst>
              <a:ahLst/>
              <a:cxnLst>
                <a:cxn ang="0">
                  <a:pos x="T0" y="T1"/>
                </a:cxn>
                <a:cxn ang="0">
                  <a:pos x="T2" y="T3"/>
                </a:cxn>
                <a:cxn ang="0">
                  <a:pos x="T4" y="T5"/>
                </a:cxn>
                <a:cxn ang="0">
                  <a:pos x="T6" y="T7"/>
                </a:cxn>
                <a:cxn ang="0">
                  <a:pos x="T8" y="T9"/>
                </a:cxn>
              </a:cxnLst>
              <a:rect l="0" t="0" r="r" b="b"/>
              <a:pathLst>
                <a:path w="186" h="187">
                  <a:moveTo>
                    <a:pt x="153" y="34"/>
                  </a:moveTo>
                  <a:cubicBezTo>
                    <a:pt x="186" y="67"/>
                    <a:pt x="186" y="121"/>
                    <a:pt x="153" y="154"/>
                  </a:cubicBezTo>
                  <a:cubicBezTo>
                    <a:pt x="120" y="187"/>
                    <a:pt x="66" y="187"/>
                    <a:pt x="33" y="154"/>
                  </a:cubicBezTo>
                  <a:cubicBezTo>
                    <a:pt x="0" y="121"/>
                    <a:pt x="0" y="67"/>
                    <a:pt x="33" y="34"/>
                  </a:cubicBezTo>
                  <a:cubicBezTo>
                    <a:pt x="66" y="0"/>
                    <a:pt x="120" y="0"/>
                    <a:pt x="153" y="3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191">
              <a:extLst>
                <a:ext uri="{FF2B5EF4-FFF2-40B4-BE49-F238E27FC236}">
                  <a16:creationId xmlns:a16="http://schemas.microsoft.com/office/drawing/2014/main" id="{D7A4207F-A1BC-410A-95C2-A4CE18276B32}"/>
                </a:ext>
              </a:extLst>
            </p:cNvPr>
            <p:cNvSpPr>
              <a:spLocks/>
            </p:cNvSpPr>
            <p:nvPr/>
          </p:nvSpPr>
          <p:spPr bwMode="auto">
            <a:xfrm>
              <a:off x="7299699" y="4496735"/>
              <a:ext cx="244475" cy="244475"/>
            </a:xfrm>
            <a:custGeom>
              <a:avLst/>
              <a:gdLst>
                <a:gd name="T0" fmla="*/ 637 w 679"/>
                <a:gd name="T1" fmla="*/ 679 h 679"/>
                <a:gd name="T2" fmla="*/ 43 w 679"/>
                <a:gd name="T3" fmla="*/ 679 h 679"/>
                <a:gd name="T4" fmla="*/ 0 w 679"/>
                <a:gd name="T5" fmla="*/ 636 h 679"/>
                <a:gd name="T6" fmla="*/ 0 w 679"/>
                <a:gd name="T7" fmla="*/ 42 h 679"/>
                <a:gd name="T8" fmla="*/ 43 w 679"/>
                <a:gd name="T9" fmla="*/ 0 h 679"/>
                <a:gd name="T10" fmla="*/ 85 w 679"/>
                <a:gd name="T11" fmla="*/ 42 h 679"/>
                <a:gd name="T12" fmla="*/ 85 w 679"/>
                <a:gd name="T13" fmla="*/ 594 h 679"/>
                <a:gd name="T14" fmla="*/ 637 w 679"/>
                <a:gd name="T15" fmla="*/ 594 h 679"/>
                <a:gd name="T16" fmla="*/ 679 w 679"/>
                <a:gd name="T17" fmla="*/ 636 h 679"/>
                <a:gd name="T18" fmla="*/ 637 w 679"/>
                <a:gd name="T19" fmla="*/ 679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679">
                  <a:moveTo>
                    <a:pt x="637" y="679"/>
                  </a:moveTo>
                  <a:lnTo>
                    <a:pt x="43" y="679"/>
                  </a:lnTo>
                  <a:cubicBezTo>
                    <a:pt x="19" y="679"/>
                    <a:pt x="0" y="660"/>
                    <a:pt x="0" y="636"/>
                  </a:cubicBezTo>
                  <a:lnTo>
                    <a:pt x="0" y="42"/>
                  </a:lnTo>
                  <a:cubicBezTo>
                    <a:pt x="0" y="19"/>
                    <a:pt x="19" y="0"/>
                    <a:pt x="43" y="0"/>
                  </a:cubicBezTo>
                  <a:cubicBezTo>
                    <a:pt x="66" y="0"/>
                    <a:pt x="85" y="19"/>
                    <a:pt x="85" y="42"/>
                  </a:cubicBezTo>
                  <a:lnTo>
                    <a:pt x="85" y="594"/>
                  </a:lnTo>
                  <a:lnTo>
                    <a:pt x="637" y="594"/>
                  </a:lnTo>
                  <a:cubicBezTo>
                    <a:pt x="660" y="594"/>
                    <a:pt x="679" y="613"/>
                    <a:pt x="679" y="636"/>
                  </a:cubicBezTo>
                  <a:cubicBezTo>
                    <a:pt x="679" y="660"/>
                    <a:pt x="660" y="679"/>
                    <a:pt x="637" y="67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192">
              <a:extLst>
                <a:ext uri="{FF2B5EF4-FFF2-40B4-BE49-F238E27FC236}">
                  <a16:creationId xmlns:a16="http://schemas.microsoft.com/office/drawing/2014/main" id="{5DFDF763-27E7-4FEC-93A4-7F79F8A01E8A}"/>
                </a:ext>
              </a:extLst>
            </p:cNvPr>
            <p:cNvSpPr>
              <a:spLocks noEditPoints="1"/>
            </p:cNvSpPr>
            <p:nvPr/>
          </p:nvSpPr>
          <p:spPr bwMode="auto">
            <a:xfrm>
              <a:off x="6537699" y="4496735"/>
              <a:ext cx="1006475" cy="1373188"/>
            </a:xfrm>
            <a:custGeom>
              <a:avLst/>
              <a:gdLst>
                <a:gd name="T0" fmla="*/ 221 w 2801"/>
                <a:gd name="T1" fmla="*/ 84 h 3819"/>
                <a:gd name="T2" fmla="*/ 85 w 2801"/>
                <a:gd name="T3" fmla="*/ 220 h 3819"/>
                <a:gd name="T4" fmla="*/ 85 w 2801"/>
                <a:gd name="T5" fmla="*/ 3599 h 3819"/>
                <a:gd name="T6" fmla="*/ 221 w 2801"/>
                <a:gd name="T7" fmla="*/ 3734 h 3819"/>
                <a:gd name="T8" fmla="*/ 2581 w 2801"/>
                <a:gd name="T9" fmla="*/ 3734 h 3819"/>
                <a:gd name="T10" fmla="*/ 2716 w 2801"/>
                <a:gd name="T11" fmla="*/ 3599 h 3819"/>
                <a:gd name="T12" fmla="*/ 2716 w 2801"/>
                <a:gd name="T13" fmla="*/ 654 h 3819"/>
                <a:gd name="T14" fmla="*/ 2350 w 2801"/>
                <a:gd name="T15" fmla="*/ 288 h 3819"/>
                <a:gd name="T16" fmla="*/ 2147 w 2801"/>
                <a:gd name="T17" fmla="*/ 84 h 3819"/>
                <a:gd name="T18" fmla="*/ 221 w 2801"/>
                <a:gd name="T19" fmla="*/ 84 h 3819"/>
                <a:gd name="T20" fmla="*/ 2581 w 2801"/>
                <a:gd name="T21" fmla="*/ 3819 h 3819"/>
                <a:gd name="T22" fmla="*/ 221 w 2801"/>
                <a:gd name="T23" fmla="*/ 3819 h 3819"/>
                <a:gd name="T24" fmla="*/ 0 w 2801"/>
                <a:gd name="T25" fmla="*/ 3599 h 3819"/>
                <a:gd name="T26" fmla="*/ 0 w 2801"/>
                <a:gd name="T27" fmla="*/ 220 h 3819"/>
                <a:gd name="T28" fmla="*/ 221 w 2801"/>
                <a:gd name="T29" fmla="*/ 0 h 3819"/>
                <a:gd name="T30" fmla="*/ 2165 w 2801"/>
                <a:gd name="T31" fmla="*/ 0 h 3819"/>
                <a:gd name="T32" fmla="*/ 2195 w 2801"/>
                <a:gd name="T33" fmla="*/ 12 h 3819"/>
                <a:gd name="T34" fmla="*/ 2410 w 2801"/>
                <a:gd name="T35" fmla="*/ 228 h 3819"/>
                <a:gd name="T36" fmla="*/ 2789 w 2801"/>
                <a:gd name="T37" fmla="*/ 606 h 3819"/>
                <a:gd name="T38" fmla="*/ 2801 w 2801"/>
                <a:gd name="T39" fmla="*/ 636 h 3819"/>
                <a:gd name="T40" fmla="*/ 2801 w 2801"/>
                <a:gd name="T41" fmla="*/ 3599 h 3819"/>
                <a:gd name="T42" fmla="*/ 2581 w 2801"/>
                <a:gd name="T43" fmla="*/ 3819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01" h="3819">
                  <a:moveTo>
                    <a:pt x="221" y="84"/>
                  </a:moveTo>
                  <a:cubicBezTo>
                    <a:pt x="146" y="84"/>
                    <a:pt x="85" y="145"/>
                    <a:pt x="85" y="220"/>
                  </a:cubicBezTo>
                  <a:lnTo>
                    <a:pt x="85" y="3599"/>
                  </a:lnTo>
                  <a:cubicBezTo>
                    <a:pt x="85" y="3673"/>
                    <a:pt x="146" y="3734"/>
                    <a:pt x="221" y="3734"/>
                  </a:cubicBezTo>
                  <a:lnTo>
                    <a:pt x="2581" y="3734"/>
                  </a:lnTo>
                  <a:cubicBezTo>
                    <a:pt x="2655" y="3734"/>
                    <a:pt x="2716" y="3673"/>
                    <a:pt x="2716" y="3599"/>
                  </a:cubicBezTo>
                  <a:lnTo>
                    <a:pt x="2716" y="654"/>
                  </a:lnTo>
                  <a:cubicBezTo>
                    <a:pt x="2572" y="510"/>
                    <a:pt x="2467" y="405"/>
                    <a:pt x="2350" y="288"/>
                  </a:cubicBezTo>
                  <a:lnTo>
                    <a:pt x="2147" y="84"/>
                  </a:lnTo>
                  <a:lnTo>
                    <a:pt x="221" y="84"/>
                  </a:lnTo>
                  <a:close/>
                  <a:moveTo>
                    <a:pt x="2581" y="3819"/>
                  </a:moveTo>
                  <a:lnTo>
                    <a:pt x="221" y="3819"/>
                  </a:lnTo>
                  <a:cubicBezTo>
                    <a:pt x="99" y="3819"/>
                    <a:pt x="0" y="3720"/>
                    <a:pt x="0" y="3599"/>
                  </a:cubicBezTo>
                  <a:lnTo>
                    <a:pt x="0" y="220"/>
                  </a:lnTo>
                  <a:cubicBezTo>
                    <a:pt x="0" y="99"/>
                    <a:pt x="99" y="0"/>
                    <a:pt x="221" y="0"/>
                  </a:cubicBezTo>
                  <a:lnTo>
                    <a:pt x="2165" y="0"/>
                  </a:lnTo>
                  <a:cubicBezTo>
                    <a:pt x="2176" y="0"/>
                    <a:pt x="2187" y="4"/>
                    <a:pt x="2195" y="12"/>
                  </a:cubicBezTo>
                  <a:lnTo>
                    <a:pt x="2410" y="228"/>
                  </a:lnTo>
                  <a:cubicBezTo>
                    <a:pt x="2531" y="348"/>
                    <a:pt x="2638" y="456"/>
                    <a:pt x="2789" y="606"/>
                  </a:cubicBezTo>
                  <a:cubicBezTo>
                    <a:pt x="2797" y="614"/>
                    <a:pt x="2801" y="625"/>
                    <a:pt x="2801" y="636"/>
                  </a:cubicBezTo>
                  <a:lnTo>
                    <a:pt x="2801" y="3599"/>
                  </a:lnTo>
                  <a:cubicBezTo>
                    <a:pt x="2801" y="3720"/>
                    <a:pt x="2702" y="3819"/>
                    <a:pt x="2581" y="381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193">
              <a:extLst>
                <a:ext uri="{FF2B5EF4-FFF2-40B4-BE49-F238E27FC236}">
                  <a16:creationId xmlns:a16="http://schemas.microsoft.com/office/drawing/2014/main" id="{1F191641-A3B9-4117-9353-C8B18CEDB9EB}"/>
                </a:ext>
              </a:extLst>
            </p:cNvPr>
            <p:cNvSpPr>
              <a:spLocks noEditPoints="1"/>
            </p:cNvSpPr>
            <p:nvPr/>
          </p:nvSpPr>
          <p:spPr bwMode="auto">
            <a:xfrm>
              <a:off x="6658349" y="5044422"/>
              <a:ext cx="765175" cy="428625"/>
            </a:xfrm>
            <a:custGeom>
              <a:avLst/>
              <a:gdLst>
                <a:gd name="T0" fmla="*/ 177 w 2128"/>
                <a:gd name="T1" fmla="*/ 1105 h 1190"/>
                <a:gd name="T2" fmla="*/ 2017 w 2128"/>
                <a:gd name="T3" fmla="*/ 1105 h 1190"/>
                <a:gd name="T4" fmla="*/ 1557 w 2128"/>
                <a:gd name="T5" fmla="*/ 108 h 1190"/>
                <a:gd name="T6" fmla="*/ 177 w 2128"/>
                <a:gd name="T7" fmla="*/ 1105 h 1190"/>
                <a:gd name="T8" fmla="*/ 2083 w 2128"/>
                <a:gd name="T9" fmla="*/ 1190 h 1190"/>
                <a:gd name="T10" fmla="*/ 46 w 2128"/>
                <a:gd name="T11" fmla="*/ 1190 h 1190"/>
                <a:gd name="T12" fmla="*/ 6 w 2128"/>
                <a:gd name="T13" fmla="*/ 1160 h 1190"/>
                <a:gd name="T14" fmla="*/ 21 w 2128"/>
                <a:gd name="T15" fmla="*/ 1113 h 1190"/>
                <a:gd name="T16" fmla="*/ 1549 w 2128"/>
                <a:gd name="T17" fmla="*/ 9 h 1190"/>
                <a:gd name="T18" fmla="*/ 1585 w 2128"/>
                <a:gd name="T19" fmla="*/ 3 h 1190"/>
                <a:gd name="T20" fmla="*/ 1613 w 2128"/>
                <a:gd name="T21" fmla="*/ 26 h 1190"/>
                <a:gd name="T22" fmla="*/ 2122 w 2128"/>
                <a:gd name="T23" fmla="*/ 1130 h 1190"/>
                <a:gd name="T24" fmla="*/ 2119 w 2128"/>
                <a:gd name="T25" fmla="*/ 1170 h 1190"/>
                <a:gd name="T26" fmla="*/ 2083 w 2128"/>
                <a:gd name="T27" fmla="*/ 119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8" h="1190">
                  <a:moveTo>
                    <a:pt x="177" y="1105"/>
                  </a:moveTo>
                  <a:lnTo>
                    <a:pt x="2017" y="1105"/>
                  </a:lnTo>
                  <a:lnTo>
                    <a:pt x="1557" y="108"/>
                  </a:lnTo>
                  <a:lnTo>
                    <a:pt x="177" y="1105"/>
                  </a:lnTo>
                  <a:close/>
                  <a:moveTo>
                    <a:pt x="2083" y="1190"/>
                  </a:moveTo>
                  <a:lnTo>
                    <a:pt x="46" y="1190"/>
                  </a:lnTo>
                  <a:cubicBezTo>
                    <a:pt x="28" y="1190"/>
                    <a:pt x="11" y="1178"/>
                    <a:pt x="6" y="1160"/>
                  </a:cubicBezTo>
                  <a:cubicBezTo>
                    <a:pt x="0" y="1143"/>
                    <a:pt x="6" y="1124"/>
                    <a:pt x="21" y="1113"/>
                  </a:cubicBezTo>
                  <a:lnTo>
                    <a:pt x="1549" y="9"/>
                  </a:lnTo>
                  <a:cubicBezTo>
                    <a:pt x="1559" y="2"/>
                    <a:pt x="1573" y="0"/>
                    <a:pt x="1585" y="3"/>
                  </a:cubicBezTo>
                  <a:cubicBezTo>
                    <a:pt x="1597" y="6"/>
                    <a:pt x="1607" y="15"/>
                    <a:pt x="1613" y="26"/>
                  </a:cubicBezTo>
                  <a:lnTo>
                    <a:pt x="2122" y="1130"/>
                  </a:lnTo>
                  <a:cubicBezTo>
                    <a:pt x="2128" y="1143"/>
                    <a:pt x="2127" y="1158"/>
                    <a:pt x="2119" y="1170"/>
                  </a:cubicBezTo>
                  <a:cubicBezTo>
                    <a:pt x="2111" y="1182"/>
                    <a:pt x="2098" y="1190"/>
                    <a:pt x="2083" y="119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194">
              <a:extLst>
                <a:ext uri="{FF2B5EF4-FFF2-40B4-BE49-F238E27FC236}">
                  <a16:creationId xmlns:a16="http://schemas.microsoft.com/office/drawing/2014/main" id="{A125A8BF-1EB1-4434-9FC2-943E95020470}"/>
                </a:ext>
              </a:extLst>
            </p:cNvPr>
            <p:cNvSpPr>
              <a:spLocks/>
            </p:cNvSpPr>
            <p:nvPr/>
          </p:nvSpPr>
          <p:spPr bwMode="auto">
            <a:xfrm>
              <a:off x="6934574" y="5380972"/>
              <a:ext cx="30163" cy="92075"/>
            </a:xfrm>
            <a:custGeom>
              <a:avLst/>
              <a:gdLst>
                <a:gd name="T0" fmla="*/ 42 w 85"/>
                <a:gd name="T1" fmla="*/ 255 h 255"/>
                <a:gd name="T2" fmla="*/ 0 w 85"/>
                <a:gd name="T3" fmla="*/ 212 h 255"/>
                <a:gd name="T4" fmla="*/ 0 w 85"/>
                <a:gd name="T5" fmla="*/ 43 h 255"/>
                <a:gd name="T6" fmla="*/ 42 w 85"/>
                <a:gd name="T7" fmla="*/ 0 h 255"/>
                <a:gd name="T8" fmla="*/ 85 w 85"/>
                <a:gd name="T9" fmla="*/ 43 h 255"/>
                <a:gd name="T10" fmla="*/ 85 w 85"/>
                <a:gd name="T11" fmla="*/ 212 h 255"/>
                <a:gd name="T12" fmla="*/ 42 w 85"/>
                <a:gd name="T13" fmla="*/ 255 h 255"/>
              </a:gdLst>
              <a:ahLst/>
              <a:cxnLst>
                <a:cxn ang="0">
                  <a:pos x="T0" y="T1"/>
                </a:cxn>
                <a:cxn ang="0">
                  <a:pos x="T2" y="T3"/>
                </a:cxn>
                <a:cxn ang="0">
                  <a:pos x="T4" y="T5"/>
                </a:cxn>
                <a:cxn ang="0">
                  <a:pos x="T6" y="T7"/>
                </a:cxn>
                <a:cxn ang="0">
                  <a:pos x="T8" y="T9"/>
                </a:cxn>
                <a:cxn ang="0">
                  <a:pos x="T10" y="T11"/>
                </a:cxn>
                <a:cxn ang="0">
                  <a:pos x="T12" y="T13"/>
                </a:cxn>
              </a:cxnLst>
              <a:rect l="0" t="0" r="r" b="b"/>
              <a:pathLst>
                <a:path w="85" h="255">
                  <a:moveTo>
                    <a:pt x="42" y="255"/>
                  </a:moveTo>
                  <a:cubicBezTo>
                    <a:pt x="19" y="255"/>
                    <a:pt x="0" y="236"/>
                    <a:pt x="0" y="212"/>
                  </a:cubicBezTo>
                  <a:lnTo>
                    <a:pt x="0" y="43"/>
                  </a:lnTo>
                  <a:cubicBezTo>
                    <a:pt x="0" y="19"/>
                    <a:pt x="19" y="0"/>
                    <a:pt x="42" y="0"/>
                  </a:cubicBezTo>
                  <a:cubicBezTo>
                    <a:pt x="66" y="0"/>
                    <a:pt x="85" y="19"/>
                    <a:pt x="85" y="43"/>
                  </a:cubicBezTo>
                  <a:lnTo>
                    <a:pt x="85" y="212"/>
                  </a:lnTo>
                  <a:cubicBezTo>
                    <a:pt x="85" y="236"/>
                    <a:pt x="66" y="255"/>
                    <a:pt x="42" y="25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195">
              <a:extLst>
                <a:ext uri="{FF2B5EF4-FFF2-40B4-BE49-F238E27FC236}">
                  <a16:creationId xmlns:a16="http://schemas.microsoft.com/office/drawing/2014/main" id="{21980078-23D0-4FCA-ABFE-32F70878949B}"/>
                </a:ext>
              </a:extLst>
            </p:cNvPr>
            <p:cNvSpPr>
              <a:spLocks/>
            </p:cNvSpPr>
            <p:nvPr/>
          </p:nvSpPr>
          <p:spPr bwMode="auto">
            <a:xfrm>
              <a:off x="7209212" y="5320647"/>
              <a:ext cx="30163" cy="152400"/>
            </a:xfrm>
            <a:custGeom>
              <a:avLst/>
              <a:gdLst>
                <a:gd name="T0" fmla="*/ 42 w 84"/>
                <a:gd name="T1" fmla="*/ 425 h 425"/>
                <a:gd name="T2" fmla="*/ 0 w 84"/>
                <a:gd name="T3" fmla="*/ 382 h 425"/>
                <a:gd name="T4" fmla="*/ 0 w 84"/>
                <a:gd name="T5" fmla="*/ 43 h 425"/>
                <a:gd name="T6" fmla="*/ 42 w 84"/>
                <a:gd name="T7" fmla="*/ 0 h 425"/>
                <a:gd name="T8" fmla="*/ 84 w 84"/>
                <a:gd name="T9" fmla="*/ 43 h 425"/>
                <a:gd name="T10" fmla="*/ 84 w 84"/>
                <a:gd name="T11" fmla="*/ 382 h 425"/>
                <a:gd name="T12" fmla="*/ 42 w 84"/>
                <a:gd name="T13" fmla="*/ 425 h 425"/>
              </a:gdLst>
              <a:ahLst/>
              <a:cxnLst>
                <a:cxn ang="0">
                  <a:pos x="T0" y="T1"/>
                </a:cxn>
                <a:cxn ang="0">
                  <a:pos x="T2" y="T3"/>
                </a:cxn>
                <a:cxn ang="0">
                  <a:pos x="T4" y="T5"/>
                </a:cxn>
                <a:cxn ang="0">
                  <a:pos x="T6" y="T7"/>
                </a:cxn>
                <a:cxn ang="0">
                  <a:pos x="T8" y="T9"/>
                </a:cxn>
                <a:cxn ang="0">
                  <a:pos x="T10" y="T11"/>
                </a:cxn>
                <a:cxn ang="0">
                  <a:pos x="T12" y="T13"/>
                </a:cxn>
              </a:cxnLst>
              <a:rect l="0" t="0" r="r" b="b"/>
              <a:pathLst>
                <a:path w="84" h="425">
                  <a:moveTo>
                    <a:pt x="42" y="425"/>
                  </a:moveTo>
                  <a:cubicBezTo>
                    <a:pt x="19" y="425"/>
                    <a:pt x="0" y="406"/>
                    <a:pt x="0" y="382"/>
                  </a:cubicBezTo>
                  <a:lnTo>
                    <a:pt x="0" y="43"/>
                  </a:lnTo>
                  <a:cubicBezTo>
                    <a:pt x="0" y="19"/>
                    <a:pt x="19" y="0"/>
                    <a:pt x="42" y="0"/>
                  </a:cubicBezTo>
                  <a:cubicBezTo>
                    <a:pt x="65" y="0"/>
                    <a:pt x="84" y="19"/>
                    <a:pt x="84" y="43"/>
                  </a:cubicBezTo>
                  <a:lnTo>
                    <a:pt x="84" y="382"/>
                  </a:lnTo>
                  <a:cubicBezTo>
                    <a:pt x="84" y="406"/>
                    <a:pt x="65" y="425"/>
                    <a:pt x="42" y="42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196">
              <a:extLst>
                <a:ext uri="{FF2B5EF4-FFF2-40B4-BE49-F238E27FC236}">
                  <a16:creationId xmlns:a16="http://schemas.microsoft.com/office/drawing/2014/main" id="{5C06ACE0-017B-4A48-9851-68BC3685F598}"/>
                </a:ext>
              </a:extLst>
            </p:cNvPr>
            <p:cNvSpPr>
              <a:spLocks/>
            </p:cNvSpPr>
            <p:nvPr/>
          </p:nvSpPr>
          <p:spPr bwMode="auto">
            <a:xfrm>
              <a:off x="6659937" y="4618972"/>
              <a:ext cx="214313" cy="30163"/>
            </a:xfrm>
            <a:custGeom>
              <a:avLst/>
              <a:gdLst>
                <a:gd name="T0" fmla="*/ 551 w 594"/>
                <a:gd name="T1" fmla="*/ 85 h 85"/>
                <a:gd name="T2" fmla="*/ 42 w 594"/>
                <a:gd name="T3" fmla="*/ 85 h 85"/>
                <a:gd name="T4" fmla="*/ 0 w 594"/>
                <a:gd name="T5" fmla="*/ 43 h 85"/>
                <a:gd name="T6" fmla="*/ 42 w 594"/>
                <a:gd name="T7" fmla="*/ 0 h 85"/>
                <a:gd name="T8" fmla="*/ 551 w 594"/>
                <a:gd name="T9" fmla="*/ 0 h 85"/>
                <a:gd name="T10" fmla="*/ 594 w 594"/>
                <a:gd name="T11" fmla="*/ 43 h 85"/>
                <a:gd name="T12" fmla="*/ 551 w 594"/>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594" h="85">
                  <a:moveTo>
                    <a:pt x="551" y="85"/>
                  </a:moveTo>
                  <a:lnTo>
                    <a:pt x="42" y="85"/>
                  </a:lnTo>
                  <a:cubicBezTo>
                    <a:pt x="19" y="85"/>
                    <a:pt x="0" y="66"/>
                    <a:pt x="0" y="43"/>
                  </a:cubicBezTo>
                  <a:cubicBezTo>
                    <a:pt x="0" y="19"/>
                    <a:pt x="19" y="0"/>
                    <a:pt x="42" y="0"/>
                  </a:cubicBezTo>
                  <a:lnTo>
                    <a:pt x="551" y="0"/>
                  </a:lnTo>
                  <a:cubicBezTo>
                    <a:pt x="575" y="0"/>
                    <a:pt x="594" y="19"/>
                    <a:pt x="594" y="43"/>
                  </a:cubicBezTo>
                  <a:cubicBezTo>
                    <a:pt x="594" y="66"/>
                    <a:pt x="575" y="85"/>
                    <a:pt x="551"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197">
              <a:extLst>
                <a:ext uri="{FF2B5EF4-FFF2-40B4-BE49-F238E27FC236}">
                  <a16:creationId xmlns:a16="http://schemas.microsoft.com/office/drawing/2014/main" id="{5783EAE0-F8B0-4D9E-81A1-CACB31E523B2}"/>
                </a:ext>
              </a:extLst>
            </p:cNvPr>
            <p:cNvSpPr>
              <a:spLocks/>
            </p:cNvSpPr>
            <p:nvPr/>
          </p:nvSpPr>
          <p:spPr bwMode="auto">
            <a:xfrm>
              <a:off x="6659937" y="4709460"/>
              <a:ext cx="214313" cy="31750"/>
            </a:xfrm>
            <a:custGeom>
              <a:avLst/>
              <a:gdLst>
                <a:gd name="T0" fmla="*/ 551 w 594"/>
                <a:gd name="T1" fmla="*/ 85 h 85"/>
                <a:gd name="T2" fmla="*/ 42 w 594"/>
                <a:gd name="T3" fmla="*/ 85 h 85"/>
                <a:gd name="T4" fmla="*/ 0 w 594"/>
                <a:gd name="T5" fmla="*/ 42 h 85"/>
                <a:gd name="T6" fmla="*/ 42 w 594"/>
                <a:gd name="T7" fmla="*/ 0 h 85"/>
                <a:gd name="T8" fmla="*/ 551 w 594"/>
                <a:gd name="T9" fmla="*/ 0 h 85"/>
                <a:gd name="T10" fmla="*/ 594 w 594"/>
                <a:gd name="T11" fmla="*/ 42 h 85"/>
                <a:gd name="T12" fmla="*/ 551 w 594"/>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594" h="85">
                  <a:moveTo>
                    <a:pt x="551" y="85"/>
                  </a:moveTo>
                  <a:lnTo>
                    <a:pt x="42" y="85"/>
                  </a:lnTo>
                  <a:cubicBezTo>
                    <a:pt x="19" y="85"/>
                    <a:pt x="0" y="66"/>
                    <a:pt x="0" y="42"/>
                  </a:cubicBezTo>
                  <a:cubicBezTo>
                    <a:pt x="0" y="19"/>
                    <a:pt x="19" y="0"/>
                    <a:pt x="42" y="0"/>
                  </a:cubicBezTo>
                  <a:lnTo>
                    <a:pt x="551" y="0"/>
                  </a:lnTo>
                  <a:cubicBezTo>
                    <a:pt x="575" y="0"/>
                    <a:pt x="594" y="19"/>
                    <a:pt x="594" y="42"/>
                  </a:cubicBezTo>
                  <a:cubicBezTo>
                    <a:pt x="594" y="66"/>
                    <a:pt x="575" y="85"/>
                    <a:pt x="551"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198">
              <a:extLst>
                <a:ext uri="{FF2B5EF4-FFF2-40B4-BE49-F238E27FC236}">
                  <a16:creationId xmlns:a16="http://schemas.microsoft.com/office/drawing/2014/main" id="{AB100F15-D239-4016-AA95-154A8B1B0845}"/>
                </a:ext>
              </a:extLst>
            </p:cNvPr>
            <p:cNvSpPr>
              <a:spLocks/>
            </p:cNvSpPr>
            <p:nvPr/>
          </p:nvSpPr>
          <p:spPr bwMode="auto">
            <a:xfrm>
              <a:off x="6659937" y="4801535"/>
              <a:ext cx="366713" cy="30163"/>
            </a:xfrm>
            <a:custGeom>
              <a:avLst/>
              <a:gdLst>
                <a:gd name="T0" fmla="*/ 976 w 1018"/>
                <a:gd name="T1" fmla="*/ 85 h 85"/>
                <a:gd name="T2" fmla="*/ 42 w 1018"/>
                <a:gd name="T3" fmla="*/ 85 h 85"/>
                <a:gd name="T4" fmla="*/ 0 w 1018"/>
                <a:gd name="T5" fmla="*/ 43 h 85"/>
                <a:gd name="T6" fmla="*/ 42 w 1018"/>
                <a:gd name="T7" fmla="*/ 0 h 85"/>
                <a:gd name="T8" fmla="*/ 976 w 1018"/>
                <a:gd name="T9" fmla="*/ 0 h 85"/>
                <a:gd name="T10" fmla="*/ 1018 w 1018"/>
                <a:gd name="T11" fmla="*/ 43 h 85"/>
                <a:gd name="T12" fmla="*/ 976 w 101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018" h="85">
                  <a:moveTo>
                    <a:pt x="976" y="85"/>
                  </a:moveTo>
                  <a:lnTo>
                    <a:pt x="42" y="85"/>
                  </a:lnTo>
                  <a:cubicBezTo>
                    <a:pt x="19" y="85"/>
                    <a:pt x="0" y="66"/>
                    <a:pt x="0" y="43"/>
                  </a:cubicBezTo>
                  <a:cubicBezTo>
                    <a:pt x="0" y="19"/>
                    <a:pt x="19" y="0"/>
                    <a:pt x="42" y="0"/>
                  </a:cubicBezTo>
                  <a:lnTo>
                    <a:pt x="976" y="0"/>
                  </a:lnTo>
                  <a:cubicBezTo>
                    <a:pt x="999" y="0"/>
                    <a:pt x="1018" y="19"/>
                    <a:pt x="1018" y="43"/>
                  </a:cubicBezTo>
                  <a:cubicBezTo>
                    <a:pt x="1018" y="66"/>
                    <a:pt x="999" y="85"/>
                    <a:pt x="976"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199">
              <a:extLst>
                <a:ext uri="{FF2B5EF4-FFF2-40B4-BE49-F238E27FC236}">
                  <a16:creationId xmlns:a16="http://schemas.microsoft.com/office/drawing/2014/main" id="{AC401533-CBB3-4E1A-A2D8-890D5FB41B8A}"/>
                </a:ext>
              </a:extLst>
            </p:cNvPr>
            <p:cNvSpPr>
              <a:spLocks/>
            </p:cNvSpPr>
            <p:nvPr/>
          </p:nvSpPr>
          <p:spPr bwMode="auto">
            <a:xfrm>
              <a:off x="6659937" y="4893610"/>
              <a:ext cx="366713" cy="30163"/>
            </a:xfrm>
            <a:custGeom>
              <a:avLst/>
              <a:gdLst>
                <a:gd name="T0" fmla="*/ 976 w 1018"/>
                <a:gd name="T1" fmla="*/ 85 h 85"/>
                <a:gd name="T2" fmla="*/ 42 w 1018"/>
                <a:gd name="T3" fmla="*/ 85 h 85"/>
                <a:gd name="T4" fmla="*/ 0 w 1018"/>
                <a:gd name="T5" fmla="*/ 42 h 85"/>
                <a:gd name="T6" fmla="*/ 42 w 1018"/>
                <a:gd name="T7" fmla="*/ 0 h 85"/>
                <a:gd name="T8" fmla="*/ 976 w 1018"/>
                <a:gd name="T9" fmla="*/ 0 h 85"/>
                <a:gd name="T10" fmla="*/ 1018 w 1018"/>
                <a:gd name="T11" fmla="*/ 42 h 85"/>
                <a:gd name="T12" fmla="*/ 976 w 101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018" h="85">
                  <a:moveTo>
                    <a:pt x="976" y="85"/>
                  </a:moveTo>
                  <a:lnTo>
                    <a:pt x="42" y="85"/>
                  </a:lnTo>
                  <a:cubicBezTo>
                    <a:pt x="19" y="85"/>
                    <a:pt x="0" y="66"/>
                    <a:pt x="0" y="42"/>
                  </a:cubicBezTo>
                  <a:cubicBezTo>
                    <a:pt x="0" y="19"/>
                    <a:pt x="19" y="0"/>
                    <a:pt x="42" y="0"/>
                  </a:cubicBezTo>
                  <a:lnTo>
                    <a:pt x="976" y="0"/>
                  </a:lnTo>
                  <a:cubicBezTo>
                    <a:pt x="999" y="0"/>
                    <a:pt x="1018" y="19"/>
                    <a:pt x="1018" y="42"/>
                  </a:cubicBezTo>
                  <a:cubicBezTo>
                    <a:pt x="1018" y="66"/>
                    <a:pt x="999" y="85"/>
                    <a:pt x="976"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200">
              <a:extLst>
                <a:ext uri="{FF2B5EF4-FFF2-40B4-BE49-F238E27FC236}">
                  <a16:creationId xmlns:a16="http://schemas.microsoft.com/office/drawing/2014/main" id="{454D3E6C-C0DF-450C-9FC1-EF972B69B7D2}"/>
                </a:ext>
              </a:extLst>
            </p:cNvPr>
            <p:cNvSpPr>
              <a:spLocks/>
            </p:cNvSpPr>
            <p:nvPr/>
          </p:nvSpPr>
          <p:spPr bwMode="auto">
            <a:xfrm>
              <a:off x="6537699" y="5717522"/>
              <a:ext cx="823913" cy="30163"/>
            </a:xfrm>
            <a:custGeom>
              <a:avLst/>
              <a:gdLst>
                <a:gd name="T0" fmla="*/ 2250 w 2292"/>
                <a:gd name="T1" fmla="*/ 85 h 85"/>
                <a:gd name="T2" fmla="*/ 43 w 2292"/>
                <a:gd name="T3" fmla="*/ 85 h 85"/>
                <a:gd name="T4" fmla="*/ 0 w 2292"/>
                <a:gd name="T5" fmla="*/ 42 h 85"/>
                <a:gd name="T6" fmla="*/ 43 w 2292"/>
                <a:gd name="T7" fmla="*/ 0 h 85"/>
                <a:gd name="T8" fmla="*/ 2250 w 2292"/>
                <a:gd name="T9" fmla="*/ 0 h 85"/>
                <a:gd name="T10" fmla="*/ 2292 w 2292"/>
                <a:gd name="T11" fmla="*/ 42 h 85"/>
                <a:gd name="T12" fmla="*/ 2250 w 2292"/>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2292" h="85">
                  <a:moveTo>
                    <a:pt x="2250" y="85"/>
                  </a:moveTo>
                  <a:lnTo>
                    <a:pt x="43" y="85"/>
                  </a:lnTo>
                  <a:cubicBezTo>
                    <a:pt x="19" y="85"/>
                    <a:pt x="0" y="66"/>
                    <a:pt x="0" y="42"/>
                  </a:cubicBezTo>
                  <a:cubicBezTo>
                    <a:pt x="0" y="19"/>
                    <a:pt x="19" y="0"/>
                    <a:pt x="43" y="0"/>
                  </a:cubicBezTo>
                  <a:lnTo>
                    <a:pt x="2250" y="0"/>
                  </a:lnTo>
                  <a:cubicBezTo>
                    <a:pt x="2273" y="0"/>
                    <a:pt x="2292" y="19"/>
                    <a:pt x="2292" y="42"/>
                  </a:cubicBezTo>
                  <a:cubicBezTo>
                    <a:pt x="2292" y="66"/>
                    <a:pt x="2273" y="85"/>
                    <a:pt x="2250"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201">
              <a:extLst>
                <a:ext uri="{FF2B5EF4-FFF2-40B4-BE49-F238E27FC236}">
                  <a16:creationId xmlns:a16="http://schemas.microsoft.com/office/drawing/2014/main" id="{C5EA43F1-A2E4-4742-AC8D-2C443F28140D}"/>
                </a:ext>
              </a:extLst>
            </p:cNvPr>
            <p:cNvSpPr>
              <a:spLocks noEditPoints="1"/>
            </p:cNvSpPr>
            <p:nvPr/>
          </p:nvSpPr>
          <p:spPr bwMode="auto">
            <a:xfrm>
              <a:off x="6324974" y="5320647"/>
              <a:ext cx="152400" cy="152400"/>
            </a:xfrm>
            <a:custGeom>
              <a:avLst/>
              <a:gdLst>
                <a:gd name="T0" fmla="*/ 212 w 424"/>
                <a:gd name="T1" fmla="*/ 85 h 425"/>
                <a:gd name="T2" fmla="*/ 85 w 424"/>
                <a:gd name="T3" fmla="*/ 213 h 425"/>
                <a:gd name="T4" fmla="*/ 212 w 424"/>
                <a:gd name="T5" fmla="*/ 340 h 425"/>
                <a:gd name="T6" fmla="*/ 340 w 424"/>
                <a:gd name="T7" fmla="*/ 213 h 425"/>
                <a:gd name="T8" fmla="*/ 212 w 424"/>
                <a:gd name="T9" fmla="*/ 85 h 425"/>
                <a:gd name="T10" fmla="*/ 212 w 424"/>
                <a:gd name="T11" fmla="*/ 425 h 425"/>
                <a:gd name="T12" fmla="*/ 0 w 424"/>
                <a:gd name="T13" fmla="*/ 213 h 425"/>
                <a:gd name="T14" fmla="*/ 212 w 424"/>
                <a:gd name="T15" fmla="*/ 0 h 425"/>
                <a:gd name="T16" fmla="*/ 424 w 424"/>
                <a:gd name="T17" fmla="*/ 213 h 425"/>
                <a:gd name="T18" fmla="*/ 212 w 424"/>
                <a:gd name="T19"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5">
                  <a:moveTo>
                    <a:pt x="212" y="85"/>
                  </a:moveTo>
                  <a:cubicBezTo>
                    <a:pt x="142" y="85"/>
                    <a:pt x="85" y="142"/>
                    <a:pt x="85" y="213"/>
                  </a:cubicBezTo>
                  <a:cubicBezTo>
                    <a:pt x="85" y="283"/>
                    <a:pt x="142" y="340"/>
                    <a:pt x="212" y="340"/>
                  </a:cubicBezTo>
                  <a:cubicBezTo>
                    <a:pt x="282" y="340"/>
                    <a:pt x="340" y="283"/>
                    <a:pt x="340" y="213"/>
                  </a:cubicBezTo>
                  <a:cubicBezTo>
                    <a:pt x="340" y="142"/>
                    <a:pt x="282" y="85"/>
                    <a:pt x="212" y="85"/>
                  </a:cubicBezTo>
                  <a:close/>
                  <a:moveTo>
                    <a:pt x="212" y="425"/>
                  </a:moveTo>
                  <a:cubicBezTo>
                    <a:pt x="95" y="425"/>
                    <a:pt x="0" y="330"/>
                    <a:pt x="0" y="213"/>
                  </a:cubicBezTo>
                  <a:cubicBezTo>
                    <a:pt x="0" y="96"/>
                    <a:pt x="95" y="0"/>
                    <a:pt x="212" y="0"/>
                  </a:cubicBezTo>
                  <a:cubicBezTo>
                    <a:pt x="329" y="0"/>
                    <a:pt x="424" y="96"/>
                    <a:pt x="424" y="213"/>
                  </a:cubicBezTo>
                  <a:cubicBezTo>
                    <a:pt x="424" y="330"/>
                    <a:pt x="329" y="425"/>
                    <a:pt x="212" y="42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202">
              <a:extLst>
                <a:ext uri="{FF2B5EF4-FFF2-40B4-BE49-F238E27FC236}">
                  <a16:creationId xmlns:a16="http://schemas.microsoft.com/office/drawing/2014/main" id="{414FD152-77B3-4AD5-A45E-E624BC331D06}"/>
                </a:ext>
              </a:extLst>
            </p:cNvPr>
            <p:cNvSpPr>
              <a:spLocks noEditPoints="1"/>
            </p:cNvSpPr>
            <p:nvPr/>
          </p:nvSpPr>
          <p:spPr bwMode="auto">
            <a:xfrm>
              <a:off x="7636249" y="4923772"/>
              <a:ext cx="120650" cy="122238"/>
            </a:xfrm>
            <a:custGeom>
              <a:avLst/>
              <a:gdLst>
                <a:gd name="T0" fmla="*/ 170 w 339"/>
                <a:gd name="T1" fmla="*/ 85 h 339"/>
                <a:gd name="T2" fmla="*/ 85 w 339"/>
                <a:gd name="T3" fmla="*/ 170 h 339"/>
                <a:gd name="T4" fmla="*/ 170 w 339"/>
                <a:gd name="T5" fmla="*/ 255 h 339"/>
                <a:gd name="T6" fmla="*/ 255 w 339"/>
                <a:gd name="T7" fmla="*/ 170 h 339"/>
                <a:gd name="T8" fmla="*/ 170 w 339"/>
                <a:gd name="T9" fmla="*/ 85 h 339"/>
                <a:gd name="T10" fmla="*/ 170 w 339"/>
                <a:gd name="T11" fmla="*/ 339 h 339"/>
                <a:gd name="T12" fmla="*/ 0 w 339"/>
                <a:gd name="T13" fmla="*/ 170 h 339"/>
                <a:gd name="T14" fmla="*/ 170 w 339"/>
                <a:gd name="T15" fmla="*/ 0 h 339"/>
                <a:gd name="T16" fmla="*/ 339 w 339"/>
                <a:gd name="T17" fmla="*/ 170 h 339"/>
                <a:gd name="T18" fmla="*/ 170 w 339"/>
                <a:gd name="T19" fmla="*/ 3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39">
                  <a:moveTo>
                    <a:pt x="170" y="85"/>
                  </a:moveTo>
                  <a:cubicBezTo>
                    <a:pt x="123" y="85"/>
                    <a:pt x="85" y="123"/>
                    <a:pt x="85" y="170"/>
                  </a:cubicBezTo>
                  <a:cubicBezTo>
                    <a:pt x="85" y="216"/>
                    <a:pt x="123" y="255"/>
                    <a:pt x="170" y="255"/>
                  </a:cubicBezTo>
                  <a:cubicBezTo>
                    <a:pt x="217" y="255"/>
                    <a:pt x="255" y="216"/>
                    <a:pt x="255" y="170"/>
                  </a:cubicBezTo>
                  <a:cubicBezTo>
                    <a:pt x="255" y="123"/>
                    <a:pt x="217" y="85"/>
                    <a:pt x="170" y="85"/>
                  </a:cubicBezTo>
                  <a:close/>
                  <a:moveTo>
                    <a:pt x="170" y="339"/>
                  </a:moveTo>
                  <a:cubicBezTo>
                    <a:pt x="76" y="339"/>
                    <a:pt x="0" y="263"/>
                    <a:pt x="0" y="170"/>
                  </a:cubicBezTo>
                  <a:cubicBezTo>
                    <a:pt x="0" y="76"/>
                    <a:pt x="76" y="0"/>
                    <a:pt x="170" y="0"/>
                  </a:cubicBezTo>
                  <a:cubicBezTo>
                    <a:pt x="263" y="0"/>
                    <a:pt x="339" y="76"/>
                    <a:pt x="339" y="170"/>
                  </a:cubicBezTo>
                  <a:cubicBezTo>
                    <a:pt x="339" y="263"/>
                    <a:pt x="263" y="339"/>
                    <a:pt x="170" y="33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6" name="Group 445">
            <a:extLst>
              <a:ext uri="{FF2B5EF4-FFF2-40B4-BE49-F238E27FC236}">
                <a16:creationId xmlns:a16="http://schemas.microsoft.com/office/drawing/2014/main" id="{1C7C97BE-697C-473C-8E9A-5619CACF04A9}"/>
              </a:ext>
            </a:extLst>
          </p:cNvPr>
          <p:cNvGrpSpPr/>
          <p:nvPr/>
        </p:nvGrpSpPr>
        <p:grpSpPr>
          <a:xfrm>
            <a:off x="6247510" y="2950422"/>
            <a:ext cx="621950" cy="666428"/>
            <a:chOff x="8291887" y="4480859"/>
            <a:chExt cx="1309688" cy="1403350"/>
          </a:xfrm>
        </p:grpSpPr>
        <p:sp>
          <p:nvSpPr>
            <p:cNvPr id="447" name="Freeform 203">
              <a:extLst>
                <a:ext uri="{FF2B5EF4-FFF2-40B4-BE49-F238E27FC236}">
                  <a16:creationId xmlns:a16="http://schemas.microsoft.com/office/drawing/2014/main" id="{D765375B-A2E0-44F6-847C-3478C65437D3}"/>
                </a:ext>
              </a:extLst>
            </p:cNvPr>
            <p:cNvSpPr>
              <a:spLocks/>
            </p:cNvSpPr>
            <p:nvPr/>
          </p:nvSpPr>
          <p:spPr bwMode="auto">
            <a:xfrm>
              <a:off x="8307762" y="5717522"/>
              <a:ext cx="792163" cy="152400"/>
            </a:xfrm>
            <a:custGeom>
              <a:avLst/>
              <a:gdLst>
                <a:gd name="T0" fmla="*/ 1995 w 2207"/>
                <a:gd name="T1" fmla="*/ 0 h 424"/>
                <a:gd name="T2" fmla="*/ 2207 w 2207"/>
                <a:gd name="T3" fmla="*/ 212 h 424"/>
                <a:gd name="T4" fmla="*/ 2144 w 2207"/>
                <a:gd name="T5" fmla="*/ 362 h 424"/>
                <a:gd name="T6" fmla="*/ 1995 w 2207"/>
                <a:gd name="T7" fmla="*/ 424 h 424"/>
                <a:gd name="T8" fmla="*/ 212 w 2207"/>
                <a:gd name="T9" fmla="*/ 424 h 424"/>
                <a:gd name="T10" fmla="*/ 0 w 2207"/>
                <a:gd name="T11" fmla="*/ 212 h 424"/>
                <a:gd name="T12" fmla="*/ 62 w 2207"/>
                <a:gd name="T13" fmla="*/ 62 h 424"/>
                <a:gd name="T14" fmla="*/ 212 w 2207"/>
                <a:gd name="T15" fmla="*/ 0 h 424"/>
                <a:gd name="T16" fmla="*/ 1995 w 2207"/>
                <a:gd name="T1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7" h="424">
                  <a:moveTo>
                    <a:pt x="1995" y="0"/>
                  </a:moveTo>
                  <a:cubicBezTo>
                    <a:pt x="2112" y="0"/>
                    <a:pt x="2207" y="95"/>
                    <a:pt x="2207" y="212"/>
                  </a:cubicBezTo>
                  <a:cubicBezTo>
                    <a:pt x="2207" y="271"/>
                    <a:pt x="2183" y="324"/>
                    <a:pt x="2144" y="362"/>
                  </a:cubicBezTo>
                  <a:cubicBezTo>
                    <a:pt x="2106" y="400"/>
                    <a:pt x="2053" y="424"/>
                    <a:pt x="1995" y="424"/>
                  </a:cubicBezTo>
                  <a:lnTo>
                    <a:pt x="212" y="424"/>
                  </a:lnTo>
                  <a:cubicBezTo>
                    <a:pt x="95" y="424"/>
                    <a:pt x="0" y="329"/>
                    <a:pt x="0" y="212"/>
                  </a:cubicBezTo>
                  <a:cubicBezTo>
                    <a:pt x="0" y="153"/>
                    <a:pt x="24" y="100"/>
                    <a:pt x="62" y="62"/>
                  </a:cubicBezTo>
                  <a:cubicBezTo>
                    <a:pt x="100" y="24"/>
                    <a:pt x="153" y="0"/>
                    <a:pt x="212" y="0"/>
                  </a:cubicBezTo>
                  <a:lnTo>
                    <a:pt x="1995" y="0"/>
                  </a:lnTo>
                  <a:close/>
                </a:path>
              </a:pathLst>
            </a:custGeom>
            <a:solidFill>
              <a:srgbClr val="8291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204">
              <a:extLst>
                <a:ext uri="{FF2B5EF4-FFF2-40B4-BE49-F238E27FC236}">
                  <a16:creationId xmlns:a16="http://schemas.microsoft.com/office/drawing/2014/main" id="{1D9AE908-50B6-435E-800B-EECF3B15F524}"/>
                </a:ext>
              </a:extLst>
            </p:cNvPr>
            <p:cNvSpPr>
              <a:spLocks/>
            </p:cNvSpPr>
            <p:nvPr/>
          </p:nvSpPr>
          <p:spPr bwMode="auto">
            <a:xfrm>
              <a:off x="8490324" y="5595285"/>
              <a:ext cx="425450" cy="122238"/>
            </a:xfrm>
            <a:custGeom>
              <a:avLst/>
              <a:gdLst>
                <a:gd name="T0" fmla="*/ 1019 w 1188"/>
                <a:gd name="T1" fmla="*/ 0 h 340"/>
                <a:gd name="T2" fmla="*/ 1188 w 1188"/>
                <a:gd name="T3" fmla="*/ 170 h 340"/>
                <a:gd name="T4" fmla="*/ 1139 w 1188"/>
                <a:gd name="T5" fmla="*/ 290 h 340"/>
                <a:gd name="T6" fmla="*/ 1019 w 1188"/>
                <a:gd name="T7" fmla="*/ 340 h 340"/>
                <a:gd name="T8" fmla="*/ 170 w 1188"/>
                <a:gd name="T9" fmla="*/ 340 h 340"/>
                <a:gd name="T10" fmla="*/ 0 w 1188"/>
                <a:gd name="T11" fmla="*/ 170 h 340"/>
                <a:gd name="T12" fmla="*/ 50 w 1188"/>
                <a:gd name="T13" fmla="*/ 50 h 340"/>
                <a:gd name="T14" fmla="*/ 170 w 1188"/>
                <a:gd name="T15" fmla="*/ 0 h 340"/>
                <a:gd name="T16" fmla="*/ 1019 w 1188"/>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8" h="340">
                  <a:moveTo>
                    <a:pt x="1019" y="0"/>
                  </a:moveTo>
                  <a:cubicBezTo>
                    <a:pt x="1112" y="0"/>
                    <a:pt x="1188" y="76"/>
                    <a:pt x="1188" y="170"/>
                  </a:cubicBezTo>
                  <a:cubicBezTo>
                    <a:pt x="1188" y="217"/>
                    <a:pt x="1169" y="260"/>
                    <a:pt x="1139" y="290"/>
                  </a:cubicBezTo>
                  <a:cubicBezTo>
                    <a:pt x="1108" y="321"/>
                    <a:pt x="1065" y="340"/>
                    <a:pt x="1019" y="340"/>
                  </a:cubicBezTo>
                  <a:lnTo>
                    <a:pt x="170" y="340"/>
                  </a:lnTo>
                  <a:cubicBezTo>
                    <a:pt x="76" y="340"/>
                    <a:pt x="0" y="264"/>
                    <a:pt x="0" y="170"/>
                  </a:cubicBezTo>
                  <a:cubicBezTo>
                    <a:pt x="0" y="123"/>
                    <a:pt x="19" y="81"/>
                    <a:pt x="50" y="50"/>
                  </a:cubicBezTo>
                  <a:cubicBezTo>
                    <a:pt x="80" y="19"/>
                    <a:pt x="123" y="0"/>
                    <a:pt x="170" y="0"/>
                  </a:cubicBezTo>
                  <a:lnTo>
                    <a:pt x="1019" y="0"/>
                  </a:lnTo>
                  <a:close/>
                </a:path>
              </a:pathLst>
            </a:custGeom>
            <a:solidFill>
              <a:srgbClr val="9DA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206">
              <a:extLst>
                <a:ext uri="{FF2B5EF4-FFF2-40B4-BE49-F238E27FC236}">
                  <a16:creationId xmlns:a16="http://schemas.microsoft.com/office/drawing/2014/main" id="{B3ACB319-1CAD-4B8F-9880-0CD1F0D39850}"/>
                </a:ext>
              </a:extLst>
            </p:cNvPr>
            <p:cNvSpPr>
              <a:spLocks/>
            </p:cNvSpPr>
            <p:nvPr/>
          </p:nvSpPr>
          <p:spPr bwMode="auto">
            <a:xfrm>
              <a:off x="9038012" y="4679297"/>
              <a:ext cx="549275" cy="274637"/>
            </a:xfrm>
            <a:custGeom>
              <a:avLst/>
              <a:gdLst>
                <a:gd name="T0" fmla="*/ 1528 w 1528"/>
                <a:gd name="T1" fmla="*/ 764 h 764"/>
                <a:gd name="T2" fmla="*/ 0 w 1528"/>
                <a:gd name="T3" fmla="*/ 764 h 764"/>
                <a:gd name="T4" fmla="*/ 764 w 1528"/>
                <a:gd name="T5" fmla="*/ 0 h 764"/>
                <a:gd name="T6" fmla="*/ 1528 w 1528"/>
                <a:gd name="T7" fmla="*/ 764 h 764"/>
              </a:gdLst>
              <a:ahLst/>
              <a:cxnLst>
                <a:cxn ang="0">
                  <a:pos x="T0" y="T1"/>
                </a:cxn>
                <a:cxn ang="0">
                  <a:pos x="T2" y="T3"/>
                </a:cxn>
                <a:cxn ang="0">
                  <a:pos x="T4" y="T5"/>
                </a:cxn>
                <a:cxn ang="0">
                  <a:pos x="T6" y="T7"/>
                </a:cxn>
              </a:cxnLst>
              <a:rect l="0" t="0" r="r" b="b"/>
              <a:pathLst>
                <a:path w="1528" h="764">
                  <a:moveTo>
                    <a:pt x="1528" y="764"/>
                  </a:moveTo>
                  <a:lnTo>
                    <a:pt x="0" y="764"/>
                  </a:lnTo>
                  <a:cubicBezTo>
                    <a:pt x="0" y="342"/>
                    <a:pt x="342" y="0"/>
                    <a:pt x="764" y="0"/>
                  </a:cubicBezTo>
                  <a:cubicBezTo>
                    <a:pt x="1186" y="0"/>
                    <a:pt x="1528" y="342"/>
                    <a:pt x="1528" y="764"/>
                  </a:cubicBezTo>
                  <a:close/>
                </a:path>
              </a:pathLst>
            </a:custGeom>
            <a:solidFill>
              <a:srgbClr val="9DA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Oval 207">
              <a:extLst>
                <a:ext uri="{FF2B5EF4-FFF2-40B4-BE49-F238E27FC236}">
                  <a16:creationId xmlns:a16="http://schemas.microsoft.com/office/drawing/2014/main" id="{381C31AD-5DDF-4CEF-A5AD-8D653E406FD6}"/>
                </a:ext>
              </a:extLst>
            </p:cNvPr>
            <p:cNvSpPr>
              <a:spLocks noChangeArrowheads="1"/>
            </p:cNvSpPr>
            <p:nvPr/>
          </p:nvSpPr>
          <p:spPr bwMode="auto">
            <a:xfrm>
              <a:off x="8398249" y="4679297"/>
              <a:ext cx="122238" cy="122237"/>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Oval 208">
              <a:extLst>
                <a:ext uri="{FF2B5EF4-FFF2-40B4-BE49-F238E27FC236}">
                  <a16:creationId xmlns:a16="http://schemas.microsoft.com/office/drawing/2014/main" id="{4FD6BC85-1883-4902-AA5A-7F11FDD80395}"/>
                </a:ext>
              </a:extLst>
            </p:cNvPr>
            <p:cNvSpPr>
              <a:spLocks noChangeArrowheads="1"/>
            </p:cNvSpPr>
            <p:nvPr/>
          </p:nvSpPr>
          <p:spPr bwMode="auto">
            <a:xfrm>
              <a:off x="9434887" y="5533372"/>
              <a:ext cx="152400" cy="152400"/>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Oval 209">
              <a:extLst>
                <a:ext uri="{FF2B5EF4-FFF2-40B4-BE49-F238E27FC236}">
                  <a16:creationId xmlns:a16="http://schemas.microsoft.com/office/drawing/2014/main" id="{4BD4A2F8-D8FE-460A-8667-B546978A54BB}"/>
                </a:ext>
              </a:extLst>
            </p:cNvPr>
            <p:cNvSpPr>
              <a:spLocks noChangeArrowheads="1"/>
            </p:cNvSpPr>
            <p:nvPr/>
          </p:nvSpPr>
          <p:spPr bwMode="auto">
            <a:xfrm>
              <a:off x="8977687" y="5288897"/>
              <a:ext cx="122238" cy="122237"/>
            </a:xfrm>
            <a:prstGeom prst="ellipse">
              <a:avLst/>
            </a:prstGeom>
            <a:solidFill>
              <a:srgbClr val="E0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210">
              <a:extLst>
                <a:ext uri="{FF2B5EF4-FFF2-40B4-BE49-F238E27FC236}">
                  <a16:creationId xmlns:a16="http://schemas.microsoft.com/office/drawing/2014/main" id="{ED03608E-D284-495B-8C9A-ECA2BE3365DD}"/>
                </a:ext>
              </a:extLst>
            </p:cNvPr>
            <p:cNvSpPr>
              <a:spLocks/>
            </p:cNvSpPr>
            <p:nvPr/>
          </p:nvSpPr>
          <p:spPr bwMode="auto">
            <a:xfrm>
              <a:off x="9190412" y="4953934"/>
              <a:ext cx="244475" cy="122237"/>
            </a:xfrm>
            <a:custGeom>
              <a:avLst/>
              <a:gdLst>
                <a:gd name="T0" fmla="*/ 0 w 679"/>
                <a:gd name="T1" fmla="*/ 0 h 339"/>
                <a:gd name="T2" fmla="*/ 679 w 679"/>
                <a:gd name="T3" fmla="*/ 0 h 339"/>
                <a:gd name="T4" fmla="*/ 580 w 679"/>
                <a:gd name="T5" fmla="*/ 240 h 339"/>
                <a:gd name="T6" fmla="*/ 340 w 679"/>
                <a:gd name="T7" fmla="*/ 339 h 339"/>
                <a:gd name="T8" fmla="*/ 0 w 679"/>
                <a:gd name="T9" fmla="*/ 0 h 339"/>
              </a:gdLst>
              <a:ahLst/>
              <a:cxnLst>
                <a:cxn ang="0">
                  <a:pos x="T0" y="T1"/>
                </a:cxn>
                <a:cxn ang="0">
                  <a:pos x="T2" y="T3"/>
                </a:cxn>
                <a:cxn ang="0">
                  <a:pos x="T4" y="T5"/>
                </a:cxn>
                <a:cxn ang="0">
                  <a:pos x="T6" y="T7"/>
                </a:cxn>
                <a:cxn ang="0">
                  <a:pos x="T8" y="T9"/>
                </a:cxn>
              </a:cxnLst>
              <a:rect l="0" t="0" r="r" b="b"/>
              <a:pathLst>
                <a:path w="679" h="339">
                  <a:moveTo>
                    <a:pt x="0" y="0"/>
                  </a:moveTo>
                  <a:lnTo>
                    <a:pt x="679" y="0"/>
                  </a:lnTo>
                  <a:cubicBezTo>
                    <a:pt x="679" y="94"/>
                    <a:pt x="641" y="178"/>
                    <a:pt x="580" y="240"/>
                  </a:cubicBezTo>
                  <a:cubicBezTo>
                    <a:pt x="519" y="301"/>
                    <a:pt x="434" y="339"/>
                    <a:pt x="340" y="339"/>
                  </a:cubicBezTo>
                  <a:cubicBezTo>
                    <a:pt x="152" y="339"/>
                    <a:pt x="0" y="187"/>
                    <a:pt x="0" y="0"/>
                  </a:cubicBezTo>
                  <a:close/>
                </a:path>
              </a:pathLst>
            </a:custGeom>
            <a:solidFill>
              <a:srgbClr val="FCDE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Oval 211">
              <a:extLst>
                <a:ext uri="{FF2B5EF4-FFF2-40B4-BE49-F238E27FC236}">
                  <a16:creationId xmlns:a16="http://schemas.microsoft.com/office/drawing/2014/main" id="{17C860F8-B4B6-429A-8017-C50C79C248EB}"/>
                </a:ext>
              </a:extLst>
            </p:cNvPr>
            <p:cNvSpPr>
              <a:spLocks noChangeArrowheads="1"/>
            </p:cNvSpPr>
            <p:nvPr/>
          </p:nvSpPr>
          <p:spPr bwMode="auto">
            <a:xfrm>
              <a:off x="9525374" y="4557059"/>
              <a:ext cx="61913" cy="61912"/>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Oval 212">
              <a:extLst>
                <a:ext uri="{FF2B5EF4-FFF2-40B4-BE49-F238E27FC236}">
                  <a16:creationId xmlns:a16="http://schemas.microsoft.com/office/drawing/2014/main" id="{92EDE95A-B6FD-4028-9D94-80281231F6ED}"/>
                </a:ext>
              </a:extLst>
            </p:cNvPr>
            <p:cNvSpPr>
              <a:spLocks noChangeArrowheads="1"/>
            </p:cNvSpPr>
            <p:nvPr/>
          </p:nvSpPr>
          <p:spPr bwMode="auto">
            <a:xfrm>
              <a:off x="9495212" y="5320647"/>
              <a:ext cx="61913"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Oval 213">
              <a:extLst>
                <a:ext uri="{FF2B5EF4-FFF2-40B4-BE49-F238E27FC236}">
                  <a16:creationId xmlns:a16="http://schemas.microsoft.com/office/drawing/2014/main" id="{E8073E01-762C-41FF-B740-F6ABB4C1D51C}"/>
                </a:ext>
              </a:extLst>
            </p:cNvPr>
            <p:cNvSpPr>
              <a:spLocks noChangeArrowheads="1"/>
            </p:cNvSpPr>
            <p:nvPr/>
          </p:nvSpPr>
          <p:spPr bwMode="auto">
            <a:xfrm>
              <a:off x="9252324" y="5717522"/>
              <a:ext cx="60325"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Oval 214">
              <a:extLst>
                <a:ext uri="{FF2B5EF4-FFF2-40B4-BE49-F238E27FC236}">
                  <a16:creationId xmlns:a16="http://schemas.microsoft.com/office/drawing/2014/main" id="{6C04E056-3640-4C75-B30F-A1DAA8FB8F98}"/>
                </a:ext>
              </a:extLst>
            </p:cNvPr>
            <p:cNvSpPr>
              <a:spLocks noChangeArrowheads="1"/>
            </p:cNvSpPr>
            <p:nvPr/>
          </p:nvSpPr>
          <p:spPr bwMode="auto">
            <a:xfrm>
              <a:off x="8764962" y="5136497"/>
              <a:ext cx="60325" cy="61912"/>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Oval 215">
              <a:extLst>
                <a:ext uri="{FF2B5EF4-FFF2-40B4-BE49-F238E27FC236}">
                  <a16:creationId xmlns:a16="http://schemas.microsoft.com/office/drawing/2014/main" id="{924C69CE-1001-4448-9A87-9DA2FDCCAFF4}"/>
                </a:ext>
              </a:extLst>
            </p:cNvPr>
            <p:cNvSpPr>
              <a:spLocks noChangeArrowheads="1"/>
            </p:cNvSpPr>
            <p:nvPr/>
          </p:nvSpPr>
          <p:spPr bwMode="auto">
            <a:xfrm>
              <a:off x="8672887" y="4557059"/>
              <a:ext cx="60325" cy="61912"/>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Oval 216">
              <a:extLst>
                <a:ext uri="{FF2B5EF4-FFF2-40B4-BE49-F238E27FC236}">
                  <a16:creationId xmlns:a16="http://schemas.microsoft.com/office/drawing/2014/main" id="{4E7C21C5-B112-46E3-ABE3-CDFF7D0B0D2E}"/>
                </a:ext>
              </a:extLst>
            </p:cNvPr>
            <p:cNvSpPr>
              <a:spLocks noChangeArrowheads="1"/>
            </p:cNvSpPr>
            <p:nvPr/>
          </p:nvSpPr>
          <p:spPr bwMode="auto">
            <a:xfrm>
              <a:off x="8428412" y="5076172"/>
              <a:ext cx="61913" cy="60325"/>
            </a:xfrm>
            <a:prstGeom prst="ellipse">
              <a:avLst/>
            </a:pr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217">
              <a:extLst>
                <a:ext uri="{FF2B5EF4-FFF2-40B4-BE49-F238E27FC236}">
                  <a16:creationId xmlns:a16="http://schemas.microsoft.com/office/drawing/2014/main" id="{830D2F9C-2D86-47BE-8BF1-17B6E5F02D9C}"/>
                </a:ext>
              </a:extLst>
            </p:cNvPr>
            <p:cNvSpPr>
              <a:spLocks/>
            </p:cNvSpPr>
            <p:nvPr/>
          </p:nvSpPr>
          <p:spPr bwMode="auto">
            <a:xfrm>
              <a:off x="8291887" y="5701647"/>
              <a:ext cx="822325" cy="182562"/>
            </a:xfrm>
            <a:custGeom>
              <a:avLst/>
              <a:gdLst>
                <a:gd name="T0" fmla="*/ 2038 w 2292"/>
                <a:gd name="T1" fmla="*/ 510 h 510"/>
                <a:gd name="T2" fmla="*/ 255 w 2292"/>
                <a:gd name="T3" fmla="*/ 510 h 510"/>
                <a:gd name="T4" fmla="*/ 0 w 2292"/>
                <a:gd name="T5" fmla="*/ 255 h 510"/>
                <a:gd name="T6" fmla="*/ 75 w 2292"/>
                <a:gd name="T7" fmla="*/ 75 h 510"/>
                <a:gd name="T8" fmla="*/ 255 w 2292"/>
                <a:gd name="T9" fmla="*/ 0 h 510"/>
                <a:gd name="T10" fmla="*/ 722 w 2292"/>
                <a:gd name="T11" fmla="*/ 0 h 510"/>
                <a:gd name="T12" fmla="*/ 764 w 2292"/>
                <a:gd name="T13" fmla="*/ 43 h 510"/>
                <a:gd name="T14" fmla="*/ 722 w 2292"/>
                <a:gd name="T15" fmla="*/ 85 h 510"/>
                <a:gd name="T16" fmla="*/ 255 w 2292"/>
                <a:gd name="T17" fmla="*/ 85 h 510"/>
                <a:gd name="T18" fmla="*/ 135 w 2292"/>
                <a:gd name="T19" fmla="*/ 135 h 510"/>
                <a:gd name="T20" fmla="*/ 85 w 2292"/>
                <a:gd name="T21" fmla="*/ 255 h 510"/>
                <a:gd name="T22" fmla="*/ 255 w 2292"/>
                <a:gd name="T23" fmla="*/ 425 h 510"/>
                <a:gd name="T24" fmla="*/ 2038 w 2292"/>
                <a:gd name="T25" fmla="*/ 425 h 510"/>
                <a:gd name="T26" fmla="*/ 2157 w 2292"/>
                <a:gd name="T27" fmla="*/ 375 h 510"/>
                <a:gd name="T28" fmla="*/ 2207 w 2292"/>
                <a:gd name="T29" fmla="*/ 255 h 510"/>
                <a:gd name="T30" fmla="*/ 2038 w 2292"/>
                <a:gd name="T31" fmla="*/ 85 h 510"/>
                <a:gd name="T32" fmla="*/ 1571 w 2292"/>
                <a:gd name="T33" fmla="*/ 85 h 510"/>
                <a:gd name="T34" fmla="*/ 1528 w 2292"/>
                <a:gd name="T35" fmla="*/ 43 h 510"/>
                <a:gd name="T36" fmla="*/ 1571 w 2292"/>
                <a:gd name="T37" fmla="*/ 0 h 510"/>
                <a:gd name="T38" fmla="*/ 2038 w 2292"/>
                <a:gd name="T39" fmla="*/ 0 h 510"/>
                <a:gd name="T40" fmla="*/ 2292 w 2292"/>
                <a:gd name="T41" fmla="*/ 255 h 510"/>
                <a:gd name="T42" fmla="*/ 2217 w 2292"/>
                <a:gd name="T43" fmla="*/ 435 h 510"/>
                <a:gd name="T44" fmla="*/ 2038 w 2292"/>
                <a:gd name="T4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92" h="510">
                  <a:moveTo>
                    <a:pt x="2038" y="510"/>
                  </a:moveTo>
                  <a:lnTo>
                    <a:pt x="255" y="510"/>
                  </a:lnTo>
                  <a:cubicBezTo>
                    <a:pt x="115" y="510"/>
                    <a:pt x="0" y="395"/>
                    <a:pt x="0" y="255"/>
                  </a:cubicBezTo>
                  <a:cubicBezTo>
                    <a:pt x="0" y="187"/>
                    <a:pt x="27" y="123"/>
                    <a:pt x="75" y="75"/>
                  </a:cubicBezTo>
                  <a:cubicBezTo>
                    <a:pt x="123" y="27"/>
                    <a:pt x="187" y="0"/>
                    <a:pt x="255" y="0"/>
                  </a:cubicBezTo>
                  <a:lnTo>
                    <a:pt x="722" y="0"/>
                  </a:lnTo>
                  <a:cubicBezTo>
                    <a:pt x="745" y="0"/>
                    <a:pt x="764" y="19"/>
                    <a:pt x="764" y="43"/>
                  </a:cubicBezTo>
                  <a:cubicBezTo>
                    <a:pt x="764" y="66"/>
                    <a:pt x="745" y="85"/>
                    <a:pt x="722" y="85"/>
                  </a:cubicBezTo>
                  <a:lnTo>
                    <a:pt x="255" y="85"/>
                  </a:lnTo>
                  <a:cubicBezTo>
                    <a:pt x="210" y="85"/>
                    <a:pt x="167" y="103"/>
                    <a:pt x="135" y="135"/>
                  </a:cubicBezTo>
                  <a:cubicBezTo>
                    <a:pt x="103" y="167"/>
                    <a:pt x="85" y="210"/>
                    <a:pt x="85" y="255"/>
                  </a:cubicBezTo>
                  <a:cubicBezTo>
                    <a:pt x="85" y="349"/>
                    <a:pt x="161" y="425"/>
                    <a:pt x="255" y="425"/>
                  </a:cubicBezTo>
                  <a:lnTo>
                    <a:pt x="2038" y="425"/>
                  </a:lnTo>
                  <a:cubicBezTo>
                    <a:pt x="2083" y="425"/>
                    <a:pt x="2125" y="407"/>
                    <a:pt x="2157" y="375"/>
                  </a:cubicBezTo>
                  <a:cubicBezTo>
                    <a:pt x="2190" y="343"/>
                    <a:pt x="2207" y="300"/>
                    <a:pt x="2207" y="255"/>
                  </a:cubicBezTo>
                  <a:cubicBezTo>
                    <a:pt x="2207" y="161"/>
                    <a:pt x="2131" y="85"/>
                    <a:pt x="2038" y="85"/>
                  </a:cubicBezTo>
                  <a:lnTo>
                    <a:pt x="1571" y="85"/>
                  </a:lnTo>
                  <a:cubicBezTo>
                    <a:pt x="1547" y="85"/>
                    <a:pt x="1528" y="66"/>
                    <a:pt x="1528" y="43"/>
                  </a:cubicBezTo>
                  <a:cubicBezTo>
                    <a:pt x="1528" y="19"/>
                    <a:pt x="1547" y="0"/>
                    <a:pt x="1571" y="0"/>
                  </a:cubicBezTo>
                  <a:lnTo>
                    <a:pt x="2038" y="0"/>
                  </a:lnTo>
                  <a:cubicBezTo>
                    <a:pt x="2178" y="0"/>
                    <a:pt x="2292" y="115"/>
                    <a:pt x="2292" y="255"/>
                  </a:cubicBezTo>
                  <a:cubicBezTo>
                    <a:pt x="2292" y="323"/>
                    <a:pt x="2266" y="387"/>
                    <a:pt x="2217" y="435"/>
                  </a:cubicBezTo>
                  <a:cubicBezTo>
                    <a:pt x="2169" y="483"/>
                    <a:pt x="2106" y="510"/>
                    <a:pt x="2038" y="510"/>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218">
              <a:extLst>
                <a:ext uri="{FF2B5EF4-FFF2-40B4-BE49-F238E27FC236}">
                  <a16:creationId xmlns:a16="http://schemas.microsoft.com/office/drawing/2014/main" id="{1ED612D5-F5D6-40A8-990C-429A16591DCC}"/>
                </a:ext>
              </a:extLst>
            </p:cNvPr>
            <p:cNvSpPr>
              <a:spLocks noEditPoints="1"/>
            </p:cNvSpPr>
            <p:nvPr/>
          </p:nvSpPr>
          <p:spPr bwMode="auto">
            <a:xfrm>
              <a:off x="8474449" y="5579409"/>
              <a:ext cx="457200" cy="152400"/>
            </a:xfrm>
            <a:custGeom>
              <a:avLst/>
              <a:gdLst>
                <a:gd name="T0" fmla="*/ 212 w 1273"/>
                <a:gd name="T1" fmla="*/ 85 h 424"/>
                <a:gd name="T2" fmla="*/ 122 w 1273"/>
                <a:gd name="T3" fmla="*/ 122 h 424"/>
                <a:gd name="T4" fmla="*/ 84 w 1273"/>
                <a:gd name="T5" fmla="*/ 212 h 424"/>
                <a:gd name="T6" fmla="*/ 212 w 1273"/>
                <a:gd name="T7" fmla="*/ 339 h 424"/>
                <a:gd name="T8" fmla="*/ 1061 w 1273"/>
                <a:gd name="T9" fmla="*/ 339 h 424"/>
                <a:gd name="T10" fmla="*/ 1151 w 1273"/>
                <a:gd name="T11" fmla="*/ 302 h 424"/>
                <a:gd name="T12" fmla="*/ 1188 w 1273"/>
                <a:gd name="T13" fmla="*/ 212 h 424"/>
                <a:gd name="T14" fmla="*/ 1061 w 1273"/>
                <a:gd name="T15" fmla="*/ 85 h 424"/>
                <a:gd name="T16" fmla="*/ 212 w 1273"/>
                <a:gd name="T17" fmla="*/ 85 h 424"/>
                <a:gd name="T18" fmla="*/ 1061 w 1273"/>
                <a:gd name="T19" fmla="*/ 424 h 424"/>
                <a:gd name="T20" fmla="*/ 212 w 1273"/>
                <a:gd name="T21" fmla="*/ 424 h 424"/>
                <a:gd name="T22" fmla="*/ 0 w 1273"/>
                <a:gd name="T23" fmla="*/ 212 h 424"/>
                <a:gd name="T24" fmla="*/ 62 w 1273"/>
                <a:gd name="T25" fmla="*/ 62 h 424"/>
                <a:gd name="T26" fmla="*/ 212 w 1273"/>
                <a:gd name="T27" fmla="*/ 0 h 424"/>
                <a:gd name="T28" fmla="*/ 1061 w 1273"/>
                <a:gd name="T29" fmla="*/ 0 h 424"/>
                <a:gd name="T30" fmla="*/ 1273 w 1273"/>
                <a:gd name="T31" fmla="*/ 212 h 424"/>
                <a:gd name="T32" fmla="*/ 1211 w 1273"/>
                <a:gd name="T33" fmla="*/ 362 h 424"/>
                <a:gd name="T34" fmla="*/ 1061 w 1273"/>
                <a:gd name="T35"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3" h="424">
                  <a:moveTo>
                    <a:pt x="212" y="85"/>
                  </a:moveTo>
                  <a:cubicBezTo>
                    <a:pt x="178" y="85"/>
                    <a:pt x="146" y="98"/>
                    <a:pt x="122" y="122"/>
                  </a:cubicBezTo>
                  <a:cubicBezTo>
                    <a:pt x="98" y="146"/>
                    <a:pt x="84" y="178"/>
                    <a:pt x="84" y="212"/>
                  </a:cubicBezTo>
                  <a:cubicBezTo>
                    <a:pt x="84" y="282"/>
                    <a:pt x="142" y="339"/>
                    <a:pt x="212" y="339"/>
                  </a:cubicBezTo>
                  <a:lnTo>
                    <a:pt x="1061" y="339"/>
                  </a:lnTo>
                  <a:cubicBezTo>
                    <a:pt x="1095" y="339"/>
                    <a:pt x="1127" y="326"/>
                    <a:pt x="1151" y="302"/>
                  </a:cubicBezTo>
                  <a:cubicBezTo>
                    <a:pt x="1175" y="278"/>
                    <a:pt x="1188" y="246"/>
                    <a:pt x="1188" y="212"/>
                  </a:cubicBezTo>
                  <a:cubicBezTo>
                    <a:pt x="1188" y="142"/>
                    <a:pt x="1131" y="85"/>
                    <a:pt x="1061" y="85"/>
                  </a:cubicBezTo>
                  <a:lnTo>
                    <a:pt x="212" y="85"/>
                  </a:lnTo>
                  <a:close/>
                  <a:moveTo>
                    <a:pt x="1061" y="424"/>
                  </a:moveTo>
                  <a:lnTo>
                    <a:pt x="212" y="424"/>
                  </a:lnTo>
                  <a:cubicBezTo>
                    <a:pt x="95" y="424"/>
                    <a:pt x="0" y="329"/>
                    <a:pt x="0" y="212"/>
                  </a:cubicBezTo>
                  <a:cubicBezTo>
                    <a:pt x="0" y="155"/>
                    <a:pt x="22" y="102"/>
                    <a:pt x="62" y="62"/>
                  </a:cubicBezTo>
                  <a:cubicBezTo>
                    <a:pt x="102" y="22"/>
                    <a:pt x="155" y="0"/>
                    <a:pt x="212" y="0"/>
                  </a:cubicBezTo>
                  <a:lnTo>
                    <a:pt x="1061" y="0"/>
                  </a:lnTo>
                  <a:cubicBezTo>
                    <a:pt x="1178" y="0"/>
                    <a:pt x="1273" y="95"/>
                    <a:pt x="1273" y="212"/>
                  </a:cubicBezTo>
                  <a:cubicBezTo>
                    <a:pt x="1273" y="269"/>
                    <a:pt x="1251" y="322"/>
                    <a:pt x="1211" y="362"/>
                  </a:cubicBezTo>
                  <a:cubicBezTo>
                    <a:pt x="1171" y="402"/>
                    <a:pt x="1117" y="424"/>
                    <a:pt x="1061"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219">
              <a:extLst>
                <a:ext uri="{FF2B5EF4-FFF2-40B4-BE49-F238E27FC236}">
                  <a16:creationId xmlns:a16="http://schemas.microsoft.com/office/drawing/2014/main" id="{FED6811D-C259-45AF-A7C4-42A35E6C8A1E}"/>
                </a:ext>
              </a:extLst>
            </p:cNvPr>
            <p:cNvSpPr>
              <a:spLocks/>
            </p:cNvSpPr>
            <p:nvPr/>
          </p:nvSpPr>
          <p:spPr bwMode="auto">
            <a:xfrm>
              <a:off x="9023724" y="4663422"/>
              <a:ext cx="577850" cy="306387"/>
            </a:xfrm>
            <a:custGeom>
              <a:avLst/>
              <a:gdLst>
                <a:gd name="T0" fmla="*/ 1570 w 1612"/>
                <a:gd name="T1" fmla="*/ 849 h 849"/>
                <a:gd name="T2" fmla="*/ 1145 w 1612"/>
                <a:gd name="T3" fmla="*/ 849 h 849"/>
                <a:gd name="T4" fmla="*/ 1103 w 1612"/>
                <a:gd name="T5" fmla="*/ 807 h 849"/>
                <a:gd name="T6" fmla="*/ 1145 w 1612"/>
                <a:gd name="T7" fmla="*/ 764 h 849"/>
                <a:gd name="T8" fmla="*/ 1526 w 1612"/>
                <a:gd name="T9" fmla="*/ 764 h 849"/>
                <a:gd name="T10" fmla="*/ 806 w 1612"/>
                <a:gd name="T11" fmla="*/ 85 h 849"/>
                <a:gd name="T12" fmla="*/ 86 w 1612"/>
                <a:gd name="T13" fmla="*/ 764 h 849"/>
                <a:gd name="T14" fmla="*/ 466 w 1612"/>
                <a:gd name="T15" fmla="*/ 764 h 849"/>
                <a:gd name="T16" fmla="*/ 509 w 1612"/>
                <a:gd name="T17" fmla="*/ 807 h 849"/>
                <a:gd name="T18" fmla="*/ 466 w 1612"/>
                <a:gd name="T19" fmla="*/ 849 h 849"/>
                <a:gd name="T20" fmla="*/ 42 w 1612"/>
                <a:gd name="T21" fmla="*/ 849 h 849"/>
                <a:gd name="T22" fmla="*/ 0 w 1612"/>
                <a:gd name="T23" fmla="*/ 807 h 849"/>
                <a:gd name="T24" fmla="*/ 806 w 1612"/>
                <a:gd name="T25" fmla="*/ 0 h 849"/>
                <a:gd name="T26" fmla="*/ 1612 w 1612"/>
                <a:gd name="T27" fmla="*/ 807 h 849"/>
                <a:gd name="T28" fmla="*/ 1570 w 1612"/>
                <a:gd name="T29" fmla="*/ 849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2" h="849">
                  <a:moveTo>
                    <a:pt x="1570" y="849"/>
                  </a:moveTo>
                  <a:lnTo>
                    <a:pt x="1145" y="849"/>
                  </a:lnTo>
                  <a:cubicBezTo>
                    <a:pt x="1122" y="849"/>
                    <a:pt x="1103" y="830"/>
                    <a:pt x="1103" y="807"/>
                  </a:cubicBezTo>
                  <a:cubicBezTo>
                    <a:pt x="1103" y="783"/>
                    <a:pt x="1122" y="764"/>
                    <a:pt x="1145" y="764"/>
                  </a:cubicBezTo>
                  <a:lnTo>
                    <a:pt x="1526" y="764"/>
                  </a:lnTo>
                  <a:cubicBezTo>
                    <a:pt x="1504" y="386"/>
                    <a:pt x="1189" y="85"/>
                    <a:pt x="806" y="85"/>
                  </a:cubicBezTo>
                  <a:cubicBezTo>
                    <a:pt x="422" y="85"/>
                    <a:pt x="108" y="386"/>
                    <a:pt x="86" y="764"/>
                  </a:cubicBezTo>
                  <a:lnTo>
                    <a:pt x="466" y="764"/>
                  </a:lnTo>
                  <a:cubicBezTo>
                    <a:pt x="490" y="764"/>
                    <a:pt x="509" y="783"/>
                    <a:pt x="509" y="807"/>
                  </a:cubicBezTo>
                  <a:cubicBezTo>
                    <a:pt x="509" y="830"/>
                    <a:pt x="490" y="849"/>
                    <a:pt x="466" y="849"/>
                  </a:cubicBezTo>
                  <a:lnTo>
                    <a:pt x="42" y="849"/>
                  </a:lnTo>
                  <a:cubicBezTo>
                    <a:pt x="18" y="849"/>
                    <a:pt x="0" y="830"/>
                    <a:pt x="0" y="807"/>
                  </a:cubicBezTo>
                  <a:cubicBezTo>
                    <a:pt x="0" y="362"/>
                    <a:pt x="361" y="0"/>
                    <a:pt x="806" y="0"/>
                  </a:cubicBezTo>
                  <a:cubicBezTo>
                    <a:pt x="1251" y="0"/>
                    <a:pt x="1612" y="362"/>
                    <a:pt x="1612" y="807"/>
                  </a:cubicBezTo>
                  <a:cubicBezTo>
                    <a:pt x="1612" y="830"/>
                    <a:pt x="1593" y="849"/>
                    <a:pt x="1570" y="84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220">
              <a:extLst>
                <a:ext uri="{FF2B5EF4-FFF2-40B4-BE49-F238E27FC236}">
                  <a16:creationId xmlns:a16="http://schemas.microsoft.com/office/drawing/2014/main" id="{7831B419-37A6-419F-8B4A-F6C89A445839}"/>
                </a:ext>
              </a:extLst>
            </p:cNvPr>
            <p:cNvSpPr>
              <a:spLocks noEditPoints="1"/>
            </p:cNvSpPr>
            <p:nvPr/>
          </p:nvSpPr>
          <p:spPr bwMode="auto">
            <a:xfrm>
              <a:off x="9176124" y="4938059"/>
              <a:ext cx="274638" cy="153987"/>
            </a:xfrm>
            <a:custGeom>
              <a:avLst/>
              <a:gdLst>
                <a:gd name="T0" fmla="*/ 88 w 764"/>
                <a:gd name="T1" fmla="*/ 85 h 425"/>
                <a:gd name="T2" fmla="*/ 382 w 764"/>
                <a:gd name="T3" fmla="*/ 340 h 425"/>
                <a:gd name="T4" fmla="*/ 592 w 764"/>
                <a:gd name="T5" fmla="*/ 253 h 425"/>
                <a:gd name="T6" fmla="*/ 676 w 764"/>
                <a:gd name="T7" fmla="*/ 85 h 425"/>
                <a:gd name="T8" fmla="*/ 88 w 764"/>
                <a:gd name="T9" fmla="*/ 85 h 425"/>
                <a:gd name="T10" fmla="*/ 382 w 764"/>
                <a:gd name="T11" fmla="*/ 425 h 425"/>
                <a:gd name="T12" fmla="*/ 0 w 764"/>
                <a:gd name="T13" fmla="*/ 43 h 425"/>
                <a:gd name="T14" fmla="*/ 42 w 764"/>
                <a:gd name="T15" fmla="*/ 0 h 425"/>
                <a:gd name="T16" fmla="*/ 721 w 764"/>
                <a:gd name="T17" fmla="*/ 0 h 425"/>
                <a:gd name="T18" fmla="*/ 764 w 764"/>
                <a:gd name="T19" fmla="*/ 43 h 425"/>
                <a:gd name="T20" fmla="*/ 652 w 764"/>
                <a:gd name="T21" fmla="*/ 313 h 425"/>
                <a:gd name="T22" fmla="*/ 382 w 764"/>
                <a:gd name="T2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4" h="425">
                  <a:moveTo>
                    <a:pt x="88" y="85"/>
                  </a:moveTo>
                  <a:cubicBezTo>
                    <a:pt x="108" y="229"/>
                    <a:pt x="233" y="340"/>
                    <a:pt x="382" y="340"/>
                  </a:cubicBezTo>
                  <a:cubicBezTo>
                    <a:pt x="461" y="340"/>
                    <a:pt x="536" y="309"/>
                    <a:pt x="592" y="253"/>
                  </a:cubicBezTo>
                  <a:cubicBezTo>
                    <a:pt x="638" y="207"/>
                    <a:pt x="667" y="149"/>
                    <a:pt x="676" y="85"/>
                  </a:cubicBezTo>
                  <a:lnTo>
                    <a:pt x="88" y="85"/>
                  </a:lnTo>
                  <a:close/>
                  <a:moveTo>
                    <a:pt x="382" y="425"/>
                  </a:moveTo>
                  <a:cubicBezTo>
                    <a:pt x="171" y="425"/>
                    <a:pt x="0" y="253"/>
                    <a:pt x="0" y="43"/>
                  </a:cubicBezTo>
                  <a:cubicBezTo>
                    <a:pt x="0" y="19"/>
                    <a:pt x="19" y="0"/>
                    <a:pt x="42" y="0"/>
                  </a:cubicBezTo>
                  <a:lnTo>
                    <a:pt x="721" y="0"/>
                  </a:lnTo>
                  <a:cubicBezTo>
                    <a:pt x="745" y="0"/>
                    <a:pt x="764" y="19"/>
                    <a:pt x="764" y="43"/>
                  </a:cubicBezTo>
                  <a:cubicBezTo>
                    <a:pt x="764" y="145"/>
                    <a:pt x="724" y="241"/>
                    <a:pt x="652" y="313"/>
                  </a:cubicBezTo>
                  <a:cubicBezTo>
                    <a:pt x="580" y="385"/>
                    <a:pt x="484" y="425"/>
                    <a:pt x="382" y="42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221">
              <a:extLst>
                <a:ext uri="{FF2B5EF4-FFF2-40B4-BE49-F238E27FC236}">
                  <a16:creationId xmlns:a16="http://schemas.microsoft.com/office/drawing/2014/main" id="{A4CC223C-48E3-499E-9542-3AF6C6DFC63F}"/>
                </a:ext>
              </a:extLst>
            </p:cNvPr>
            <p:cNvSpPr>
              <a:spLocks/>
            </p:cNvSpPr>
            <p:nvPr/>
          </p:nvSpPr>
          <p:spPr bwMode="auto">
            <a:xfrm>
              <a:off x="9176124" y="4847572"/>
              <a:ext cx="274638" cy="30162"/>
            </a:xfrm>
            <a:custGeom>
              <a:avLst/>
              <a:gdLst>
                <a:gd name="T0" fmla="*/ 721 w 764"/>
                <a:gd name="T1" fmla="*/ 85 h 85"/>
                <a:gd name="T2" fmla="*/ 42 w 764"/>
                <a:gd name="T3" fmla="*/ 85 h 85"/>
                <a:gd name="T4" fmla="*/ 0 w 764"/>
                <a:gd name="T5" fmla="*/ 42 h 85"/>
                <a:gd name="T6" fmla="*/ 42 w 764"/>
                <a:gd name="T7" fmla="*/ 0 h 85"/>
                <a:gd name="T8" fmla="*/ 721 w 764"/>
                <a:gd name="T9" fmla="*/ 0 h 85"/>
                <a:gd name="T10" fmla="*/ 764 w 764"/>
                <a:gd name="T11" fmla="*/ 42 h 85"/>
                <a:gd name="T12" fmla="*/ 721 w 764"/>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764" h="85">
                  <a:moveTo>
                    <a:pt x="721" y="85"/>
                  </a:moveTo>
                  <a:lnTo>
                    <a:pt x="42" y="85"/>
                  </a:lnTo>
                  <a:cubicBezTo>
                    <a:pt x="19" y="85"/>
                    <a:pt x="0" y="66"/>
                    <a:pt x="0" y="42"/>
                  </a:cubicBezTo>
                  <a:cubicBezTo>
                    <a:pt x="0" y="19"/>
                    <a:pt x="19" y="0"/>
                    <a:pt x="42" y="0"/>
                  </a:cubicBezTo>
                  <a:lnTo>
                    <a:pt x="721" y="0"/>
                  </a:lnTo>
                  <a:cubicBezTo>
                    <a:pt x="745" y="0"/>
                    <a:pt x="764" y="19"/>
                    <a:pt x="764" y="42"/>
                  </a:cubicBezTo>
                  <a:cubicBezTo>
                    <a:pt x="764" y="66"/>
                    <a:pt x="745" y="85"/>
                    <a:pt x="721" y="8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222">
              <a:extLst>
                <a:ext uri="{FF2B5EF4-FFF2-40B4-BE49-F238E27FC236}">
                  <a16:creationId xmlns:a16="http://schemas.microsoft.com/office/drawing/2014/main" id="{272D81D2-3D1F-4F40-A67D-17F1F8A8CA54}"/>
                </a:ext>
              </a:extLst>
            </p:cNvPr>
            <p:cNvSpPr>
              <a:spLocks/>
            </p:cNvSpPr>
            <p:nvPr/>
          </p:nvSpPr>
          <p:spPr bwMode="auto">
            <a:xfrm>
              <a:off x="8688762" y="4480859"/>
              <a:ext cx="639763" cy="1128712"/>
            </a:xfrm>
            <a:custGeom>
              <a:avLst/>
              <a:gdLst>
                <a:gd name="T0" fmla="*/ 42 w 1782"/>
                <a:gd name="T1" fmla="*/ 3141 h 3141"/>
                <a:gd name="T2" fmla="*/ 0 w 1782"/>
                <a:gd name="T3" fmla="*/ 3098 h 3141"/>
                <a:gd name="T4" fmla="*/ 0 w 1782"/>
                <a:gd name="T5" fmla="*/ 1231 h 3141"/>
                <a:gd name="T6" fmla="*/ 12 w 1782"/>
                <a:gd name="T7" fmla="*/ 1201 h 3141"/>
                <a:gd name="T8" fmla="*/ 1095 w 1782"/>
                <a:gd name="T9" fmla="*/ 118 h 3141"/>
                <a:gd name="T10" fmla="*/ 1226 w 1782"/>
                <a:gd name="T11" fmla="*/ 31 h 3141"/>
                <a:gd name="T12" fmla="*/ 1380 w 1782"/>
                <a:gd name="T13" fmla="*/ 0 h 3141"/>
                <a:gd name="T14" fmla="*/ 1782 w 1782"/>
                <a:gd name="T15" fmla="*/ 403 h 3141"/>
                <a:gd name="T16" fmla="*/ 1782 w 1782"/>
                <a:gd name="T17" fmla="*/ 552 h 3141"/>
                <a:gd name="T18" fmla="*/ 1740 w 1782"/>
                <a:gd name="T19" fmla="*/ 594 h 3141"/>
                <a:gd name="T20" fmla="*/ 1697 w 1782"/>
                <a:gd name="T21" fmla="*/ 552 h 3141"/>
                <a:gd name="T22" fmla="*/ 1697 w 1782"/>
                <a:gd name="T23" fmla="*/ 403 h 3141"/>
                <a:gd name="T24" fmla="*/ 1380 w 1782"/>
                <a:gd name="T25" fmla="*/ 85 h 3141"/>
                <a:gd name="T26" fmla="*/ 1258 w 1782"/>
                <a:gd name="T27" fmla="*/ 109 h 3141"/>
                <a:gd name="T28" fmla="*/ 1155 w 1782"/>
                <a:gd name="T29" fmla="*/ 178 h 3141"/>
                <a:gd name="T30" fmla="*/ 85 w 1782"/>
                <a:gd name="T31" fmla="*/ 1248 h 3141"/>
                <a:gd name="T32" fmla="*/ 85 w 1782"/>
                <a:gd name="T33" fmla="*/ 3098 h 3141"/>
                <a:gd name="T34" fmla="*/ 42 w 1782"/>
                <a:gd name="T35" fmla="*/ 3141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2" h="3141">
                  <a:moveTo>
                    <a:pt x="42" y="3141"/>
                  </a:moveTo>
                  <a:cubicBezTo>
                    <a:pt x="19" y="3141"/>
                    <a:pt x="0" y="3122"/>
                    <a:pt x="0" y="3098"/>
                  </a:cubicBezTo>
                  <a:lnTo>
                    <a:pt x="0" y="1231"/>
                  </a:lnTo>
                  <a:cubicBezTo>
                    <a:pt x="0" y="1220"/>
                    <a:pt x="4" y="1209"/>
                    <a:pt x="12" y="1201"/>
                  </a:cubicBezTo>
                  <a:lnTo>
                    <a:pt x="1095" y="118"/>
                  </a:lnTo>
                  <a:cubicBezTo>
                    <a:pt x="1133" y="80"/>
                    <a:pt x="1177" y="51"/>
                    <a:pt x="1226" y="31"/>
                  </a:cubicBezTo>
                  <a:cubicBezTo>
                    <a:pt x="1275" y="10"/>
                    <a:pt x="1327" y="0"/>
                    <a:pt x="1380" y="0"/>
                  </a:cubicBezTo>
                  <a:cubicBezTo>
                    <a:pt x="1602" y="0"/>
                    <a:pt x="1782" y="181"/>
                    <a:pt x="1782" y="403"/>
                  </a:cubicBezTo>
                  <a:lnTo>
                    <a:pt x="1782" y="552"/>
                  </a:lnTo>
                  <a:cubicBezTo>
                    <a:pt x="1782" y="575"/>
                    <a:pt x="1763" y="594"/>
                    <a:pt x="1740" y="594"/>
                  </a:cubicBezTo>
                  <a:cubicBezTo>
                    <a:pt x="1716" y="594"/>
                    <a:pt x="1697" y="575"/>
                    <a:pt x="1697" y="552"/>
                  </a:cubicBezTo>
                  <a:lnTo>
                    <a:pt x="1697" y="403"/>
                  </a:lnTo>
                  <a:cubicBezTo>
                    <a:pt x="1697" y="228"/>
                    <a:pt x="1555" y="85"/>
                    <a:pt x="1380" y="85"/>
                  </a:cubicBezTo>
                  <a:cubicBezTo>
                    <a:pt x="1338" y="85"/>
                    <a:pt x="1297" y="93"/>
                    <a:pt x="1258" y="109"/>
                  </a:cubicBezTo>
                  <a:cubicBezTo>
                    <a:pt x="1219" y="125"/>
                    <a:pt x="1185" y="148"/>
                    <a:pt x="1155" y="178"/>
                  </a:cubicBezTo>
                  <a:lnTo>
                    <a:pt x="85" y="1248"/>
                  </a:lnTo>
                  <a:lnTo>
                    <a:pt x="85" y="3098"/>
                  </a:lnTo>
                  <a:cubicBezTo>
                    <a:pt x="85" y="3122"/>
                    <a:pt x="66" y="3141"/>
                    <a:pt x="42" y="3141"/>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223">
              <a:extLst>
                <a:ext uri="{FF2B5EF4-FFF2-40B4-BE49-F238E27FC236}">
                  <a16:creationId xmlns:a16="http://schemas.microsoft.com/office/drawing/2014/main" id="{6DC1BD8D-35DE-4777-8111-6E79B5A1476F}"/>
                </a:ext>
              </a:extLst>
            </p:cNvPr>
            <p:cNvSpPr>
              <a:spLocks/>
            </p:cNvSpPr>
            <p:nvPr/>
          </p:nvSpPr>
          <p:spPr bwMode="auto">
            <a:xfrm>
              <a:off x="8596687" y="5060297"/>
              <a:ext cx="30163" cy="366712"/>
            </a:xfrm>
            <a:custGeom>
              <a:avLst/>
              <a:gdLst>
                <a:gd name="T0" fmla="*/ 43 w 85"/>
                <a:gd name="T1" fmla="*/ 1018 h 1018"/>
                <a:gd name="T2" fmla="*/ 0 w 85"/>
                <a:gd name="T3" fmla="*/ 976 h 1018"/>
                <a:gd name="T4" fmla="*/ 0 w 85"/>
                <a:gd name="T5" fmla="*/ 42 h 1018"/>
                <a:gd name="T6" fmla="*/ 43 w 85"/>
                <a:gd name="T7" fmla="*/ 0 h 1018"/>
                <a:gd name="T8" fmla="*/ 85 w 85"/>
                <a:gd name="T9" fmla="*/ 42 h 1018"/>
                <a:gd name="T10" fmla="*/ 85 w 85"/>
                <a:gd name="T11" fmla="*/ 976 h 1018"/>
                <a:gd name="T12" fmla="*/ 43 w 85"/>
                <a:gd name="T13" fmla="*/ 1018 h 1018"/>
              </a:gdLst>
              <a:ahLst/>
              <a:cxnLst>
                <a:cxn ang="0">
                  <a:pos x="T0" y="T1"/>
                </a:cxn>
                <a:cxn ang="0">
                  <a:pos x="T2" y="T3"/>
                </a:cxn>
                <a:cxn ang="0">
                  <a:pos x="T4" y="T5"/>
                </a:cxn>
                <a:cxn ang="0">
                  <a:pos x="T6" y="T7"/>
                </a:cxn>
                <a:cxn ang="0">
                  <a:pos x="T8" y="T9"/>
                </a:cxn>
                <a:cxn ang="0">
                  <a:pos x="T10" y="T11"/>
                </a:cxn>
                <a:cxn ang="0">
                  <a:pos x="T12" y="T13"/>
                </a:cxn>
              </a:cxnLst>
              <a:rect l="0" t="0" r="r" b="b"/>
              <a:pathLst>
                <a:path w="85" h="1018">
                  <a:moveTo>
                    <a:pt x="43" y="1018"/>
                  </a:moveTo>
                  <a:cubicBezTo>
                    <a:pt x="19" y="1018"/>
                    <a:pt x="0" y="999"/>
                    <a:pt x="0" y="976"/>
                  </a:cubicBezTo>
                  <a:lnTo>
                    <a:pt x="0" y="42"/>
                  </a:lnTo>
                  <a:cubicBezTo>
                    <a:pt x="0" y="19"/>
                    <a:pt x="19" y="0"/>
                    <a:pt x="43" y="0"/>
                  </a:cubicBezTo>
                  <a:cubicBezTo>
                    <a:pt x="66" y="0"/>
                    <a:pt x="85" y="19"/>
                    <a:pt x="85" y="42"/>
                  </a:cubicBezTo>
                  <a:lnTo>
                    <a:pt x="85" y="976"/>
                  </a:lnTo>
                  <a:cubicBezTo>
                    <a:pt x="85" y="999"/>
                    <a:pt x="66" y="1018"/>
                    <a:pt x="43" y="1018"/>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224">
              <a:extLst>
                <a:ext uri="{FF2B5EF4-FFF2-40B4-BE49-F238E27FC236}">
                  <a16:creationId xmlns:a16="http://schemas.microsoft.com/office/drawing/2014/main" id="{182D2230-7AB7-400A-B03C-A66EF008B6C9}"/>
                </a:ext>
              </a:extLst>
            </p:cNvPr>
            <p:cNvSpPr>
              <a:spLocks/>
            </p:cNvSpPr>
            <p:nvPr/>
          </p:nvSpPr>
          <p:spPr bwMode="auto">
            <a:xfrm>
              <a:off x="8779249" y="5244447"/>
              <a:ext cx="30163" cy="365125"/>
            </a:xfrm>
            <a:custGeom>
              <a:avLst/>
              <a:gdLst>
                <a:gd name="T0" fmla="*/ 43 w 85"/>
                <a:gd name="T1" fmla="*/ 1019 h 1019"/>
                <a:gd name="T2" fmla="*/ 0 w 85"/>
                <a:gd name="T3" fmla="*/ 976 h 1019"/>
                <a:gd name="T4" fmla="*/ 0 w 85"/>
                <a:gd name="T5" fmla="*/ 43 h 1019"/>
                <a:gd name="T6" fmla="*/ 43 w 85"/>
                <a:gd name="T7" fmla="*/ 0 h 1019"/>
                <a:gd name="T8" fmla="*/ 85 w 85"/>
                <a:gd name="T9" fmla="*/ 43 h 1019"/>
                <a:gd name="T10" fmla="*/ 85 w 85"/>
                <a:gd name="T11" fmla="*/ 976 h 1019"/>
                <a:gd name="T12" fmla="*/ 43 w 85"/>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85" h="1019">
                  <a:moveTo>
                    <a:pt x="43" y="1019"/>
                  </a:moveTo>
                  <a:cubicBezTo>
                    <a:pt x="19" y="1019"/>
                    <a:pt x="0" y="1000"/>
                    <a:pt x="0" y="976"/>
                  </a:cubicBezTo>
                  <a:lnTo>
                    <a:pt x="0" y="43"/>
                  </a:lnTo>
                  <a:cubicBezTo>
                    <a:pt x="0" y="19"/>
                    <a:pt x="19" y="0"/>
                    <a:pt x="43" y="0"/>
                  </a:cubicBezTo>
                  <a:cubicBezTo>
                    <a:pt x="66" y="0"/>
                    <a:pt x="85" y="19"/>
                    <a:pt x="85" y="43"/>
                  </a:cubicBezTo>
                  <a:lnTo>
                    <a:pt x="85" y="976"/>
                  </a:lnTo>
                  <a:cubicBezTo>
                    <a:pt x="85" y="1000"/>
                    <a:pt x="66" y="1019"/>
                    <a:pt x="43" y="101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225">
              <a:extLst>
                <a:ext uri="{FF2B5EF4-FFF2-40B4-BE49-F238E27FC236}">
                  <a16:creationId xmlns:a16="http://schemas.microsoft.com/office/drawing/2014/main" id="{6481D108-9594-41F6-9ACD-0D6FC2761F61}"/>
                </a:ext>
              </a:extLst>
            </p:cNvPr>
            <p:cNvSpPr>
              <a:spLocks noEditPoints="1"/>
            </p:cNvSpPr>
            <p:nvPr/>
          </p:nvSpPr>
          <p:spPr bwMode="auto">
            <a:xfrm>
              <a:off x="8383962" y="4663422"/>
              <a:ext cx="152400" cy="153987"/>
            </a:xfrm>
            <a:custGeom>
              <a:avLst/>
              <a:gdLst>
                <a:gd name="T0" fmla="*/ 212 w 424"/>
                <a:gd name="T1" fmla="*/ 85 h 425"/>
                <a:gd name="T2" fmla="*/ 85 w 424"/>
                <a:gd name="T3" fmla="*/ 213 h 425"/>
                <a:gd name="T4" fmla="*/ 212 w 424"/>
                <a:gd name="T5" fmla="*/ 340 h 425"/>
                <a:gd name="T6" fmla="*/ 339 w 424"/>
                <a:gd name="T7" fmla="*/ 213 h 425"/>
                <a:gd name="T8" fmla="*/ 212 w 424"/>
                <a:gd name="T9" fmla="*/ 85 h 425"/>
                <a:gd name="T10" fmla="*/ 212 w 424"/>
                <a:gd name="T11" fmla="*/ 425 h 425"/>
                <a:gd name="T12" fmla="*/ 0 w 424"/>
                <a:gd name="T13" fmla="*/ 213 h 425"/>
                <a:gd name="T14" fmla="*/ 212 w 424"/>
                <a:gd name="T15" fmla="*/ 0 h 425"/>
                <a:gd name="T16" fmla="*/ 424 w 424"/>
                <a:gd name="T17" fmla="*/ 213 h 425"/>
                <a:gd name="T18" fmla="*/ 212 w 424"/>
                <a:gd name="T19"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5">
                  <a:moveTo>
                    <a:pt x="212" y="85"/>
                  </a:moveTo>
                  <a:cubicBezTo>
                    <a:pt x="142" y="85"/>
                    <a:pt x="85" y="142"/>
                    <a:pt x="85" y="213"/>
                  </a:cubicBezTo>
                  <a:cubicBezTo>
                    <a:pt x="85" y="283"/>
                    <a:pt x="142" y="340"/>
                    <a:pt x="212" y="340"/>
                  </a:cubicBezTo>
                  <a:cubicBezTo>
                    <a:pt x="282" y="340"/>
                    <a:pt x="339" y="283"/>
                    <a:pt x="339" y="213"/>
                  </a:cubicBezTo>
                  <a:cubicBezTo>
                    <a:pt x="339" y="142"/>
                    <a:pt x="282" y="85"/>
                    <a:pt x="212" y="85"/>
                  </a:cubicBezTo>
                  <a:close/>
                  <a:moveTo>
                    <a:pt x="212" y="425"/>
                  </a:moveTo>
                  <a:cubicBezTo>
                    <a:pt x="95" y="425"/>
                    <a:pt x="0" y="330"/>
                    <a:pt x="0" y="213"/>
                  </a:cubicBezTo>
                  <a:cubicBezTo>
                    <a:pt x="0" y="96"/>
                    <a:pt x="95" y="0"/>
                    <a:pt x="212" y="0"/>
                  </a:cubicBezTo>
                  <a:cubicBezTo>
                    <a:pt x="329" y="0"/>
                    <a:pt x="424" y="96"/>
                    <a:pt x="424" y="213"/>
                  </a:cubicBezTo>
                  <a:cubicBezTo>
                    <a:pt x="424" y="330"/>
                    <a:pt x="329" y="425"/>
                    <a:pt x="212" y="425"/>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226">
              <a:extLst>
                <a:ext uri="{FF2B5EF4-FFF2-40B4-BE49-F238E27FC236}">
                  <a16:creationId xmlns:a16="http://schemas.microsoft.com/office/drawing/2014/main" id="{C1FFAF8C-3CC3-40DE-9CE3-61793BD584D3}"/>
                </a:ext>
              </a:extLst>
            </p:cNvPr>
            <p:cNvSpPr>
              <a:spLocks noEditPoints="1"/>
            </p:cNvSpPr>
            <p:nvPr/>
          </p:nvSpPr>
          <p:spPr bwMode="auto">
            <a:xfrm>
              <a:off x="9419012" y="5519084"/>
              <a:ext cx="182563" cy="182562"/>
            </a:xfrm>
            <a:custGeom>
              <a:avLst/>
              <a:gdLst>
                <a:gd name="T0" fmla="*/ 255 w 509"/>
                <a:gd name="T1" fmla="*/ 85 h 509"/>
                <a:gd name="T2" fmla="*/ 85 w 509"/>
                <a:gd name="T3" fmla="*/ 255 h 509"/>
                <a:gd name="T4" fmla="*/ 255 w 509"/>
                <a:gd name="T5" fmla="*/ 424 h 509"/>
                <a:gd name="T6" fmla="*/ 424 w 509"/>
                <a:gd name="T7" fmla="*/ 255 h 509"/>
                <a:gd name="T8" fmla="*/ 255 w 509"/>
                <a:gd name="T9" fmla="*/ 85 h 509"/>
                <a:gd name="T10" fmla="*/ 255 w 509"/>
                <a:gd name="T11" fmla="*/ 509 h 509"/>
                <a:gd name="T12" fmla="*/ 0 w 509"/>
                <a:gd name="T13" fmla="*/ 255 h 509"/>
                <a:gd name="T14" fmla="*/ 255 w 509"/>
                <a:gd name="T15" fmla="*/ 0 h 509"/>
                <a:gd name="T16" fmla="*/ 509 w 509"/>
                <a:gd name="T17" fmla="*/ 255 h 509"/>
                <a:gd name="T18" fmla="*/ 255 w 509"/>
                <a:gd name="T19" fmla="*/ 50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509">
                  <a:moveTo>
                    <a:pt x="255" y="85"/>
                  </a:moveTo>
                  <a:cubicBezTo>
                    <a:pt x="161" y="85"/>
                    <a:pt x="85" y="161"/>
                    <a:pt x="85" y="255"/>
                  </a:cubicBezTo>
                  <a:cubicBezTo>
                    <a:pt x="85" y="348"/>
                    <a:pt x="161" y="424"/>
                    <a:pt x="255" y="424"/>
                  </a:cubicBezTo>
                  <a:cubicBezTo>
                    <a:pt x="348" y="424"/>
                    <a:pt x="424" y="348"/>
                    <a:pt x="424" y="255"/>
                  </a:cubicBezTo>
                  <a:cubicBezTo>
                    <a:pt x="424" y="161"/>
                    <a:pt x="348" y="85"/>
                    <a:pt x="255" y="85"/>
                  </a:cubicBezTo>
                  <a:close/>
                  <a:moveTo>
                    <a:pt x="255" y="509"/>
                  </a:moveTo>
                  <a:cubicBezTo>
                    <a:pt x="114" y="509"/>
                    <a:pt x="0" y="395"/>
                    <a:pt x="0" y="255"/>
                  </a:cubicBezTo>
                  <a:cubicBezTo>
                    <a:pt x="0" y="114"/>
                    <a:pt x="114" y="0"/>
                    <a:pt x="255" y="0"/>
                  </a:cubicBezTo>
                  <a:cubicBezTo>
                    <a:pt x="395" y="0"/>
                    <a:pt x="509" y="114"/>
                    <a:pt x="509" y="255"/>
                  </a:cubicBezTo>
                  <a:cubicBezTo>
                    <a:pt x="509" y="395"/>
                    <a:pt x="395" y="509"/>
                    <a:pt x="255" y="509"/>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227">
              <a:extLst>
                <a:ext uri="{FF2B5EF4-FFF2-40B4-BE49-F238E27FC236}">
                  <a16:creationId xmlns:a16="http://schemas.microsoft.com/office/drawing/2014/main" id="{5A1CD902-648A-48C3-ABBC-E43887D78563}"/>
                </a:ext>
              </a:extLst>
            </p:cNvPr>
            <p:cNvSpPr>
              <a:spLocks noEditPoints="1"/>
            </p:cNvSpPr>
            <p:nvPr/>
          </p:nvSpPr>
          <p:spPr bwMode="auto">
            <a:xfrm>
              <a:off x="8961812" y="5274609"/>
              <a:ext cx="152400" cy="152400"/>
            </a:xfrm>
            <a:custGeom>
              <a:avLst/>
              <a:gdLst>
                <a:gd name="T0" fmla="*/ 212 w 424"/>
                <a:gd name="T1" fmla="*/ 85 h 424"/>
                <a:gd name="T2" fmla="*/ 85 w 424"/>
                <a:gd name="T3" fmla="*/ 212 h 424"/>
                <a:gd name="T4" fmla="*/ 212 w 424"/>
                <a:gd name="T5" fmla="*/ 340 h 424"/>
                <a:gd name="T6" fmla="*/ 339 w 424"/>
                <a:gd name="T7" fmla="*/ 212 h 424"/>
                <a:gd name="T8" fmla="*/ 212 w 424"/>
                <a:gd name="T9" fmla="*/ 85 h 424"/>
                <a:gd name="T10" fmla="*/ 212 w 424"/>
                <a:gd name="T11" fmla="*/ 424 h 424"/>
                <a:gd name="T12" fmla="*/ 0 w 424"/>
                <a:gd name="T13" fmla="*/ 212 h 424"/>
                <a:gd name="T14" fmla="*/ 212 w 424"/>
                <a:gd name="T15" fmla="*/ 0 h 424"/>
                <a:gd name="T16" fmla="*/ 424 w 424"/>
                <a:gd name="T17" fmla="*/ 212 h 424"/>
                <a:gd name="T18" fmla="*/ 212 w 424"/>
                <a:gd name="T19"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424">
                  <a:moveTo>
                    <a:pt x="212" y="85"/>
                  </a:moveTo>
                  <a:cubicBezTo>
                    <a:pt x="142" y="85"/>
                    <a:pt x="85" y="142"/>
                    <a:pt x="85" y="212"/>
                  </a:cubicBezTo>
                  <a:cubicBezTo>
                    <a:pt x="85" y="282"/>
                    <a:pt x="142" y="340"/>
                    <a:pt x="212" y="340"/>
                  </a:cubicBezTo>
                  <a:cubicBezTo>
                    <a:pt x="282" y="340"/>
                    <a:pt x="339" y="282"/>
                    <a:pt x="339" y="212"/>
                  </a:cubicBezTo>
                  <a:cubicBezTo>
                    <a:pt x="339" y="142"/>
                    <a:pt x="282" y="85"/>
                    <a:pt x="212" y="85"/>
                  </a:cubicBezTo>
                  <a:close/>
                  <a:moveTo>
                    <a:pt x="212" y="424"/>
                  </a:moveTo>
                  <a:cubicBezTo>
                    <a:pt x="95" y="424"/>
                    <a:pt x="0" y="329"/>
                    <a:pt x="0" y="212"/>
                  </a:cubicBezTo>
                  <a:cubicBezTo>
                    <a:pt x="0" y="95"/>
                    <a:pt x="95" y="0"/>
                    <a:pt x="212" y="0"/>
                  </a:cubicBezTo>
                  <a:cubicBezTo>
                    <a:pt x="329" y="0"/>
                    <a:pt x="424" y="95"/>
                    <a:pt x="424" y="212"/>
                  </a:cubicBezTo>
                  <a:cubicBezTo>
                    <a:pt x="424" y="329"/>
                    <a:pt x="329" y="424"/>
                    <a:pt x="212" y="42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228">
              <a:extLst>
                <a:ext uri="{FF2B5EF4-FFF2-40B4-BE49-F238E27FC236}">
                  <a16:creationId xmlns:a16="http://schemas.microsoft.com/office/drawing/2014/main" id="{BC21D5E4-CB4D-463F-8087-A26CFDC23197}"/>
                </a:ext>
              </a:extLst>
            </p:cNvPr>
            <p:cNvSpPr>
              <a:spLocks/>
            </p:cNvSpPr>
            <p:nvPr/>
          </p:nvSpPr>
          <p:spPr bwMode="auto">
            <a:xfrm>
              <a:off x="9312649" y="5173009"/>
              <a:ext cx="30163" cy="101600"/>
            </a:xfrm>
            <a:custGeom>
              <a:avLst/>
              <a:gdLst>
                <a:gd name="T0" fmla="*/ 42 w 85"/>
                <a:gd name="T1" fmla="*/ 284 h 284"/>
                <a:gd name="T2" fmla="*/ 0 w 85"/>
                <a:gd name="T3" fmla="*/ 242 h 284"/>
                <a:gd name="T4" fmla="*/ 0 w 85"/>
                <a:gd name="T5" fmla="*/ 43 h 284"/>
                <a:gd name="T6" fmla="*/ 42 w 85"/>
                <a:gd name="T7" fmla="*/ 0 h 284"/>
                <a:gd name="T8" fmla="*/ 85 w 85"/>
                <a:gd name="T9" fmla="*/ 43 h 284"/>
                <a:gd name="T10" fmla="*/ 85 w 85"/>
                <a:gd name="T11" fmla="*/ 242 h 284"/>
                <a:gd name="T12" fmla="*/ 42 w 85"/>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85" h="284">
                  <a:moveTo>
                    <a:pt x="42" y="284"/>
                  </a:moveTo>
                  <a:cubicBezTo>
                    <a:pt x="19" y="284"/>
                    <a:pt x="0" y="265"/>
                    <a:pt x="0" y="242"/>
                  </a:cubicBezTo>
                  <a:lnTo>
                    <a:pt x="0" y="43"/>
                  </a:lnTo>
                  <a:cubicBezTo>
                    <a:pt x="0" y="19"/>
                    <a:pt x="19" y="0"/>
                    <a:pt x="42" y="0"/>
                  </a:cubicBezTo>
                  <a:cubicBezTo>
                    <a:pt x="66" y="0"/>
                    <a:pt x="85" y="19"/>
                    <a:pt x="85" y="43"/>
                  </a:cubicBezTo>
                  <a:lnTo>
                    <a:pt x="85" y="242"/>
                  </a:lnTo>
                  <a:cubicBezTo>
                    <a:pt x="85" y="265"/>
                    <a:pt x="66" y="284"/>
                    <a:pt x="42" y="28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229">
              <a:extLst>
                <a:ext uri="{FF2B5EF4-FFF2-40B4-BE49-F238E27FC236}">
                  <a16:creationId xmlns:a16="http://schemas.microsoft.com/office/drawing/2014/main" id="{71DF4FBC-56E4-49A8-9211-2BA4B8C2EA2A}"/>
                </a:ext>
              </a:extLst>
            </p:cNvPr>
            <p:cNvSpPr>
              <a:spLocks/>
            </p:cNvSpPr>
            <p:nvPr/>
          </p:nvSpPr>
          <p:spPr bwMode="auto">
            <a:xfrm>
              <a:off x="9172949" y="5128559"/>
              <a:ext cx="57150" cy="69850"/>
            </a:xfrm>
            <a:custGeom>
              <a:avLst/>
              <a:gdLst>
                <a:gd name="T0" fmla="*/ 48 w 157"/>
                <a:gd name="T1" fmla="*/ 194 h 194"/>
                <a:gd name="T2" fmla="*/ 27 w 157"/>
                <a:gd name="T3" fmla="*/ 189 h 194"/>
                <a:gd name="T4" fmla="*/ 12 w 157"/>
                <a:gd name="T5" fmla="*/ 131 h 194"/>
                <a:gd name="T6" fmla="*/ 72 w 157"/>
                <a:gd name="T7" fmla="*/ 27 h 194"/>
                <a:gd name="T8" fmla="*/ 130 w 157"/>
                <a:gd name="T9" fmla="*/ 11 h 194"/>
                <a:gd name="T10" fmla="*/ 146 w 157"/>
                <a:gd name="T11" fmla="*/ 69 h 194"/>
                <a:gd name="T12" fmla="*/ 85 w 157"/>
                <a:gd name="T13" fmla="*/ 173 h 194"/>
                <a:gd name="T14" fmla="*/ 48 w 157"/>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94">
                  <a:moveTo>
                    <a:pt x="48" y="194"/>
                  </a:moveTo>
                  <a:cubicBezTo>
                    <a:pt x="41" y="194"/>
                    <a:pt x="34" y="193"/>
                    <a:pt x="27" y="189"/>
                  </a:cubicBezTo>
                  <a:cubicBezTo>
                    <a:pt x="7" y="177"/>
                    <a:pt x="0" y="151"/>
                    <a:pt x="12" y="131"/>
                  </a:cubicBezTo>
                  <a:lnTo>
                    <a:pt x="72" y="27"/>
                  </a:lnTo>
                  <a:cubicBezTo>
                    <a:pt x="84" y="7"/>
                    <a:pt x="110" y="0"/>
                    <a:pt x="130" y="11"/>
                  </a:cubicBezTo>
                  <a:cubicBezTo>
                    <a:pt x="151" y="23"/>
                    <a:pt x="157" y="49"/>
                    <a:pt x="146" y="69"/>
                  </a:cubicBezTo>
                  <a:lnTo>
                    <a:pt x="85" y="173"/>
                  </a:lnTo>
                  <a:cubicBezTo>
                    <a:pt x="77" y="187"/>
                    <a:pt x="63" y="194"/>
                    <a:pt x="48" y="19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230">
              <a:extLst>
                <a:ext uri="{FF2B5EF4-FFF2-40B4-BE49-F238E27FC236}">
                  <a16:creationId xmlns:a16="http://schemas.microsoft.com/office/drawing/2014/main" id="{122E6C34-9BEE-4814-807C-73980F4C7334}"/>
                </a:ext>
              </a:extLst>
            </p:cNvPr>
            <p:cNvSpPr>
              <a:spLocks/>
            </p:cNvSpPr>
            <p:nvPr/>
          </p:nvSpPr>
          <p:spPr bwMode="auto">
            <a:xfrm>
              <a:off x="9423774" y="5128559"/>
              <a:ext cx="57150" cy="69850"/>
            </a:xfrm>
            <a:custGeom>
              <a:avLst/>
              <a:gdLst>
                <a:gd name="T0" fmla="*/ 109 w 158"/>
                <a:gd name="T1" fmla="*/ 194 h 194"/>
                <a:gd name="T2" fmla="*/ 72 w 158"/>
                <a:gd name="T3" fmla="*/ 173 h 194"/>
                <a:gd name="T4" fmla="*/ 12 w 158"/>
                <a:gd name="T5" fmla="*/ 69 h 194"/>
                <a:gd name="T6" fmla="*/ 27 w 158"/>
                <a:gd name="T7" fmla="*/ 11 h 194"/>
                <a:gd name="T8" fmla="*/ 85 w 158"/>
                <a:gd name="T9" fmla="*/ 27 h 194"/>
                <a:gd name="T10" fmla="*/ 146 w 158"/>
                <a:gd name="T11" fmla="*/ 131 h 194"/>
                <a:gd name="T12" fmla="*/ 131 w 158"/>
                <a:gd name="T13" fmla="*/ 189 h 194"/>
                <a:gd name="T14" fmla="*/ 109 w 158"/>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94">
                  <a:moveTo>
                    <a:pt x="109" y="194"/>
                  </a:moveTo>
                  <a:cubicBezTo>
                    <a:pt x="95" y="194"/>
                    <a:pt x="80" y="187"/>
                    <a:pt x="72" y="173"/>
                  </a:cubicBezTo>
                  <a:lnTo>
                    <a:pt x="12" y="69"/>
                  </a:lnTo>
                  <a:cubicBezTo>
                    <a:pt x="0" y="49"/>
                    <a:pt x="7" y="23"/>
                    <a:pt x="27" y="11"/>
                  </a:cubicBezTo>
                  <a:cubicBezTo>
                    <a:pt x="47" y="0"/>
                    <a:pt x="73" y="7"/>
                    <a:pt x="85" y="27"/>
                  </a:cubicBezTo>
                  <a:lnTo>
                    <a:pt x="146" y="131"/>
                  </a:lnTo>
                  <a:cubicBezTo>
                    <a:pt x="158" y="151"/>
                    <a:pt x="151" y="177"/>
                    <a:pt x="131" y="189"/>
                  </a:cubicBezTo>
                  <a:cubicBezTo>
                    <a:pt x="124" y="193"/>
                    <a:pt x="116" y="194"/>
                    <a:pt x="109" y="194"/>
                  </a:cubicBezTo>
                  <a:close/>
                </a:path>
              </a:pathLst>
            </a:custGeom>
            <a:solidFill>
              <a:srgbClr val="07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6" name="Group 245">
            <a:extLst>
              <a:ext uri="{FF2B5EF4-FFF2-40B4-BE49-F238E27FC236}">
                <a16:creationId xmlns:a16="http://schemas.microsoft.com/office/drawing/2014/main" id="{BBD17AF7-FB68-4066-ACE5-514AFD2D4CCA}"/>
              </a:ext>
            </a:extLst>
          </p:cNvPr>
          <p:cNvGrpSpPr/>
          <p:nvPr/>
        </p:nvGrpSpPr>
        <p:grpSpPr>
          <a:xfrm>
            <a:off x="1300254" y="5316255"/>
            <a:ext cx="468458" cy="707886"/>
            <a:chOff x="5231876" y="1609327"/>
            <a:chExt cx="468458" cy="707886"/>
          </a:xfrm>
        </p:grpSpPr>
        <p:sp>
          <p:nvSpPr>
            <p:cNvPr id="247" name="Oval 246">
              <a:extLst>
                <a:ext uri="{FF2B5EF4-FFF2-40B4-BE49-F238E27FC236}">
                  <a16:creationId xmlns:a16="http://schemas.microsoft.com/office/drawing/2014/main" id="{EFADF56D-FD9C-4465-A758-984A414E339C}"/>
                </a:ext>
              </a:extLst>
            </p:cNvPr>
            <p:cNvSpPr/>
            <p:nvPr/>
          </p:nvSpPr>
          <p:spPr>
            <a:xfrm>
              <a:off x="5231876" y="1875934"/>
              <a:ext cx="433632" cy="43363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48" name="TextBox 247">
              <a:extLst>
                <a:ext uri="{FF2B5EF4-FFF2-40B4-BE49-F238E27FC236}">
                  <a16:creationId xmlns:a16="http://schemas.microsoft.com/office/drawing/2014/main" id="{3CAD6488-501D-46B3-8683-83AF5E44158A}"/>
                </a:ext>
              </a:extLst>
            </p:cNvPr>
            <p:cNvSpPr txBox="1"/>
            <p:nvPr/>
          </p:nvSpPr>
          <p:spPr>
            <a:xfrm>
              <a:off x="5231936" y="1609327"/>
              <a:ext cx="46839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rPr>
                <a:t>4</a:t>
              </a:r>
              <a:endParaRPr kumimoji="0" lang="en-ID"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endParaRPr>
            </a:p>
          </p:txBody>
        </p:sp>
      </p:grpSp>
      <p:cxnSp>
        <p:nvCxnSpPr>
          <p:cNvPr id="250" name="Straight Connector 249">
            <a:extLst>
              <a:ext uri="{FF2B5EF4-FFF2-40B4-BE49-F238E27FC236}">
                <a16:creationId xmlns:a16="http://schemas.microsoft.com/office/drawing/2014/main" id="{F5FDD70C-16C1-49A5-B328-FAF2EBB2F1A3}"/>
              </a:ext>
            </a:extLst>
          </p:cNvPr>
          <p:cNvCxnSpPr>
            <a:cxnSpLocks/>
          </p:cNvCxnSpPr>
          <p:nvPr/>
        </p:nvCxnSpPr>
        <p:spPr>
          <a:xfrm flipH="1">
            <a:off x="1745471" y="4388099"/>
            <a:ext cx="4283858" cy="0"/>
          </a:xfrm>
          <a:prstGeom prst="line">
            <a:avLst/>
          </a:prstGeom>
          <a:ln w="19050">
            <a:solidFill>
              <a:srgbClr val="24658D"/>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10814E1-85A5-2D88-EDE9-A29D5368EDE4}"/>
              </a:ext>
            </a:extLst>
          </p:cNvPr>
          <p:cNvGrpSpPr/>
          <p:nvPr/>
        </p:nvGrpSpPr>
        <p:grpSpPr>
          <a:xfrm>
            <a:off x="3566136" y="114538"/>
            <a:ext cx="6916340" cy="1200329"/>
            <a:chOff x="2127465" y="286332"/>
            <a:chExt cx="6595075" cy="1200329"/>
          </a:xfrm>
        </p:grpSpPr>
        <p:pic>
          <p:nvPicPr>
            <p:cNvPr id="3" name="Graphic 2" descr="Circle with right arrow">
              <a:extLst>
                <a:ext uri="{FF2B5EF4-FFF2-40B4-BE49-F238E27FC236}">
                  <a16:creationId xmlns:a16="http://schemas.microsoft.com/office/drawing/2014/main" id="{8C05BEBA-B364-466D-67AF-A48CFA598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2127465" y="339370"/>
              <a:ext cx="966578" cy="966578"/>
            </a:xfrm>
            <a:prstGeom prst="rect">
              <a:avLst/>
            </a:prstGeom>
          </p:spPr>
        </p:pic>
        <p:sp>
          <p:nvSpPr>
            <p:cNvPr id="4" name="Rectangle 3">
              <a:extLst>
                <a:ext uri="{FF2B5EF4-FFF2-40B4-BE49-F238E27FC236}">
                  <a16:creationId xmlns:a16="http://schemas.microsoft.com/office/drawing/2014/main" id="{3D624062-0B84-0C2A-54B8-A176B8590499}"/>
                </a:ext>
              </a:extLst>
            </p:cNvPr>
            <p:cNvSpPr/>
            <p:nvPr/>
          </p:nvSpPr>
          <p:spPr>
            <a:xfrm>
              <a:off x="3088024" y="791599"/>
              <a:ext cx="5634516" cy="458587"/>
            </a:xfrm>
            <a:prstGeom prst="rect">
              <a:avLst/>
            </a:prstGeom>
            <a:solidFill>
              <a:srgbClr val="FFFF00"/>
            </a:solidFill>
          </p:spPr>
          <p:txBody>
            <a:bodyPr wrap="non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PENYELENGGARAAN</a:t>
              </a:r>
              <a:r>
                <a:rPr kumimoji="0" lang="en-US" sz="28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SPMB 2026</a:t>
              </a:r>
            </a:p>
          </p:txBody>
        </p:sp>
        <p:sp>
          <p:nvSpPr>
            <p:cNvPr id="5" name="Rectangle 4">
              <a:extLst>
                <a:ext uri="{FF2B5EF4-FFF2-40B4-BE49-F238E27FC236}">
                  <a16:creationId xmlns:a16="http://schemas.microsoft.com/office/drawing/2014/main" id="{BA29B05D-4D29-16D9-CABB-603CC38E3479}"/>
                </a:ext>
              </a:extLst>
            </p:cNvPr>
            <p:cNvSpPr/>
            <p:nvPr/>
          </p:nvSpPr>
          <p:spPr>
            <a:xfrm>
              <a:off x="4938169" y="286332"/>
              <a:ext cx="193456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1" i="0" u="none" strike="noStrike" kern="1200" cap="none" spc="0" normalizeH="0" baseline="0" noProof="0">
                  <a:ln>
                    <a:noFill/>
                  </a:ln>
                  <a:solidFill>
                    <a:prstClr val="black"/>
                  </a:solidFill>
                  <a:effectLst/>
                  <a:uLnTx/>
                  <a:uFillTx/>
                  <a:latin typeface="Arial Black" panose="020B0A04020102020204" pitchFamily="34" charset="0"/>
                  <a:ea typeface="+mn-ea"/>
                  <a:cs typeface="+mn-cs"/>
                </a:rPr>
                <a:t>DASAR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grpSp>
      <p:sp>
        <p:nvSpPr>
          <p:cNvPr id="6" name="Rectangle 5">
            <a:extLst>
              <a:ext uri="{FF2B5EF4-FFF2-40B4-BE49-F238E27FC236}">
                <a16:creationId xmlns:a16="http://schemas.microsoft.com/office/drawing/2014/main" id="{5C6342C1-C862-D06D-4BE5-159F47EDF168}"/>
              </a:ext>
            </a:extLst>
          </p:cNvPr>
          <p:cNvSpPr/>
          <p:nvPr/>
        </p:nvSpPr>
        <p:spPr>
          <a:xfrm>
            <a:off x="1788835" y="5469408"/>
            <a:ext cx="4233491" cy="798680"/>
          </a:xfrm>
          <a:prstGeom prst="rect">
            <a:avLst/>
          </a:prstGeom>
        </p:spPr>
        <p:txBody>
          <a:bodyPr wrap="square">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kumimoji="0" lang="id-ID" sz="1800" b="0" i="0" u="none" strike="noStrike" kern="1200" cap="none" spc="0" normalizeH="0" baseline="0" noProof="0">
                <a:ln>
                  <a:noFill/>
                </a:ln>
                <a:solidFill>
                  <a:srgbClr val="24658D"/>
                </a:solidFill>
                <a:effectLst/>
                <a:uLnTx/>
                <a:uFillTx/>
                <a:latin typeface="Arial" panose="020B0604020202020204" pitchFamily="34" charset="0"/>
                <a:ea typeface="+mn-ea"/>
                <a:cs typeface="Arial" panose="020B0604020202020204" pitchFamily="34" charset="0"/>
              </a:rPr>
              <a:t>Peraturan Menteri Pendidikan Dasar Dan Menengah Nomor 3 Tahun 2025 tentang Sistem Penerimaan Murid Baru</a:t>
            </a:r>
          </a:p>
        </p:txBody>
      </p:sp>
      <p:sp>
        <p:nvSpPr>
          <p:cNvPr id="8" name="Rectangle 7">
            <a:extLst>
              <a:ext uri="{FF2B5EF4-FFF2-40B4-BE49-F238E27FC236}">
                <a16:creationId xmlns:a16="http://schemas.microsoft.com/office/drawing/2014/main" id="{9B902388-B859-06CE-958E-A157C9F282BD}"/>
              </a:ext>
            </a:extLst>
          </p:cNvPr>
          <p:cNvSpPr/>
          <p:nvPr/>
        </p:nvSpPr>
        <p:spPr>
          <a:xfrm>
            <a:off x="7768824" y="3123227"/>
            <a:ext cx="4081194" cy="1269578"/>
          </a:xfrm>
          <a:prstGeom prst="rect">
            <a:avLst/>
          </a:prstGeom>
        </p:spPr>
        <p:txBody>
          <a:bodyPr wrap="square">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kumimoji="0" lang="id-ID"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Keputusan Gubernur Jawa Tengah </a:t>
            </a:r>
            <a:r>
              <a:rPr kumimoji="0" lang="id-ID" sz="1800" b="0" i="0" u="none"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Nomor </a:t>
            </a:r>
            <a:r>
              <a:rPr kumimoji="0" lang="fi-FI" sz="1800" b="0" i="0" u="none"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100.3.3.1/117 </a:t>
            </a:r>
            <a:r>
              <a:rPr kumimoji="0" lang="fi-FI"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Tahun 2026 </a:t>
            </a:r>
            <a:r>
              <a:rPr kumimoji="0" lang="fi-FI" sz="1800" b="0" i="0" u="none"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Tanggal 30 </a:t>
            </a:r>
            <a:r>
              <a:rPr kumimoji="0" lang="fi-FI"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April 2026 </a:t>
            </a:r>
            <a:r>
              <a:rPr kumimoji="0" lang="id-ID"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Tentang Petunjuk </a:t>
            </a:r>
            <a:r>
              <a:rPr kumimoji="0" lang="en-US" sz="18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Teknis</a:t>
            </a:r>
            <a:r>
              <a:rPr kumimoji="0" 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a:t>
            </a:r>
            <a:r>
              <a:rPr kumimoji="0" lang="id-ID"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Penyelenggaraan Sistem Penerimaan </a:t>
            </a:r>
            <a:r>
              <a:rPr kumimoji="0" lang="id-ID" sz="1800" b="0" i="0" u="none"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Murid Baru</a:t>
            </a:r>
            <a:endParaRPr kumimoji="0" lang="id-ID" sz="18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p:cxnSp>
        <p:nvCxnSpPr>
          <p:cNvPr id="474" name="Straight Connector 473">
            <a:extLst>
              <a:ext uri="{FF2B5EF4-FFF2-40B4-BE49-F238E27FC236}">
                <a16:creationId xmlns:a16="http://schemas.microsoft.com/office/drawing/2014/main" id="{24A10E70-5149-5D64-E43D-018929A16945}"/>
              </a:ext>
            </a:extLst>
          </p:cNvPr>
          <p:cNvCxnSpPr>
            <a:cxnSpLocks/>
          </p:cNvCxnSpPr>
          <p:nvPr/>
        </p:nvCxnSpPr>
        <p:spPr>
          <a:xfrm flipH="1">
            <a:off x="7713317" y="2978523"/>
            <a:ext cx="4046653" cy="0"/>
          </a:xfrm>
          <a:prstGeom prst="line">
            <a:avLst/>
          </a:prstGeom>
          <a:ln w="19050">
            <a:solidFill>
              <a:srgbClr val="24658D"/>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AFD40FC-FC55-4E24-8CA9-7EBAF34BED50}"/>
              </a:ext>
            </a:extLst>
          </p:cNvPr>
          <p:cNvCxnSpPr>
            <a:cxnSpLocks/>
          </p:cNvCxnSpPr>
          <p:nvPr/>
        </p:nvCxnSpPr>
        <p:spPr>
          <a:xfrm flipH="1">
            <a:off x="1758231" y="5377611"/>
            <a:ext cx="4283858" cy="0"/>
          </a:xfrm>
          <a:prstGeom prst="line">
            <a:avLst/>
          </a:prstGeom>
          <a:ln w="19050">
            <a:solidFill>
              <a:srgbClr val="24658D"/>
            </a:solidFill>
            <a:prstDash val="dash"/>
          </a:ln>
        </p:spPr>
        <p:style>
          <a:lnRef idx="1">
            <a:schemeClr val="accent1"/>
          </a:lnRef>
          <a:fillRef idx="0">
            <a:schemeClr val="accent1"/>
          </a:fillRef>
          <a:effectRef idx="0">
            <a:schemeClr val="accent1"/>
          </a:effectRef>
          <a:fontRef idx="minor">
            <a:schemeClr val="tx1"/>
          </a:fontRef>
        </p:style>
      </p:cxnSp>
      <p:sp>
        <p:nvSpPr>
          <p:cNvPr id="243" name="Rectangle 242">
            <a:extLst>
              <a:ext uri="{FF2B5EF4-FFF2-40B4-BE49-F238E27FC236}">
                <a16:creationId xmlns:a16="http://schemas.microsoft.com/office/drawing/2014/main" id="{223EAC1E-4560-4636-8F52-B3F892845CA9}"/>
              </a:ext>
            </a:extLst>
          </p:cNvPr>
          <p:cNvSpPr/>
          <p:nvPr/>
        </p:nvSpPr>
        <p:spPr>
          <a:xfrm>
            <a:off x="7749592" y="1168758"/>
            <a:ext cx="4140957" cy="1740476"/>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fi-FI"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Surat Edaran Direktur Jenderal Pendidikan Anak Usia Dini, Pendidikan Dasar, dan Pendidikan Menengah Kemendikdasmen Nomor -301.1/C/HK.04.01/2026 tentang Sistem Penerimaan Murid Baru Tahun Ajaran 2026/2027</a:t>
            </a:r>
            <a:endParaRPr kumimoji="0" lang="id-ID"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endParaRPr>
          </a:p>
        </p:txBody>
      </p:sp>
      <p:cxnSp>
        <p:nvCxnSpPr>
          <p:cNvPr id="249" name="Straight Connector 248">
            <a:extLst>
              <a:ext uri="{FF2B5EF4-FFF2-40B4-BE49-F238E27FC236}">
                <a16:creationId xmlns:a16="http://schemas.microsoft.com/office/drawing/2014/main" id="{B2136CD2-3D5C-4B59-BF48-8FDB56806448}"/>
              </a:ext>
            </a:extLst>
          </p:cNvPr>
          <p:cNvCxnSpPr>
            <a:cxnSpLocks/>
          </p:cNvCxnSpPr>
          <p:nvPr/>
        </p:nvCxnSpPr>
        <p:spPr>
          <a:xfrm flipH="1">
            <a:off x="7768824" y="4531466"/>
            <a:ext cx="4046653" cy="0"/>
          </a:xfrm>
          <a:prstGeom prst="line">
            <a:avLst/>
          </a:prstGeom>
          <a:ln w="19050">
            <a:solidFill>
              <a:srgbClr val="24658D"/>
            </a:solidFill>
            <a:prstDash val="dash"/>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8F51E413-36B6-4F19-9C12-323595C9C06D}"/>
              </a:ext>
            </a:extLst>
          </p:cNvPr>
          <p:cNvGrpSpPr/>
          <p:nvPr/>
        </p:nvGrpSpPr>
        <p:grpSpPr>
          <a:xfrm>
            <a:off x="7253294" y="4857674"/>
            <a:ext cx="449221" cy="707886"/>
            <a:chOff x="5231876" y="1609327"/>
            <a:chExt cx="449221" cy="707886"/>
          </a:xfrm>
        </p:grpSpPr>
        <p:sp>
          <p:nvSpPr>
            <p:cNvPr id="277" name="Oval 276">
              <a:extLst>
                <a:ext uri="{FF2B5EF4-FFF2-40B4-BE49-F238E27FC236}">
                  <a16:creationId xmlns:a16="http://schemas.microsoft.com/office/drawing/2014/main" id="{DE0200A3-5CBD-4D65-98D5-23B7C324B4C1}"/>
                </a:ext>
              </a:extLst>
            </p:cNvPr>
            <p:cNvSpPr/>
            <p:nvPr/>
          </p:nvSpPr>
          <p:spPr>
            <a:xfrm>
              <a:off x="5231876" y="1875934"/>
              <a:ext cx="433632" cy="43363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24658D"/>
                </a:solidFill>
                <a:effectLst/>
                <a:uLnTx/>
                <a:uFillTx/>
                <a:latin typeface="Calibri" panose="020F0502020204030204"/>
                <a:ea typeface="+mn-ea"/>
                <a:cs typeface="+mn-cs"/>
              </a:endParaRPr>
            </a:p>
          </p:txBody>
        </p:sp>
        <p:sp>
          <p:nvSpPr>
            <p:cNvPr id="278" name="TextBox 277">
              <a:extLst>
                <a:ext uri="{FF2B5EF4-FFF2-40B4-BE49-F238E27FC236}">
                  <a16:creationId xmlns:a16="http://schemas.microsoft.com/office/drawing/2014/main" id="{68473B96-68CD-425A-A638-DF7E3F44D2CA}"/>
                </a:ext>
              </a:extLst>
            </p:cNvPr>
            <p:cNvSpPr txBox="1"/>
            <p:nvPr/>
          </p:nvSpPr>
          <p:spPr>
            <a:xfrm>
              <a:off x="5251172" y="1609327"/>
              <a:ext cx="42992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24658D"/>
                  </a:solidFill>
                  <a:effectLst/>
                  <a:uLnTx/>
                  <a:uFillTx/>
                  <a:latin typeface="Berlin Sans FB Demi" panose="020E0802020502020306" pitchFamily="34" charset="0"/>
                  <a:ea typeface="+mn-ea"/>
                  <a:cs typeface="+mn-cs"/>
                </a:rPr>
                <a:t>7</a:t>
              </a:r>
              <a:endParaRPr kumimoji="0" lang="en-ID" sz="4000" b="1" i="1" u="none" strike="noStrike" kern="1200" cap="none" spc="0" normalizeH="0" baseline="0" noProof="0" dirty="0">
                <a:ln>
                  <a:noFill/>
                </a:ln>
                <a:solidFill>
                  <a:srgbClr val="24658D"/>
                </a:solidFill>
                <a:effectLst/>
                <a:uLnTx/>
                <a:uFillTx/>
                <a:latin typeface="Berlin Sans FB Demi" panose="020E0802020502020306" pitchFamily="34" charset="0"/>
                <a:ea typeface="+mn-ea"/>
                <a:cs typeface="+mn-cs"/>
              </a:endParaRPr>
            </a:p>
          </p:txBody>
        </p:sp>
      </p:grpSp>
      <p:grpSp>
        <p:nvGrpSpPr>
          <p:cNvPr id="252" name="Group 251">
            <a:extLst>
              <a:ext uri="{FF2B5EF4-FFF2-40B4-BE49-F238E27FC236}">
                <a16:creationId xmlns:a16="http://schemas.microsoft.com/office/drawing/2014/main" id="{DA0F6DDD-98DF-402A-A62A-77E0BDE4FD2A}"/>
              </a:ext>
            </a:extLst>
          </p:cNvPr>
          <p:cNvGrpSpPr/>
          <p:nvPr/>
        </p:nvGrpSpPr>
        <p:grpSpPr>
          <a:xfrm>
            <a:off x="0" y="-1915"/>
            <a:ext cx="12192001" cy="6864647"/>
            <a:chOff x="0" y="-1915"/>
            <a:chExt cx="12192001" cy="6864647"/>
          </a:xfrm>
        </p:grpSpPr>
        <p:grpSp>
          <p:nvGrpSpPr>
            <p:cNvPr id="279" name="Group 278">
              <a:extLst>
                <a:ext uri="{FF2B5EF4-FFF2-40B4-BE49-F238E27FC236}">
                  <a16:creationId xmlns:a16="http://schemas.microsoft.com/office/drawing/2014/main" id="{4B546C41-69F7-42BB-8907-458730ACF28A}"/>
                </a:ext>
              </a:extLst>
            </p:cNvPr>
            <p:cNvGrpSpPr/>
            <p:nvPr/>
          </p:nvGrpSpPr>
          <p:grpSpPr>
            <a:xfrm>
              <a:off x="0" y="-1915"/>
              <a:ext cx="12192001" cy="6864647"/>
              <a:chOff x="0" y="-1915"/>
              <a:chExt cx="12192001" cy="6864647"/>
            </a:xfrm>
          </p:grpSpPr>
          <p:grpSp>
            <p:nvGrpSpPr>
              <p:cNvPr id="281" name="Group 280">
                <a:extLst>
                  <a:ext uri="{FF2B5EF4-FFF2-40B4-BE49-F238E27FC236}">
                    <a16:creationId xmlns:a16="http://schemas.microsoft.com/office/drawing/2014/main" id="{93CE33DD-65BE-48BD-BD6F-5FD04CD8DE0F}"/>
                  </a:ext>
                </a:extLst>
              </p:cNvPr>
              <p:cNvGrpSpPr/>
              <p:nvPr/>
            </p:nvGrpSpPr>
            <p:grpSpPr>
              <a:xfrm>
                <a:off x="0" y="-1915"/>
                <a:ext cx="12192001" cy="6864647"/>
                <a:chOff x="0" y="-1915"/>
                <a:chExt cx="12192001" cy="6864647"/>
              </a:xfrm>
            </p:grpSpPr>
            <p:grpSp>
              <p:nvGrpSpPr>
                <p:cNvPr id="283" name="Group 282">
                  <a:extLst>
                    <a:ext uri="{FF2B5EF4-FFF2-40B4-BE49-F238E27FC236}">
                      <a16:creationId xmlns:a16="http://schemas.microsoft.com/office/drawing/2014/main" id="{2C920938-C8E7-430B-AC8E-39956A18FCDF}"/>
                    </a:ext>
                  </a:extLst>
                </p:cNvPr>
                <p:cNvGrpSpPr/>
                <p:nvPr/>
              </p:nvGrpSpPr>
              <p:grpSpPr>
                <a:xfrm>
                  <a:off x="0" y="6099717"/>
                  <a:ext cx="12192001" cy="763015"/>
                  <a:chOff x="0" y="6099717"/>
                  <a:chExt cx="12192001" cy="763015"/>
                </a:xfrm>
              </p:grpSpPr>
              <p:sp>
                <p:nvSpPr>
                  <p:cNvPr id="289" name="Isosceles Triangle 288">
                    <a:extLst>
                      <a:ext uri="{FF2B5EF4-FFF2-40B4-BE49-F238E27FC236}">
                        <a16:creationId xmlns:a16="http://schemas.microsoft.com/office/drawing/2014/main" id="{DB3635EE-5049-4080-B865-DC5D32FC63F7}"/>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0" name="Group 289">
                    <a:extLst>
                      <a:ext uri="{FF2B5EF4-FFF2-40B4-BE49-F238E27FC236}">
                        <a16:creationId xmlns:a16="http://schemas.microsoft.com/office/drawing/2014/main" id="{01888DB7-C869-4C85-A3D0-8EE127C181BA}"/>
                      </a:ext>
                    </a:extLst>
                  </p:cNvPr>
                  <p:cNvGrpSpPr/>
                  <p:nvPr/>
                </p:nvGrpSpPr>
                <p:grpSpPr>
                  <a:xfrm flipH="1">
                    <a:off x="11489474" y="6099717"/>
                    <a:ext cx="702527" cy="758283"/>
                    <a:chOff x="4661210" y="3428999"/>
                    <a:chExt cx="1045616" cy="875372"/>
                  </a:xfrm>
                </p:grpSpPr>
                <p:sp>
                  <p:nvSpPr>
                    <p:cNvPr id="292" name="Isosceles Triangle 291">
                      <a:extLst>
                        <a:ext uri="{FF2B5EF4-FFF2-40B4-BE49-F238E27FC236}">
                          <a16:creationId xmlns:a16="http://schemas.microsoft.com/office/drawing/2014/main" id="{39793486-12BF-4739-8B1D-46023A7CC3AA}"/>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3" name="Isosceles Triangle 292">
                      <a:extLst>
                        <a:ext uri="{FF2B5EF4-FFF2-40B4-BE49-F238E27FC236}">
                          <a16:creationId xmlns:a16="http://schemas.microsoft.com/office/drawing/2014/main" id="{C5C26729-4E53-4A69-9F85-5FA7D778B0A9}"/>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4" name="Isosceles Triangle 5">
                      <a:extLst>
                        <a:ext uri="{FF2B5EF4-FFF2-40B4-BE49-F238E27FC236}">
                          <a16:creationId xmlns:a16="http://schemas.microsoft.com/office/drawing/2014/main" id="{78F4EE32-C643-49DD-847D-CD730A3819D1}"/>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1" name="Freeform: Shape 290">
                    <a:extLst>
                      <a:ext uri="{FF2B5EF4-FFF2-40B4-BE49-F238E27FC236}">
                        <a16:creationId xmlns:a16="http://schemas.microsoft.com/office/drawing/2014/main" id="{F86DE247-1DA6-494A-B18A-0C4955999A78}"/>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4" name="Group 283">
                  <a:extLst>
                    <a:ext uri="{FF2B5EF4-FFF2-40B4-BE49-F238E27FC236}">
                      <a16:creationId xmlns:a16="http://schemas.microsoft.com/office/drawing/2014/main" id="{B70A79E3-CB53-4F89-8A1A-7059DFC0A105}"/>
                    </a:ext>
                  </a:extLst>
                </p:cNvPr>
                <p:cNvGrpSpPr/>
                <p:nvPr/>
              </p:nvGrpSpPr>
              <p:grpSpPr>
                <a:xfrm>
                  <a:off x="174172" y="-1915"/>
                  <a:ext cx="10310948" cy="543017"/>
                  <a:chOff x="174172" y="56628"/>
                  <a:chExt cx="10310948" cy="543017"/>
                </a:xfrm>
              </p:grpSpPr>
              <p:sp>
                <p:nvSpPr>
                  <p:cNvPr id="285" name="Freeform: Shape 284">
                    <a:extLst>
                      <a:ext uri="{FF2B5EF4-FFF2-40B4-BE49-F238E27FC236}">
                        <a16:creationId xmlns:a16="http://schemas.microsoft.com/office/drawing/2014/main" id="{86A56865-5258-4C83-93FF-482E0D9D2738}"/>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6" name="Straight Connector 285">
                    <a:extLst>
                      <a:ext uri="{FF2B5EF4-FFF2-40B4-BE49-F238E27FC236}">
                        <a16:creationId xmlns:a16="http://schemas.microsoft.com/office/drawing/2014/main" id="{653D8159-CA97-40A1-B246-75351FD26C58}"/>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87" name="Picture 286">
                    <a:extLst>
                      <a:ext uri="{FF2B5EF4-FFF2-40B4-BE49-F238E27FC236}">
                        <a16:creationId xmlns:a16="http://schemas.microsoft.com/office/drawing/2014/main" id="{88F28CC1-19C4-46C2-8AAA-9E1C3EB79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288" name="Picture 287">
                    <a:extLst>
                      <a:ext uri="{FF2B5EF4-FFF2-40B4-BE49-F238E27FC236}">
                        <a16:creationId xmlns:a16="http://schemas.microsoft.com/office/drawing/2014/main" id="{18BF4CA2-DFDE-49CE-A6E3-07613E7C10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282" name="Picture 281">
                <a:extLst>
                  <a:ext uri="{FF2B5EF4-FFF2-40B4-BE49-F238E27FC236}">
                    <a16:creationId xmlns:a16="http://schemas.microsoft.com/office/drawing/2014/main" id="{CAEE5551-6A9A-483D-9754-E774E4BD0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pic>
          <p:nvPicPr>
            <p:cNvPr id="280" name="Picture 279">
              <a:extLst>
                <a:ext uri="{FF2B5EF4-FFF2-40B4-BE49-F238E27FC236}">
                  <a16:creationId xmlns:a16="http://schemas.microsoft.com/office/drawing/2014/main" id="{646758D2-9917-4E4A-9631-C0E4953ACF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1" y="33231"/>
              <a:ext cx="411554" cy="555403"/>
            </a:xfrm>
            <a:prstGeom prst="rect">
              <a:avLst/>
            </a:prstGeom>
          </p:spPr>
        </p:pic>
      </p:grpSp>
      <p:sp>
        <p:nvSpPr>
          <p:cNvPr id="10" name="Rectangle 9">
            <a:extLst>
              <a:ext uri="{FF2B5EF4-FFF2-40B4-BE49-F238E27FC236}">
                <a16:creationId xmlns:a16="http://schemas.microsoft.com/office/drawing/2014/main" id="{6CFA5356-12CE-E3E1-866A-56D440917065}"/>
              </a:ext>
            </a:extLst>
          </p:cNvPr>
          <p:cNvSpPr/>
          <p:nvPr/>
        </p:nvSpPr>
        <p:spPr>
          <a:xfrm>
            <a:off x="7809355" y="4654682"/>
            <a:ext cx="4081194" cy="1975926"/>
          </a:xfrm>
          <a:prstGeom prst="rect">
            <a:avLst/>
          </a:prstGeom>
        </p:spPr>
        <p:txBody>
          <a:bodyPr wrap="square">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kumimoji="0" lang="id-ID"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Keputusan Kepala Dinas Pendidikan Dan Kebudayaan Provinsi Jawa Tengah Nomor</a:t>
            </a:r>
            <a:r>
              <a:rPr kumimoji="0" lang="en-US"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 100.3.3.1/23693/2026 </a:t>
            </a:r>
            <a:r>
              <a:rPr kumimoji="0" lang="en-US" b="0" i="0" u="none" strike="noStrike" kern="1200" cap="none" spc="0" normalizeH="0" baseline="0" noProof="0" dirty="0" err="1">
                <a:ln>
                  <a:noFill/>
                </a:ln>
                <a:solidFill>
                  <a:srgbClr val="24658D"/>
                </a:solidFill>
                <a:effectLst/>
                <a:uLnTx/>
                <a:uFillTx/>
                <a:latin typeface="Arial" panose="020B0604020202020204" pitchFamily="34" charset="0"/>
                <a:ea typeface="+mn-ea"/>
                <a:cs typeface="Arial" panose="020B0604020202020204" pitchFamily="34" charset="0"/>
              </a:rPr>
              <a:t>Tanggal</a:t>
            </a:r>
            <a:r>
              <a:rPr kumimoji="0" lang="en-US"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 8 Mei 2026</a:t>
            </a:r>
            <a:r>
              <a:rPr kumimoji="0" lang="id-ID"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 Tentang Petunjuk </a:t>
            </a:r>
            <a:r>
              <a:rPr kumimoji="0" lang="en-US" b="0" i="0" u="none" strike="noStrike" kern="1200" cap="none" spc="0" normalizeH="0" baseline="0" noProof="0" dirty="0" err="1">
                <a:ln>
                  <a:noFill/>
                </a:ln>
                <a:solidFill>
                  <a:srgbClr val="24658D"/>
                </a:solidFill>
                <a:effectLst/>
                <a:uLnTx/>
                <a:uFillTx/>
                <a:latin typeface="Arial" panose="020B0604020202020204" pitchFamily="34" charset="0"/>
                <a:ea typeface="+mn-ea"/>
                <a:cs typeface="Arial" panose="020B0604020202020204" pitchFamily="34" charset="0"/>
              </a:rPr>
              <a:t>Operasional</a:t>
            </a:r>
            <a:r>
              <a:rPr kumimoji="0" lang="en-US"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 </a:t>
            </a:r>
            <a:r>
              <a:rPr kumimoji="0" lang="id-ID"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Penyelenggaraan Sistem Penerimaan Murid Baru</a:t>
            </a:r>
            <a:r>
              <a:rPr kumimoji="0" lang="en-US"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 SMAN dan SMKN </a:t>
            </a:r>
            <a:r>
              <a:rPr kumimoji="0" lang="en-US" b="0" i="0" u="none" strike="noStrike" kern="1200" cap="none" spc="0" normalizeH="0" baseline="0" noProof="0" dirty="0" err="1">
                <a:ln>
                  <a:noFill/>
                </a:ln>
                <a:solidFill>
                  <a:srgbClr val="24658D"/>
                </a:solidFill>
                <a:effectLst/>
                <a:uLnTx/>
                <a:uFillTx/>
                <a:latin typeface="Arial" panose="020B0604020202020204" pitchFamily="34" charset="0"/>
                <a:ea typeface="+mn-ea"/>
                <a:cs typeface="Arial" panose="020B0604020202020204" pitchFamily="34" charset="0"/>
              </a:rPr>
              <a:t>Provinsi</a:t>
            </a:r>
            <a:r>
              <a:rPr kumimoji="0" lang="en-US"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err="1">
                <a:ln>
                  <a:noFill/>
                </a:ln>
                <a:solidFill>
                  <a:srgbClr val="24658D"/>
                </a:solidFill>
                <a:effectLst/>
                <a:uLnTx/>
                <a:uFillTx/>
                <a:latin typeface="Arial" panose="020B0604020202020204" pitchFamily="34" charset="0"/>
                <a:ea typeface="+mn-ea"/>
                <a:cs typeface="Arial" panose="020B0604020202020204" pitchFamily="34" charset="0"/>
              </a:rPr>
              <a:t>Jawa</a:t>
            </a:r>
            <a:r>
              <a:rPr kumimoji="0" lang="en-US"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 Tengah </a:t>
            </a:r>
            <a:r>
              <a:rPr kumimoji="0" lang="en-US" b="0" i="0" u="none" strike="noStrike" kern="1200" cap="none" spc="0" normalizeH="0" baseline="0" noProof="0" dirty="0" err="1">
                <a:ln>
                  <a:noFill/>
                </a:ln>
                <a:solidFill>
                  <a:srgbClr val="24658D"/>
                </a:solidFill>
                <a:effectLst/>
                <a:uLnTx/>
                <a:uFillTx/>
                <a:latin typeface="Arial" panose="020B0604020202020204" pitchFamily="34" charset="0"/>
                <a:ea typeface="+mn-ea"/>
                <a:cs typeface="Arial" panose="020B0604020202020204" pitchFamily="34" charset="0"/>
              </a:rPr>
              <a:t>Tahun</a:t>
            </a:r>
            <a:r>
              <a:rPr kumimoji="0" lang="en-US"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err="1">
                <a:ln>
                  <a:noFill/>
                </a:ln>
                <a:solidFill>
                  <a:srgbClr val="24658D"/>
                </a:solidFill>
                <a:effectLst/>
                <a:uLnTx/>
                <a:uFillTx/>
                <a:latin typeface="Arial" panose="020B0604020202020204" pitchFamily="34" charset="0"/>
                <a:ea typeface="+mn-ea"/>
                <a:cs typeface="Arial" panose="020B0604020202020204" pitchFamily="34" charset="0"/>
              </a:rPr>
              <a:t>Ajaran</a:t>
            </a:r>
            <a:r>
              <a:rPr kumimoji="0" lang="en-US" b="0" i="0" u="none" strike="noStrike" kern="1200" cap="none" spc="0" normalizeH="0" baseline="0" noProof="0" dirty="0">
                <a:ln>
                  <a:noFill/>
                </a:ln>
                <a:solidFill>
                  <a:srgbClr val="24658D"/>
                </a:solidFill>
                <a:effectLst/>
                <a:uLnTx/>
                <a:uFillTx/>
                <a:latin typeface="Arial" panose="020B0604020202020204" pitchFamily="34" charset="0"/>
                <a:ea typeface="+mn-ea"/>
                <a:cs typeface="Arial" panose="020B0604020202020204" pitchFamily="34" charset="0"/>
              </a:rPr>
              <a:t> 2026/2027</a:t>
            </a:r>
            <a:endParaRPr kumimoji="0" lang="id-ID"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0220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C57E48F4-8E03-4DDE-BE15-060ECFD51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500" y="-47175"/>
            <a:ext cx="12259499" cy="6913743"/>
          </a:xfrm>
          <a:prstGeom prst="rect">
            <a:avLst/>
          </a:prstGeom>
        </p:spPr>
      </p:pic>
      <p:sp>
        <p:nvSpPr>
          <p:cNvPr id="111" name="Freeform: Shape 110">
            <a:extLst>
              <a:ext uri="{FF2B5EF4-FFF2-40B4-BE49-F238E27FC236}">
                <a16:creationId xmlns:a16="http://schemas.microsoft.com/office/drawing/2014/main" id="{F0430FDE-C4AF-494E-AE9D-E4F53854AA1C}"/>
              </a:ext>
            </a:extLst>
          </p:cNvPr>
          <p:cNvSpPr/>
          <p:nvPr/>
        </p:nvSpPr>
        <p:spPr>
          <a:xfrm flipH="1">
            <a:off x="-152401" y="5028020"/>
            <a:ext cx="7149001" cy="1829978"/>
          </a:xfrm>
          <a:custGeom>
            <a:avLst/>
            <a:gdLst>
              <a:gd name="connsiteX0" fmla="*/ 13288594 w 13288594"/>
              <a:gd name="connsiteY0" fmla="*/ 0 h 1257100"/>
              <a:gd name="connsiteX1" fmla="*/ 0 w 13288594"/>
              <a:gd name="connsiteY1" fmla="*/ 0 h 1257100"/>
              <a:gd name="connsiteX2" fmla="*/ 0 w 13288594"/>
              <a:gd name="connsiteY2" fmla="*/ 411890 h 1257100"/>
              <a:gd name="connsiteX3" fmla="*/ 845210 w 13288594"/>
              <a:gd name="connsiteY3" fmla="*/ 1257100 h 1257100"/>
              <a:gd name="connsiteX4" fmla="*/ 12443384 w 13288594"/>
              <a:gd name="connsiteY4" fmla="*/ 1257100 h 1257100"/>
              <a:gd name="connsiteX5" fmla="*/ 13288594 w 13288594"/>
              <a:gd name="connsiteY5" fmla="*/ 411890 h 125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8594" h="1257100">
                <a:moveTo>
                  <a:pt x="13288594" y="0"/>
                </a:moveTo>
                <a:lnTo>
                  <a:pt x="0" y="0"/>
                </a:lnTo>
                <a:lnTo>
                  <a:pt x="0" y="411890"/>
                </a:lnTo>
                <a:cubicBezTo>
                  <a:pt x="0" y="878687"/>
                  <a:pt x="378413" y="1257100"/>
                  <a:pt x="845210" y="1257100"/>
                </a:cubicBezTo>
                <a:lnTo>
                  <a:pt x="12443384" y="1257100"/>
                </a:lnTo>
                <a:cubicBezTo>
                  <a:pt x="12910181" y="1257100"/>
                  <a:pt x="13288594" y="878687"/>
                  <a:pt x="13288594" y="411890"/>
                </a:cubicBezTo>
                <a:close/>
              </a:path>
            </a:pathLst>
          </a:custGeom>
          <a:gradFill>
            <a:gsLst>
              <a:gs pos="0">
                <a:srgbClr val="00ADE0"/>
              </a:gs>
              <a:gs pos="58000">
                <a:srgbClr val="0C508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6">
            <a:extLst>
              <a:ext uri="{FF2B5EF4-FFF2-40B4-BE49-F238E27FC236}">
                <a16:creationId xmlns:a16="http://schemas.microsoft.com/office/drawing/2014/main" id="{266BE457-88B7-46D2-8BEA-18C973E22C17}"/>
              </a:ext>
            </a:extLst>
          </p:cNvPr>
          <p:cNvSpPr>
            <a:spLocks/>
          </p:cNvSpPr>
          <p:nvPr/>
        </p:nvSpPr>
        <p:spPr bwMode="auto">
          <a:xfrm>
            <a:off x="296807" y="642765"/>
            <a:ext cx="2181925" cy="738348"/>
          </a:xfrm>
          <a:custGeom>
            <a:avLst/>
            <a:gdLst>
              <a:gd name="T0" fmla="*/ 0 w 8180"/>
              <a:gd name="T1" fmla="*/ 2785 h 3779"/>
              <a:gd name="T2" fmla="*/ 15 w 8180"/>
              <a:gd name="T3" fmla="*/ 2810 h 3779"/>
              <a:gd name="T4" fmla="*/ 243 w 8180"/>
              <a:gd name="T5" fmla="*/ 3217 h 3779"/>
              <a:gd name="T6" fmla="*/ 688 w 8180"/>
              <a:gd name="T7" fmla="*/ 3439 h 3779"/>
              <a:gd name="T8" fmla="*/ 1867 w 8180"/>
              <a:gd name="T9" fmla="*/ 3599 h 3779"/>
              <a:gd name="T10" fmla="*/ 7463 w 8180"/>
              <a:gd name="T11" fmla="*/ 3308 h 3779"/>
              <a:gd name="T12" fmla="*/ 7510 w 8180"/>
              <a:gd name="T13" fmla="*/ 2515 h 3779"/>
              <a:gd name="T14" fmla="*/ 7249 w 8180"/>
              <a:gd name="T15" fmla="*/ 2656 h 3779"/>
              <a:gd name="T16" fmla="*/ 6971 w 8180"/>
              <a:gd name="T17" fmla="*/ 2050 h 3779"/>
              <a:gd name="T18" fmla="*/ 6287 w 8180"/>
              <a:gd name="T19" fmla="*/ 2025 h 3779"/>
              <a:gd name="T20" fmla="*/ 6263 w 8180"/>
              <a:gd name="T21" fmla="*/ 1865 h 3779"/>
              <a:gd name="T22" fmla="*/ 5709 w 8180"/>
              <a:gd name="T23" fmla="*/ 1389 h 3779"/>
              <a:gd name="T24" fmla="*/ 4975 w 8180"/>
              <a:gd name="T25" fmla="*/ 1682 h 3779"/>
              <a:gd name="T26" fmla="*/ 3789 w 8180"/>
              <a:gd name="T27" fmla="*/ 501 h 3779"/>
              <a:gd name="T28" fmla="*/ 3689 w 8180"/>
              <a:gd name="T29" fmla="*/ 331 h 3779"/>
              <a:gd name="T30" fmla="*/ 3588 w 8180"/>
              <a:gd name="T31" fmla="*/ 197 h 3779"/>
              <a:gd name="T32" fmla="*/ 2878 w 8180"/>
              <a:gd name="T33" fmla="*/ 208 h 3779"/>
              <a:gd name="T34" fmla="*/ 2691 w 8180"/>
              <a:gd name="T35" fmla="*/ 499 h 3779"/>
              <a:gd name="T36" fmla="*/ 1895 w 8180"/>
              <a:gd name="T37" fmla="*/ 1686 h 3779"/>
              <a:gd name="T38" fmla="*/ 1284 w 8180"/>
              <a:gd name="T39" fmla="*/ 1422 h 3779"/>
              <a:gd name="T40" fmla="*/ 916 w 8180"/>
              <a:gd name="T41" fmla="*/ 1949 h 3779"/>
              <a:gd name="T42" fmla="*/ 0 w 8180"/>
              <a:gd name="T43" fmla="*/ 2785 h 3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80" h="3779">
                <a:moveTo>
                  <a:pt x="0" y="2785"/>
                </a:moveTo>
                <a:cubicBezTo>
                  <a:pt x="6" y="2793"/>
                  <a:pt x="13" y="2795"/>
                  <a:pt x="15" y="2810"/>
                </a:cubicBezTo>
                <a:cubicBezTo>
                  <a:pt x="19" y="2830"/>
                  <a:pt x="156" y="3128"/>
                  <a:pt x="243" y="3217"/>
                </a:cubicBezTo>
                <a:cubicBezTo>
                  <a:pt x="341" y="3316"/>
                  <a:pt x="490" y="3401"/>
                  <a:pt x="688" y="3439"/>
                </a:cubicBezTo>
                <a:cubicBezTo>
                  <a:pt x="1070" y="3511"/>
                  <a:pt x="1484" y="3568"/>
                  <a:pt x="1867" y="3599"/>
                </a:cubicBezTo>
                <a:cubicBezTo>
                  <a:pt x="3033" y="3696"/>
                  <a:pt x="6460" y="3779"/>
                  <a:pt x="7463" y="3308"/>
                </a:cubicBezTo>
                <a:cubicBezTo>
                  <a:pt x="8180" y="2971"/>
                  <a:pt x="7811" y="2439"/>
                  <a:pt x="7510" y="2515"/>
                </a:cubicBezTo>
                <a:lnTo>
                  <a:pt x="7249" y="2656"/>
                </a:lnTo>
                <a:cubicBezTo>
                  <a:pt x="7249" y="2412"/>
                  <a:pt x="7181" y="2171"/>
                  <a:pt x="6971" y="2050"/>
                </a:cubicBezTo>
                <a:cubicBezTo>
                  <a:pt x="6647" y="1862"/>
                  <a:pt x="6607" y="1970"/>
                  <a:pt x="6287" y="2025"/>
                </a:cubicBezTo>
                <a:lnTo>
                  <a:pt x="6263" y="1865"/>
                </a:lnTo>
                <a:cubicBezTo>
                  <a:pt x="6217" y="1649"/>
                  <a:pt x="5964" y="1430"/>
                  <a:pt x="5709" y="1389"/>
                </a:cubicBezTo>
                <a:cubicBezTo>
                  <a:pt x="5318" y="1327"/>
                  <a:pt x="5156" y="1527"/>
                  <a:pt x="4975" y="1682"/>
                </a:cubicBezTo>
                <a:cubicBezTo>
                  <a:pt x="5143" y="672"/>
                  <a:pt x="4427" y="326"/>
                  <a:pt x="3789" y="501"/>
                </a:cubicBezTo>
                <a:lnTo>
                  <a:pt x="3689" y="331"/>
                </a:lnTo>
                <a:cubicBezTo>
                  <a:pt x="3656" y="272"/>
                  <a:pt x="3634" y="237"/>
                  <a:pt x="3588" y="197"/>
                </a:cubicBezTo>
                <a:cubicBezTo>
                  <a:pt x="3384" y="15"/>
                  <a:pt x="3097" y="0"/>
                  <a:pt x="2878" y="208"/>
                </a:cubicBezTo>
                <a:cubicBezTo>
                  <a:pt x="2759" y="320"/>
                  <a:pt x="2757" y="435"/>
                  <a:pt x="2691" y="499"/>
                </a:cubicBezTo>
                <a:cubicBezTo>
                  <a:pt x="2616" y="571"/>
                  <a:pt x="1866" y="687"/>
                  <a:pt x="1895" y="1686"/>
                </a:cubicBezTo>
                <a:cubicBezTo>
                  <a:pt x="1758" y="1550"/>
                  <a:pt x="1643" y="1330"/>
                  <a:pt x="1284" y="1422"/>
                </a:cubicBezTo>
                <a:cubicBezTo>
                  <a:pt x="1066" y="1478"/>
                  <a:pt x="915" y="1671"/>
                  <a:pt x="916" y="1949"/>
                </a:cubicBezTo>
                <a:cubicBezTo>
                  <a:pt x="283" y="1964"/>
                  <a:pt x="62" y="2188"/>
                  <a:pt x="0" y="278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D"/>
          </a:p>
        </p:txBody>
      </p:sp>
      <p:grpSp>
        <p:nvGrpSpPr>
          <p:cNvPr id="146" name="Group 145">
            <a:extLst>
              <a:ext uri="{FF2B5EF4-FFF2-40B4-BE49-F238E27FC236}">
                <a16:creationId xmlns:a16="http://schemas.microsoft.com/office/drawing/2014/main" id="{A225C65D-1450-4F98-8AE3-6C58537C382E}"/>
              </a:ext>
            </a:extLst>
          </p:cNvPr>
          <p:cNvGrpSpPr/>
          <p:nvPr/>
        </p:nvGrpSpPr>
        <p:grpSpPr>
          <a:xfrm>
            <a:off x="0" y="-1915"/>
            <a:ext cx="12192001" cy="6864647"/>
            <a:chOff x="0" y="-1915"/>
            <a:chExt cx="12192001" cy="6864647"/>
          </a:xfrm>
        </p:grpSpPr>
        <p:grpSp>
          <p:nvGrpSpPr>
            <p:cNvPr id="147" name="Group 146">
              <a:extLst>
                <a:ext uri="{FF2B5EF4-FFF2-40B4-BE49-F238E27FC236}">
                  <a16:creationId xmlns:a16="http://schemas.microsoft.com/office/drawing/2014/main" id="{11C913EF-7603-4E45-9D7F-13FE63B7482E}"/>
                </a:ext>
              </a:extLst>
            </p:cNvPr>
            <p:cNvGrpSpPr/>
            <p:nvPr/>
          </p:nvGrpSpPr>
          <p:grpSpPr>
            <a:xfrm>
              <a:off x="0" y="-1915"/>
              <a:ext cx="12192001" cy="6864647"/>
              <a:chOff x="0" y="-1915"/>
              <a:chExt cx="12192001" cy="6864647"/>
            </a:xfrm>
          </p:grpSpPr>
          <p:grpSp>
            <p:nvGrpSpPr>
              <p:cNvPr id="149" name="Group 148">
                <a:extLst>
                  <a:ext uri="{FF2B5EF4-FFF2-40B4-BE49-F238E27FC236}">
                    <a16:creationId xmlns:a16="http://schemas.microsoft.com/office/drawing/2014/main" id="{A198ACDB-59CE-48DD-BAC6-BC385C9951EA}"/>
                  </a:ext>
                </a:extLst>
              </p:cNvPr>
              <p:cNvGrpSpPr/>
              <p:nvPr/>
            </p:nvGrpSpPr>
            <p:grpSpPr>
              <a:xfrm>
                <a:off x="0" y="6099717"/>
                <a:ext cx="12192001" cy="763015"/>
                <a:chOff x="0" y="6099717"/>
                <a:chExt cx="12192001" cy="763015"/>
              </a:xfrm>
            </p:grpSpPr>
            <p:sp>
              <p:nvSpPr>
                <p:cNvPr id="155" name="Isosceles Triangle 154">
                  <a:extLst>
                    <a:ext uri="{FF2B5EF4-FFF2-40B4-BE49-F238E27FC236}">
                      <a16:creationId xmlns:a16="http://schemas.microsoft.com/office/drawing/2014/main" id="{176043F0-653E-492A-8A95-1C9695364696}"/>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7" name="Group 156">
                  <a:extLst>
                    <a:ext uri="{FF2B5EF4-FFF2-40B4-BE49-F238E27FC236}">
                      <a16:creationId xmlns:a16="http://schemas.microsoft.com/office/drawing/2014/main" id="{081EFEDB-4064-4B77-B55D-D9DDFCDD7760}"/>
                    </a:ext>
                  </a:extLst>
                </p:cNvPr>
                <p:cNvGrpSpPr/>
                <p:nvPr/>
              </p:nvGrpSpPr>
              <p:grpSpPr>
                <a:xfrm flipH="1">
                  <a:off x="11489474" y="6099717"/>
                  <a:ext cx="702527" cy="758283"/>
                  <a:chOff x="4661210" y="3428999"/>
                  <a:chExt cx="1045616" cy="875372"/>
                </a:xfrm>
              </p:grpSpPr>
              <p:sp>
                <p:nvSpPr>
                  <p:cNvPr id="159" name="Isosceles Triangle 158">
                    <a:extLst>
                      <a:ext uri="{FF2B5EF4-FFF2-40B4-BE49-F238E27FC236}">
                        <a16:creationId xmlns:a16="http://schemas.microsoft.com/office/drawing/2014/main" id="{F6739567-2183-4506-A75D-9C4950EBB1D4}"/>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9745C6C-59E9-4B5E-A4F6-CDB76BEB089C}"/>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5">
                    <a:extLst>
                      <a:ext uri="{FF2B5EF4-FFF2-40B4-BE49-F238E27FC236}">
                        <a16:creationId xmlns:a16="http://schemas.microsoft.com/office/drawing/2014/main" id="{28A964A0-CE1C-4AF8-BBCD-39868B37A01F}"/>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8" name="Freeform: Shape 157">
                  <a:extLst>
                    <a:ext uri="{FF2B5EF4-FFF2-40B4-BE49-F238E27FC236}">
                      <a16:creationId xmlns:a16="http://schemas.microsoft.com/office/drawing/2014/main" id="{8B87DD43-199C-40B2-8B67-829B3492E59A}"/>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0" name="Group 149">
                <a:extLst>
                  <a:ext uri="{FF2B5EF4-FFF2-40B4-BE49-F238E27FC236}">
                    <a16:creationId xmlns:a16="http://schemas.microsoft.com/office/drawing/2014/main" id="{AA50E0A1-E15D-4618-AA77-7E4501BB0385}"/>
                  </a:ext>
                </a:extLst>
              </p:cNvPr>
              <p:cNvGrpSpPr/>
              <p:nvPr/>
            </p:nvGrpSpPr>
            <p:grpSpPr>
              <a:xfrm>
                <a:off x="174172" y="-1915"/>
                <a:ext cx="10859588" cy="543017"/>
                <a:chOff x="174172" y="56628"/>
                <a:chExt cx="10859588" cy="543017"/>
              </a:xfrm>
            </p:grpSpPr>
            <p:sp>
              <p:nvSpPr>
                <p:cNvPr id="151" name="Freeform: Shape 150">
                  <a:extLst>
                    <a:ext uri="{FF2B5EF4-FFF2-40B4-BE49-F238E27FC236}">
                      <a16:creationId xmlns:a16="http://schemas.microsoft.com/office/drawing/2014/main" id="{B3F0EA64-6D57-4B72-9AE4-5DB5C8FB2B3E}"/>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2" name="Straight Connector 151">
                  <a:extLst>
                    <a:ext uri="{FF2B5EF4-FFF2-40B4-BE49-F238E27FC236}">
                      <a16:creationId xmlns:a16="http://schemas.microsoft.com/office/drawing/2014/main" id="{325B18F5-CAF6-4A7D-8521-94F4711A3D0B}"/>
                    </a:ext>
                  </a:extLst>
                </p:cNvPr>
                <p:cNvCxnSpPr>
                  <a:cxnSpLocks/>
                </p:cNvCxnSpPr>
                <p:nvPr/>
              </p:nvCxnSpPr>
              <p:spPr>
                <a:xfrm>
                  <a:off x="2203268" y="158371"/>
                  <a:ext cx="8830492" cy="0"/>
                </a:xfrm>
                <a:prstGeom prst="line">
                  <a:avLst/>
                </a:prstGeom>
                <a:ln w="28575">
                  <a:gradFill>
                    <a:gsLst>
                      <a:gs pos="89000">
                        <a:srgbClr val="F0B926"/>
                      </a:gs>
                      <a:gs pos="12000">
                        <a:srgbClr val="2594AF"/>
                      </a:gs>
                    </a:gsLst>
                    <a:lin ang="0" scaled="0"/>
                  </a:gradFill>
                </a:ln>
              </p:spPr>
              <p:style>
                <a:lnRef idx="1">
                  <a:schemeClr val="accent1"/>
                </a:lnRef>
                <a:fillRef idx="0">
                  <a:schemeClr val="accent1"/>
                </a:fillRef>
                <a:effectRef idx="0">
                  <a:schemeClr val="accent1"/>
                </a:effectRef>
                <a:fontRef idx="minor">
                  <a:schemeClr val="tx1"/>
                </a:fontRef>
              </p:style>
            </p:cxnSp>
            <p:pic>
              <p:nvPicPr>
                <p:cNvPr id="153" name="Picture 152">
                  <a:extLst>
                    <a:ext uri="{FF2B5EF4-FFF2-40B4-BE49-F238E27FC236}">
                      <a16:creationId xmlns:a16="http://schemas.microsoft.com/office/drawing/2014/main" id="{B5DA5DB0-B4C5-431A-A769-BB73F70E5E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154" name="Picture 153">
                  <a:extLst>
                    <a:ext uri="{FF2B5EF4-FFF2-40B4-BE49-F238E27FC236}">
                      <a16:creationId xmlns:a16="http://schemas.microsoft.com/office/drawing/2014/main" id="{16331516-7A49-41E5-AAC6-4E1AAA81D3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148" name="Picture 147">
              <a:extLst>
                <a:ext uri="{FF2B5EF4-FFF2-40B4-BE49-F238E27FC236}">
                  <a16:creationId xmlns:a16="http://schemas.microsoft.com/office/drawing/2014/main" id="{2B07073C-87A9-4372-AE96-DF8907D7BD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sp>
        <p:nvSpPr>
          <p:cNvPr id="174" name="Rectangle: Rounded Corners 173">
            <a:extLst>
              <a:ext uri="{FF2B5EF4-FFF2-40B4-BE49-F238E27FC236}">
                <a16:creationId xmlns:a16="http://schemas.microsoft.com/office/drawing/2014/main" id="{E2F42EDC-28C0-4545-A657-9A0D5BA7019C}"/>
              </a:ext>
            </a:extLst>
          </p:cNvPr>
          <p:cNvSpPr/>
          <p:nvPr/>
        </p:nvSpPr>
        <p:spPr>
          <a:xfrm>
            <a:off x="2815710" y="6801082"/>
            <a:ext cx="3048000" cy="678007"/>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ID"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1" name="Rectangle: Rounded Corners 90">
            <a:extLst>
              <a:ext uri="{FF2B5EF4-FFF2-40B4-BE49-F238E27FC236}">
                <a16:creationId xmlns:a16="http://schemas.microsoft.com/office/drawing/2014/main" id="{02CE7A1B-4808-4FB7-998D-44CBCCCB17CC}"/>
              </a:ext>
            </a:extLst>
          </p:cNvPr>
          <p:cNvSpPr/>
          <p:nvPr/>
        </p:nvSpPr>
        <p:spPr>
          <a:xfrm>
            <a:off x="6903426" y="504694"/>
            <a:ext cx="4921782" cy="6511764"/>
          </a:xfrm>
          <a:prstGeom prst="roundRect">
            <a:avLst>
              <a:gd name="adj" fmla="val 8193"/>
            </a:avLst>
          </a:prstGeom>
          <a:gradFill>
            <a:gsLst>
              <a:gs pos="86000">
                <a:srgbClr val="FFFFFF"/>
              </a:gs>
              <a:gs pos="34000">
                <a:srgbClr val="FFFFFF"/>
              </a:gs>
              <a:gs pos="0">
                <a:schemeClr val="bg1"/>
              </a:gs>
              <a:gs pos="97000">
                <a:schemeClr val="bg1">
                  <a:alpha val="0"/>
                </a:schemeClr>
              </a:gs>
            </a:gsLst>
            <a:lin ang="5400000" scaled="0"/>
          </a:gradFill>
          <a:ln w="47625">
            <a:gradFill>
              <a:gsLst>
                <a:gs pos="30096">
                  <a:srgbClr val="57BBED">
                    <a:alpha val="51000"/>
                  </a:srgbClr>
                </a:gs>
                <a:gs pos="66000">
                  <a:srgbClr val="57BBED">
                    <a:alpha val="0"/>
                  </a:srgbClr>
                </a:gs>
                <a:gs pos="0">
                  <a:srgbClr val="57BBE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0" name="Rectangle 109">
            <a:extLst>
              <a:ext uri="{FF2B5EF4-FFF2-40B4-BE49-F238E27FC236}">
                <a16:creationId xmlns:a16="http://schemas.microsoft.com/office/drawing/2014/main" id="{2F56B5E4-A9EA-435C-B060-059F36B8B90C}"/>
              </a:ext>
            </a:extLst>
          </p:cNvPr>
          <p:cNvSpPr/>
          <p:nvPr/>
        </p:nvSpPr>
        <p:spPr>
          <a:xfrm>
            <a:off x="8007606" y="576019"/>
            <a:ext cx="2813591" cy="798680"/>
          </a:xfrm>
          <a:prstGeom prst="rect">
            <a:avLst/>
          </a:prstGeom>
        </p:spPr>
        <p:txBody>
          <a:bodyPr wrap="none">
            <a:spAutoFit/>
          </a:bodyPr>
          <a:lstStyle/>
          <a:p>
            <a:pPr>
              <a:lnSpc>
                <a:spcPct val="85000"/>
              </a:lnSpc>
            </a:pPr>
            <a:r>
              <a:rPr lang="en-ID">
                <a:solidFill>
                  <a:schemeClr val="accent1">
                    <a:lumMod val="75000"/>
                  </a:schemeClr>
                </a:solidFill>
                <a:latin typeface="Arial" panose="020B0604020202020204" pitchFamily="34" charset="0"/>
                <a:cs typeface="Arial" panose="020B0604020202020204" pitchFamily="34" charset="0"/>
              </a:rPr>
              <a:t>Perkiraan</a:t>
            </a:r>
          </a:p>
          <a:p>
            <a:pPr>
              <a:lnSpc>
                <a:spcPct val="85000"/>
              </a:lnSpc>
            </a:pPr>
            <a:r>
              <a:rPr lang="en-ID">
                <a:solidFill>
                  <a:schemeClr val="accent1">
                    <a:lumMod val="75000"/>
                  </a:schemeClr>
                </a:solidFill>
                <a:latin typeface="Arial" panose="020B0604020202020204" pitchFamily="34" charset="0"/>
                <a:cs typeface="Arial" panose="020B0604020202020204" pitchFamily="34" charset="0"/>
              </a:rPr>
              <a:t>Kelulusan SMP/Sederajat</a:t>
            </a:r>
          </a:p>
          <a:p>
            <a:pPr>
              <a:lnSpc>
                <a:spcPct val="85000"/>
              </a:lnSpc>
            </a:pPr>
            <a:r>
              <a:rPr lang="en-ID">
                <a:solidFill>
                  <a:schemeClr val="accent1">
                    <a:lumMod val="75000"/>
                  </a:schemeClr>
                </a:solidFill>
                <a:latin typeface="Arial" panose="020B0604020202020204" pitchFamily="34" charset="0"/>
                <a:cs typeface="Arial" panose="020B0604020202020204" pitchFamily="34" charset="0"/>
              </a:rPr>
              <a:t>2025/2026</a:t>
            </a:r>
          </a:p>
        </p:txBody>
      </p:sp>
      <p:sp>
        <p:nvSpPr>
          <p:cNvPr id="112" name="Rectangle 111">
            <a:extLst>
              <a:ext uri="{FF2B5EF4-FFF2-40B4-BE49-F238E27FC236}">
                <a16:creationId xmlns:a16="http://schemas.microsoft.com/office/drawing/2014/main" id="{66966CBF-252B-4AD2-AE70-7FFAF7DB314E}"/>
              </a:ext>
            </a:extLst>
          </p:cNvPr>
          <p:cNvSpPr/>
          <p:nvPr/>
        </p:nvSpPr>
        <p:spPr>
          <a:xfrm>
            <a:off x="7966358" y="1314867"/>
            <a:ext cx="2677336" cy="563231"/>
          </a:xfrm>
          <a:prstGeom prst="rect">
            <a:avLst/>
          </a:prstGeom>
        </p:spPr>
        <p:txBody>
          <a:bodyPr wrap="none">
            <a:spAutoFit/>
          </a:bodyPr>
          <a:lstStyle/>
          <a:p>
            <a:pPr marL="0" lvl="1" algn="ctr">
              <a:lnSpc>
                <a:spcPct val="85000"/>
              </a:lnSpc>
              <a:defRPr/>
            </a:pPr>
            <a:r>
              <a:rPr lang="en-US" sz="3600" b="1">
                <a:solidFill>
                  <a:schemeClr val="accent1">
                    <a:lumMod val="75000"/>
                  </a:schemeClr>
                </a:solidFill>
                <a:latin typeface="Arial" panose="020B0604020202020204" pitchFamily="34" charset="0"/>
                <a:cs typeface="Arial" panose="020B0604020202020204" pitchFamily="34" charset="0"/>
              </a:rPr>
              <a:t>567.500 </a:t>
            </a:r>
            <a:r>
              <a:rPr lang="en-US" sz="2000" b="1">
                <a:solidFill>
                  <a:schemeClr val="accent1">
                    <a:lumMod val="75000"/>
                  </a:schemeClr>
                </a:solidFill>
                <a:latin typeface="Arial" panose="020B0604020202020204" pitchFamily="34" charset="0"/>
                <a:cs typeface="Arial" panose="020B0604020202020204" pitchFamily="34" charset="0"/>
              </a:rPr>
              <a:t>siswa</a:t>
            </a:r>
            <a:endParaRPr lang="id-ID" sz="3600" b="1" dirty="0">
              <a:solidFill>
                <a:schemeClr val="accent1">
                  <a:lumMod val="75000"/>
                </a:schemeClr>
              </a:solidFill>
              <a:latin typeface="Arial" panose="020B0604020202020204" pitchFamily="34" charset="0"/>
              <a:cs typeface="Arial" panose="020B0604020202020204" pitchFamily="34" charset="0"/>
            </a:endParaRPr>
          </a:p>
        </p:txBody>
      </p:sp>
      <p:pic>
        <p:nvPicPr>
          <p:cNvPr id="114" name="Picture 113">
            <a:extLst>
              <a:ext uri="{FF2B5EF4-FFF2-40B4-BE49-F238E27FC236}">
                <a16:creationId xmlns:a16="http://schemas.microsoft.com/office/drawing/2014/main" id="{6E9E20C4-79CD-4954-B955-A580929FB3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4614" y="736128"/>
            <a:ext cx="521442" cy="653888"/>
          </a:xfrm>
          <a:prstGeom prst="rect">
            <a:avLst/>
          </a:prstGeom>
        </p:spPr>
      </p:pic>
      <p:cxnSp>
        <p:nvCxnSpPr>
          <p:cNvPr id="116" name="Straight Connector 115">
            <a:extLst>
              <a:ext uri="{FF2B5EF4-FFF2-40B4-BE49-F238E27FC236}">
                <a16:creationId xmlns:a16="http://schemas.microsoft.com/office/drawing/2014/main" id="{4AA671D4-D967-42AD-94B9-56A5F3F868B0}"/>
              </a:ext>
            </a:extLst>
          </p:cNvPr>
          <p:cNvCxnSpPr>
            <a:cxnSpLocks/>
          </p:cNvCxnSpPr>
          <p:nvPr/>
        </p:nvCxnSpPr>
        <p:spPr>
          <a:xfrm>
            <a:off x="9371674" y="2098911"/>
            <a:ext cx="0" cy="4489976"/>
          </a:xfrm>
          <a:prstGeom prst="line">
            <a:avLst/>
          </a:prstGeom>
          <a:ln w="57150" cap="rnd">
            <a:prstDash val="sysDot"/>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3EED3872-5D4F-4D05-913A-3A19067EC522}"/>
              </a:ext>
            </a:extLst>
          </p:cNvPr>
          <p:cNvSpPr/>
          <p:nvPr/>
        </p:nvSpPr>
        <p:spPr>
          <a:xfrm>
            <a:off x="7136193" y="3242921"/>
            <a:ext cx="1821845" cy="798680"/>
          </a:xfrm>
          <a:prstGeom prst="rect">
            <a:avLst/>
          </a:prstGeom>
        </p:spPr>
        <p:txBody>
          <a:bodyPr wrap="none">
            <a:spAutoFit/>
          </a:bodyPr>
          <a:lstStyle/>
          <a:p>
            <a:pPr algn="ctr">
              <a:lnSpc>
                <a:spcPct val="85000"/>
              </a:lnSpc>
            </a:pPr>
            <a:r>
              <a:rPr lang="en-ID" b="1">
                <a:solidFill>
                  <a:schemeClr val="accent1">
                    <a:lumMod val="75000"/>
                  </a:schemeClr>
                </a:solidFill>
                <a:latin typeface="Arial" panose="020B0604020202020204" pitchFamily="34" charset="0"/>
                <a:cs typeface="Arial" panose="020B0604020202020204" pitchFamily="34" charset="0"/>
              </a:rPr>
              <a:t>Perkiraan</a:t>
            </a:r>
          </a:p>
          <a:p>
            <a:pPr algn="ctr">
              <a:lnSpc>
                <a:spcPct val="85000"/>
              </a:lnSpc>
            </a:pPr>
            <a:r>
              <a:rPr lang="en-ID" b="1">
                <a:solidFill>
                  <a:schemeClr val="accent1">
                    <a:lumMod val="75000"/>
                  </a:schemeClr>
                </a:solidFill>
                <a:latin typeface="Arial" panose="020B0604020202020204" pitchFamily="34" charset="0"/>
                <a:cs typeface="Arial" panose="020B0604020202020204" pitchFamily="34" charset="0"/>
              </a:rPr>
              <a:t>Daya Tampung</a:t>
            </a:r>
          </a:p>
          <a:p>
            <a:pPr algn="ctr">
              <a:lnSpc>
                <a:spcPct val="85000"/>
              </a:lnSpc>
            </a:pPr>
            <a:r>
              <a:rPr lang="en-ID">
                <a:solidFill>
                  <a:schemeClr val="accent1">
                    <a:lumMod val="75000"/>
                  </a:schemeClr>
                </a:solidFill>
                <a:latin typeface="Arial" panose="020B0604020202020204" pitchFamily="34" charset="0"/>
                <a:cs typeface="Arial" panose="020B0604020202020204" pitchFamily="34" charset="0"/>
              </a:rPr>
              <a:t>SMAN &amp; SMKN</a:t>
            </a:r>
          </a:p>
        </p:txBody>
      </p:sp>
      <p:sp>
        <p:nvSpPr>
          <p:cNvPr id="118" name="Rectangle 117">
            <a:extLst>
              <a:ext uri="{FF2B5EF4-FFF2-40B4-BE49-F238E27FC236}">
                <a16:creationId xmlns:a16="http://schemas.microsoft.com/office/drawing/2014/main" id="{284CDEDD-E344-4EAE-A845-24DEABD2E125}"/>
              </a:ext>
            </a:extLst>
          </p:cNvPr>
          <p:cNvSpPr/>
          <p:nvPr/>
        </p:nvSpPr>
        <p:spPr>
          <a:xfrm>
            <a:off x="7060513" y="4053094"/>
            <a:ext cx="1851790" cy="563231"/>
          </a:xfrm>
          <a:prstGeom prst="rect">
            <a:avLst/>
          </a:prstGeom>
        </p:spPr>
        <p:txBody>
          <a:bodyPr wrap="none">
            <a:spAutoFit/>
          </a:bodyPr>
          <a:lstStyle/>
          <a:p>
            <a:pPr marL="0" lvl="1" algn="ctr">
              <a:lnSpc>
                <a:spcPct val="85000"/>
              </a:lnSpc>
              <a:defRPr/>
            </a:pPr>
            <a:r>
              <a:rPr lang="en-US" sz="3600" b="1">
                <a:solidFill>
                  <a:schemeClr val="accent1">
                    <a:lumMod val="75000"/>
                  </a:schemeClr>
                </a:solidFill>
                <a:latin typeface="Arial" panose="020B0604020202020204" pitchFamily="34" charset="0"/>
                <a:cs typeface="Arial" panose="020B0604020202020204" pitchFamily="34" charset="0"/>
              </a:rPr>
              <a:t>231.399</a:t>
            </a:r>
          </a:p>
        </p:txBody>
      </p:sp>
      <p:pic>
        <p:nvPicPr>
          <p:cNvPr id="120" name="Picture 119">
            <a:extLst>
              <a:ext uri="{FF2B5EF4-FFF2-40B4-BE49-F238E27FC236}">
                <a16:creationId xmlns:a16="http://schemas.microsoft.com/office/drawing/2014/main" id="{3F7E03CC-EBA5-45FF-A017-13922AC125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4579" y="1995933"/>
            <a:ext cx="1445096" cy="1445096"/>
          </a:xfrm>
          <a:prstGeom prst="rect">
            <a:avLst/>
          </a:prstGeom>
        </p:spPr>
      </p:pic>
      <p:sp>
        <p:nvSpPr>
          <p:cNvPr id="121" name="Rectangle 120">
            <a:extLst>
              <a:ext uri="{FF2B5EF4-FFF2-40B4-BE49-F238E27FC236}">
                <a16:creationId xmlns:a16="http://schemas.microsoft.com/office/drawing/2014/main" id="{506D9A99-D6B6-40AD-B7D0-F0825A879B10}"/>
              </a:ext>
            </a:extLst>
          </p:cNvPr>
          <p:cNvSpPr/>
          <p:nvPr/>
        </p:nvSpPr>
        <p:spPr>
          <a:xfrm>
            <a:off x="7142265" y="4734160"/>
            <a:ext cx="1688284" cy="510909"/>
          </a:xfrm>
          <a:prstGeom prst="rect">
            <a:avLst/>
          </a:prstGeom>
        </p:spPr>
        <p:txBody>
          <a:bodyPr wrap="none">
            <a:spAutoFit/>
          </a:bodyPr>
          <a:lstStyle/>
          <a:p>
            <a:pPr marL="0" lvl="1" algn="ctr">
              <a:lnSpc>
                <a:spcPct val="85000"/>
              </a:lnSpc>
              <a:defRPr/>
            </a:pPr>
            <a:r>
              <a:rPr lang="en-US" sz="3200" b="1">
                <a:solidFill>
                  <a:schemeClr val="accent1">
                    <a:lumMod val="75000"/>
                  </a:schemeClr>
                </a:solidFill>
                <a:latin typeface="Arial" panose="020B0604020202020204" pitchFamily="34" charset="0"/>
                <a:cs typeface="Arial" panose="020B0604020202020204" pitchFamily="34" charset="0"/>
              </a:rPr>
              <a:t>40,77% </a:t>
            </a:r>
          </a:p>
        </p:txBody>
      </p:sp>
      <p:cxnSp>
        <p:nvCxnSpPr>
          <p:cNvPr id="123" name="Straight Connector 122">
            <a:extLst>
              <a:ext uri="{FF2B5EF4-FFF2-40B4-BE49-F238E27FC236}">
                <a16:creationId xmlns:a16="http://schemas.microsoft.com/office/drawing/2014/main" id="{463BB6B6-2717-4DDE-A862-66BF006F78E2}"/>
              </a:ext>
            </a:extLst>
          </p:cNvPr>
          <p:cNvCxnSpPr>
            <a:cxnSpLocks/>
          </p:cNvCxnSpPr>
          <p:nvPr/>
        </p:nvCxnSpPr>
        <p:spPr>
          <a:xfrm flipH="1">
            <a:off x="7160819" y="1925922"/>
            <a:ext cx="3735189" cy="0"/>
          </a:xfrm>
          <a:prstGeom prst="line">
            <a:avLst/>
          </a:prstGeom>
          <a:ln w="57150" cap="rnd">
            <a:prstDash val="sysDot"/>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9F4BFB52-DF60-467D-85AB-28B63ACABB6B}"/>
              </a:ext>
            </a:extLst>
          </p:cNvPr>
          <p:cNvSpPr/>
          <p:nvPr/>
        </p:nvSpPr>
        <p:spPr>
          <a:xfrm>
            <a:off x="10634222" y="1931510"/>
            <a:ext cx="1002326" cy="353943"/>
          </a:xfrm>
          <a:prstGeom prst="rect">
            <a:avLst/>
          </a:prstGeom>
        </p:spPr>
        <p:txBody>
          <a:bodyPr wrap="none">
            <a:spAutoFit/>
          </a:bodyPr>
          <a:lstStyle/>
          <a:p>
            <a:pPr algn="r">
              <a:lnSpc>
                <a:spcPct val="85000"/>
              </a:lnSpc>
            </a:pPr>
            <a:r>
              <a:rPr lang="en-ID" sz="2000" b="1">
                <a:solidFill>
                  <a:schemeClr val="accent1">
                    <a:lumMod val="75000"/>
                  </a:schemeClr>
                </a:solidFill>
                <a:latin typeface="Arial" panose="020B0604020202020204" pitchFamily="34" charset="0"/>
                <a:cs typeface="Arial" panose="020B0604020202020204" pitchFamily="34" charset="0"/>
              </a:rPr>
              <a:t>SMA N</a:t>
            </a:r>
          </a:p>
        </p:txBody>
      </p:sp>
      <p:sp>
        <p:nvSpPr>
          <p:cNvPr id="128" name="Rectangle 127">
            <a:extLst>
              <a:ext uri="{FF2B5EF4-FFF2-40B4-BE49-F238E27FC236}">
                <a16:creationId xmlns:a16="http://schemas.microsoft.com/office/drawing/2014/main" id="{60A2E284-2EFF-4D6F-B6C6-900C9C5760BE}"/>
              </a:ext>
            </a:extLst>
          </p:cNvPr>
          <p:cNvSpPr/>
          <p:nvPr/>
        </p:nvSpPr>
        <p:spPr>
          <a:xfrm>
            <a:off x="9985039" y="2190273"/>
            <a:ext cx="1664238" cy="510909"/>
          </a:xfrm>
          <a:prstGeom prst="rect">
            <a:avLst/>
          </a:prstGeom>
        </p:spPr>
        <p:txBody>
          <a:bodyPr wrap="none">
            <a:spAutoFit/>
          </a:bodyPr>
          <a:lstStyle/>
          <a:p>
            <a:pPr marL="0" lvl="1" algn="r">
              <a:lnSpc>
                <a:spcPct val="85000"/>
              </a:lnSpc>
              <a:defRPr/>
            </a:pPr>
            <a:r>
              <a:rPr lang="en-US" sz="3200" b="1">
                <a:solidFill>
                  <a:schemeClr val="accent1">
                    <a:lumMod val="75000"/>
                  </a:schemeClr>
                </a:solidFill>
                <a:latin typeface="Arial" panose="020B0604020202020204" pitchFamily="34" charset="0"/>
                <a:cs typeface="Arial" panose="020B0604020202020204" pitchFamily="34" charset="0"/>
              </a:rPr>
              <a:t>120.527</a:t>
            </a:r>
          </a:p>
        </p:txBody>
      </p:sp>
      <p:sp>
        <p:nvSpPr>
          <p:cNvPr id="137" name="Rectangle 136">
            <a:extLst>
              <a:ext uri="{FF2B5EF4-FFF2-40B4-BE49-F238E27FC236}">
                <a16:creationId xmlns:a16="http://schemas.microsoft.com/office/drawing/2014/main" id="{06BFE988-505D-4C73-A5E2-825C9A52BD3B}"/>
              </a:ext>
            </a:extLst>
          </p:cNvPr>
          <p:cNvSpPr/>
          <p:nvPr/>
        </p:nvSpPr>
        <p:spPr>
          <a:xfrm>
            <a:off x="10669616" y="2548899"/>
            <a:ext cx="966932" cy="327782"/>
          </a:xfrm>
          <a:prstGeom prst="rect">
            <a:avLst/>
          </a:prstGeom>
        </p:spPr>
        <p:txBody>
          <a:bodyPr wrap="none">
            <a:spAutoFit/>
          </a:bodyPr>
          <a:lstStyle/>
          <a:p>
            <a:pPr marL="0" lvl="1" algn="r">
              <a:lnSpc>
                <a:spcPct val="85000"/>
              </a:lnSpc>
              <a:defRPr/>
            </a:pPr>
            <a:r>
              <a:rPr lang="en-US" b="1">
                <a:solidFill>
                  <a:schemeClr val="accent1">
                    <a:lumMod val="75000"/>
                  </a:schemeClr>
                </a:solidFill>
                <a:latin typeface="Arial" panose="020B0604020202020204" pitchFamily="34" charset="0"/>
                <a:cs typeface="Arial" panose="020B0604020202020204" pitchFamily="34" charset="0"/>
              </a:rPr>
              <a:t>56,48%</a:t>
            </a:r>
          </a:p>
        </p:txBody>
      </p:sp>
      <p:sp>
        <p:nvSpPr>
          <p:cNvPr id="138" name="Rectangle 137">
            <a:extLst>
              <a:ext uri="{FF2B5EF4-FFF2-40B4-BE49-F238E27FC236}">
                <a16:creationId xmlns:a16="http://schemas.microsoft.com/office/drawing/2014/main" id="{7EF229B8-D5A2-4083-A046-22C19B1C49E3}"/>
              </a:ext>
            </a:extLst>
          </p:cNvPr>
          <p:cNvSpPr/>
          <p:nvPr/>
        </p:nvSpPr>
        <p:spPr>
          <a:xfrm>
            <a:off x="9110612" y="2815196"/>
            <a:ext cx="2547986" cy="249299"/>
          </a:xfrm>
          <a:prstGeom prst="rect">
            <a:avLst/>
          </a:prstGeom>
        </p:spPr>
        <p:txBody>
          <a:bodyPr wrap="square">
            <a:spAutoFit/>
          </a:bodyPr>
          <a:lstStyle/>
          <a:p>
            <a:pPr algn="r">
              <a:lnSpc>
                <a:spcPct val="85000"/>
              </a:lnSpc>
            </a:pPr>
            <a:r>
              <a:rPr lang="en-US" sz="1200">
                <a:solidFill>
                  <a:schemeClr val="accent1">
                    <a:lumMod val="75000"/>
                  </a:schemeClr>
                </a:solidFill>
                <a:latin typeface="Arial" panose="020B0604020202020204" pitchFamily="34" charset="0"/>
                <a:cs typeface="Arial" panose="020B0604020202020204" pitchFamily="34" charset="0"/>
              </a:rPr>
              <a:t>D</a:t>
            </a:r>
            <a:r>
              <a:rPr lang="en-ID" sz="1200">
                <a:solidFill>
                  <a:schemeClr val="accent1">
                    <a:lumMod val="75000"/>
                  </a:schemeClr>
                </a:solidFill>
                <a:latin typeface="Arial" panose="020B0604020202020204" pitchFamily="34" charset="0"/>
                <a:cs typeface="Arial" panose="020B0604020202020204" pitchFamily="34" charset="0"/>
              </a:rPr>
              <a:t>ari daya tampung</a:t>
            </a:r>
          </a:p>
        </p:txBody>
      </p:sp>
      <p:sp>
        <p:nvSpPr>
          <p:cNvPr id="139" name="Rectangle 138">
            <a:extLst>
              <a:ext uri="{FF2B5EF4-FFF2-40B4-BE49-F238E27FC236}">
                <a16:creationId xmlns:a16="http://schemas.microsoft.com/office/drawing/2014/main" id="{431C9412-5300-4AE5-986D-FF389A619BE7}"/>
              </a:ext>
            </a:extLst>
          </p:cNvPr>
          <p:cNvSpPr/>
          <p:nvPr/>
        </p:nvSpPr>
        <p:spPr>
          <a:xfrm>
            <a:off x="10676220" y="3248691"/>
            <a:ext cx="1011815" cy="353943"/>
          </a:xfrm>
          <a:prstGeom prst="rect">
            <a:avLst/>
          </a:prstGeom>
        </p:spPr>
        <p:txBody>
          <a:bodyPr wrap="none">
            <a:spAutoFit/>
          </a:bodyPr>
          <a:lstStyle/>
          <a:p>
            <a:pPr algn="r">
              <a:lnSpc>
                <a:spcPct val="85000"/>
              </a:lnSpc>
            </a:pPr>
            <a:r>
              <a:rPr lang="en-ID" sz="2000" b="1">
                <a:solidFill>
                  <a:schemeClr val="accent1">
                    <a:lumMod val="75000"/>
                  </a:schemeClr>
                </a:solidFill>
                <a:latin typeface="Arial" panose="020B0604020202020204" pitchFamily="34" charset="0"/>
                <a:cs typeface="Arial" panose="020B0604020202020204" pitchFamily="34" charset="0"/>
              </a:rPr>
              <a:t>SMK N</a:t>
            </a:r>
          </a:p>
        </p:txBody>
      </p:sp>
      <p:sp>
        <p:nvSpPr>
          <p:cNvPr id="140" name="Rectangle 139">
            <a:extLst>
              <a:ext uri="{FF2B5EF4-FFF2-40B4-BE49-F238E27FC236}">
                <a16:creationId xmlns:a16="http://schemas.microsoft.com/office/drawing/2014/main" id="{61556522-E1B5-4290-AC95-B223A036D661}"/>
              </a:ext>
            </a:extLst>
          </p:cNvPr>
          <p:cNvSpPr/>
          <p:nvPr/>
        </p:nvSpPr>
        <p:spPr>
          <a:xfrm>
            <a:off x="10036526" y="3449652"/>
            <a:ext cx="1664238" cy="510909"/>
          </a:xfrm>
          <a:prstGeom prst="rect">
            <a:avLst/>
          </a:prstGeom>
        </p:spPr>
        <p:txBody>
          <a:bodyPr wrap="none">
            <a:spAutoFit/>
          </a:bodyPr>
          <a:lstStyle/>
          <a:p>
            <a:pPr marL="0" lvl="1" algn="r">
              <a:lnSpc>
                <a:spcPct val="85000"/>
              </a:lnSpc>
              <a:defRPr/>
            </a:pPr>
            <a:r>
              <a:rPr lang="en-US" sz="3200" b="1">
                <a:solidFill>
                  <a:schemeClr val="accent1">
                    <a:lumMod val="75000"/>
                  </a:schemeClr>
                </a:solidFill>
                <a:latin typeface="Arial" panose="020B0604020202020204" pitchFamily="34" charset="0"/>
                <a:cs typeface="Arial" panose="020B0604020202020204" pitchFamily="34" charset="0"/>
              </a:rPr>
              <a:t>105.868</a:t>
            </a:r>
          </a:p>
        </p:txBody>
      </p:sp>
      <p:sp>
        <p:nvSpPr>
          <p:cNvPr id="141" name="Rectangle 140">
            <a:extLst>
              <a:ext uri="{FF2B5EF4-FFF2-40B4-BE49-F238E27FC236}">
                <a16:creationId xmlns:a16="http://schemas.microsoft.com/office/drawing/2014/main" id="{84C15815-3C0F-4586-B164-6D884D5CC36C}"/>
              </a:ext>
            </a:extLst>
          </p:cNvPr>
          <p:cNvSpPr/>
          <p:nvPr/>
        </p:nvSpPr>
        <p:spPr>
          <a:xfrm>
            <a:off x="10721103" y="3873119"/>
            <a:ext cx="966932" cy="327782"/>
          </a:xfrm>
          <a:prstGeom prst="rect">
            <a:avLst/>
          </a:prstGeom>
        </p:spPr>
        <p:txBody>
          <a:bodyPr wrap="none">
            <a:spAutoFit/>
          </a:bodyPr>
          <a:lstStyle/>
          <a:p>
            <a:pPr marL="0" lvl="1" algn="r">
              <a:lnSpc>
                <a:spcPct val="85000"/>
              </a:lnSpc>
              <a:defRPr/>
            </a:pPr>
            <a:r>
              <a:rPr lang="en-US" b="1">
                <a:solidFill>
                  <a:schemeClr val="accent1">
                    <a:lumMod val="75000"/>
                  </a:schemeClr>
                </a:solidFill>
                <a:latin typeface="Arial" panose="020B0604020202020204" pitchFamily="34" charset="0"/>
                <a:cs typeface="Arial" panose="020B0604020202020204" pitchFamily="34" charset="0"/>
              </a:rPr>
              <a:t>45,75%</a:t>
            </a:r>
          </a:p>
        </p:txBody>
      </p:sp>
      <p:sp>
        <p:nvSpPr>
          <p:cNvPr id="144" name="Rectangle 143">
            <a:extLst>
              <a:ext uri="{FF2B5EF4-FFF2-40B4-BE49-F238E27FC236}">
                <a16:creationId xmlns:a16="http://schemas.microsoft.com/office/drawing/2014/main" id="{4391EE3B-2C26-4083-A2B0-5EF974629FC2}"/>
              </a:ext>
            </a:extLst>
          </p:cNvPr>
          <p:cNvSpPr/>
          <p:nvPr/>
        </p:nvSpPr>
        <p:spPr>
          <a:xfrm>
            <a:off x="7286348" y="5121733"/>
            <a:ext cx="1350050" cy="275460"/>
          </a:xfrm>
          <a:prstGeom prst="rect">
            <a:avLst/>
          </a:prstGeom>
        </p:spPr>
        <p:txBody>
          <a:bodyPr wrap="none">
            <a:spAutoFit/>
          </a:bodyPr>
          <a:lstStyle/>
          <a:p>
            <a:pPr algn="ctr">
              <a:lnSpc>
                <a:spcPct val="85000"/>
              </a:lnSpc>
            </a:pPr>
            <a:r>
              <a:rPr lang="en-US" sz="1400">
                <a:solidFill>
                  <a:schemeClr val="accent1">
                    <a:lumMod val="75000"/>
                  </a:schemeClr>
                </a:solidFill>
                <a:latin typeface="Arial" panose="020B0604020202020204" pitchFamily="34" charset="0"/>
                <a:cs typeface="Arial" panose="020B0604020202020204" pitchFamily="34" charset="0"/>
              </a:rPr>
              <a:t>D</a:t>
            </a:r>
            <a:r>
              <a:rPr lang="en-ID" sz="1400">
                <a:solidFill>
                  <a:schemeClr val="accent1">
                    <a:lumMod val="75000"/>
                  </a:schemeClr>
                </a:solidFill>
                <a:latin typeface="Arial" panose="020B0604020202020204" pitchFamily="34" charset="0"/>
                <a:cs typeface="Arial" panose="020B0604020202020204" pitchFamily="34" charset="0"/>
              </a:rPr>
              <a:t>ari Kelulusan</a:t>
            </a:r>
          </a:p>
        </p:txBody>
      </p:sp>
      <p:cxnSp>
        <p:nvCxnSpPr>
          <p:cNvPr id="166" name="Straight Connector 165">
            <a:extLst>
              <a:ext uri="{FF2B5EF4-FFF2-40B4-BE49-F238E27FC236}">
                <a16:creationId xmlns:a16="http://schemas.microsoft.com/office/drawing/2014/main" id="{2CB11BFA-9FBB-43A9-A189-243696407294}"/>
              </a:ext>
            </a:extLst>
          </p:cNvPr>
          <p:cNvCxnSpPr>
            <a:cxnSpLocks/>
          </p:cNvCxnSpPr>
          <p:nvPr/>
        </p:nvCxnSpPr>
        <p:spPr>
          <a:xfrm flipH="1">
            <a:off x="9371674" y="3132888"/>
            <a:ext cx="2264875" cy="0"/>
          </a:xfrm>
          <a:prstGeom prst="line">
            <a:avLst/>
          </a:prstGeom>
          <a:ln w="57150" cap="rnd">
            <a:prstDash val="sysDot"/>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61F63C35-0875-402E-AAAC-639D3FC6E785}"/>
              </a:ext>
            </a:extLst>
          </p:cNvPr>
          <p:cNvSpPr/>
          <p:nvPr/>
        </p:nvSpPr>
        <p:spPr>
          <a:xfrm>
            <a:off x="234099" y="5297703"/>
            <a:ext cx="3393494" cy="406265"/>
          </a:xfrm>
          <a:prstGeom prst="rect">
            <a:avLst/>
          </a:prstGeom>
        </p:spPr>
        <p:txBody>
          <a:bodyPr wrap="none">
            <a:spAutoFit/>
          </a:bodyPr>
          <a:lstStyle/>
          <a:p>
            <a:pPr lvl="0" algn="ctr">
              <a:lnSpc>
                <a:spcPct val="85000"/>
              </a:lnSpc>
              <a:defRPr/>
            </a:pPr>
            <a:r>
              <a:rPr lang="en-ID" sz="2400" b="1">
                <a:solidFill>
                  <a:prstClr val="white"/>
                </a:solidFill>
                <a:latin typeface="Arial" panose="020B0604020202020204" pitchFamily="34" charset="0"/>
                <a:cs typeface="Arial" panose="020B0604020202020204" pitchFamily="34" charset="0"/>
              </a:rPr>
              <a:t>Daya Tampung Efektif</a:t>
            </a:r>
            <a:endParaRPr lang="en-ID" sz="2400" b="1" dirty="0">
              <a:solidFill>
                <a:prstClr val="white"/>
              </a:solidFill>
              <a:latin typeface="Arial" panose="020B0604020202020204" pitchFamily="34" charset="0"/>
              <a:cs typeface="Arial" panose="020B0604020202020204" pitchFamily="34" charset="0"/>
            </a:endParaRPr>
          </a:p>
        </p:txBody>
      </p:sp>
      <p:sp>
        <p:nvSpPr>
          <p:cNvPr id="178" name="Rectangle 177">
            <a:extLst>
              <a:ext uri="{FF2B5EF4-FFF2-40B4-BE49-F238E27FC236}">
                <a16:creationId xmlns:a16="http://schemas.microsoft.com/office/drawing/2014/main" id="{04209BE8-2A51-4AE4-98C3-21015E60F5E3}"/>
              </a:ext>
            </a:extLst>
          </p:cNvPr>
          <p:cNvSpPr/>
          <p:nvPr/>
        </p:nvSpPr>
        <p:spPr>
          <a:xfrm>
            <a:off x="174172" y="5706750"/>
            <a:ext cx="6822429" cy="759439"/>
          </a:xfrm>
          <a:prstGeom prst="rect">
            <a:avLst/>
          </a:prstGeom>
        </p:spPr>
        <p:txBody>
          <a:bodyPr wrap="square">
            <a:spAutoFit/>
          </a:bodyPr>
          <a:lstStyle/>
          <a:p>
            <a:pPr lvl="0">
              <a:lnSpc>
                <a:spcPct val="85000"/>
              </a:lnSpc>
              <a:defRPr/>
            </a:pPr>
            <a:r>
              <a:rPr lang="en-ID" sz="1700">
                <a:solidFill>
                  <a:prstClr val="white"/>
                </a:solidFill>
                <a:latin typeface="Arial" panose="020B0604020202020204" pitchFamily="34" charset="0"/>
                <a:cs typeface="Arial" panose="020B0604020202020204" pitchFamily="34" charset="0"/>
              </a:rPr>
              <a:t>akan ditetapkan kemudian setelah dikurangi dengan Murid tinggal kelas X, Murid KKO, Murid Kelas Jauh, Murid Afirmasi Pendidikan Menengah (ADEM), Murid SMKN Semi Boarding</a:t>
            </a:r>
          </a:p>
        </p:txBody>
      </p:sp>
      <p:pic>
        <p:nvPicPr>
          <p:cNvPr id="62" name="Picture 61">
            <a:extLst>
              <a:ext uri="{FF2B5EF4-FFF2-40B4-BE49-F238E27FC236}">
                <a16:creationId xmlns:a16="http://schemas.microsoft.com/office/drawing/2014/main" id="{73053067-BE62-43CB-B4CA-ED1BEAA95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925" y="1118319"/>
            <a:ext cx="6247147" cy="4164765"/>
          </a:xfrm>
          <a:prstGeom prst="rect">
            <a:avLst/>
          </a:prstGeom>
        </p:spPr>
      </p:pic>
      <p:sp>
        <p:nvSpPr>
          <p:cNvPr id="65" name="Rectangle 64">
            <a:extLst>
              <a:ext uri="{FF2B5EF4-FFF2-40B4-BE49-F238E27FC236}">
                <a16:creationId xmlns:a16="http://schemas.microsoft.com/office/drawing/2014/main" id="{8016BA3B-CF1E-43C2-B3EC-7C3F8BEFE5DB}"/>
              </a:ext>
            </a:extLst>
          </p:cNvPr>
          <p:cNvSpPr/>
          <p:nvPr/>
        </p:nvSpPr>
        <p:spPr>
          <a:xfrm>
            <a:off x="2099241" y="502284"/>
            <a:ext cx="4263923" cy="514372"/>
          </a:xfrm>
          <a:prstGeom prst="rect">
            <a:avLst/>
          </a:prstGeom>
        </p:spPr>
        <p:txBody>
          <a:bodyPr wrap="none">
            <a:spAutoFit/>
          </a:bodyPr>
          <a:lstStyle/>
          <a:p>
            <a:pPr lvl="0" algn="ctr">
              <a:lnSpc>
                <a:spcPct val="85000"/>
              </a:lnSpc>
              <a:defRPr/>
            </a:pPr>
            <a:r>
              <a:rPr lang="en-US" sz="3200" spc="300">
                <a:ln w="28575">
                  <a:noFill/>
                </a:ln>
                <a:solidFill>
                  <a:srgbClr val="3387A6"/>
                </a:solidFill>
                <a:effectLst>
                  <a:glow rad="101600">
                    <a:schemeClr val="bg1">
                      <a:alpha val="40000"/>
                    </a:schemeClr>
                  </a:glow>
                </a:effectLst>
                <a:latin typeface="Arial Black" panose="020B0A04020102020204" pitchFamily="34" charset="0"/>
              </a:rPr>
              <a:t>DAYA TAMPUNG</a:t>
            </a:r>
            <a:endParaRPr lang="en-US" sz="3200" b="1" spc="300" dirty="0">
              <a:ln w="28575">
                <a:noFill/>
              </a:ln>
              <a:solidFill>
                <a:srgbClr val="3387A6"/>
              </a:solidFill>
              <a:effectLst>
                <a:glow rad="101600">
                  <a:schemeClr val="bg1">
                    <a:alpha val="40000"/>
                  </a:schemeClr>
                </a:glow>
              </a:effectLst>
              <a:latin typeface="Arial Black" panose="020B0A04020102020204" pitchFamily="34" charset="0"/>
            </a:endParaRPr>
          </a:p>
        </p:txBody>
      </p:sp>
      <p:sp>
        <p:nvSpPr>
          <p:cNvPr id="47" name="Rectangle 46">
            <a:extLst>
              <a:ext uri="{FF2B5EF4-FFF2-40B4-BE49-F238E27FC236}">
                <a16:creationId xmlns:a16="http://schemas.microsoft.com/office/drawing/2014/main" id="{91F64A59-09E9-4235-923A-FA3C4DB91F1E}"/>
              </a:ext>
            </a:extLst>
          </p:cNvPr>
          <p:cNvSpPr/>
          <p:nvPr/>
        </p:nvSpPr>
        <p:spPr>
          <a:xfrm>
            <a:off x="7726247" y="4497294"/>
            <a:ext cx="553357" cy="275460"/>
          </a:xfrm>
          <a:prstGeom prst="rect">
            <a:avLst/>
          </a:prstGeom>
        </p:spPr>
        <p:txBody>
          <a:bodyPr wrap="none">
            <a:spAutoFit/>
          </a:bodyPr>
          <a:lstStyle/>
          <a:p>
            <a:pPr algn="ctr">
              <a:lnSpc>
                <a:spcPct val="85000"/>
              </a:lnSpc>
            </a:pPr>
            <a:r>
              <a:rPr lang="en-US" sz="1400">
                <a:solidFill>
                  <a:schemeClr val="accent1">
                    <a:lumMod val="75000"/>
                  </a:schemeClr>
                </a:solidFill>
                <a:latin typeface="Arial" panose="020B0604020202020204" pitchFamily="34" charset="0"/>
                <a:cs typeface="Arial" panose="020B0604020202020204" pitchFamily="34" charset="0"/>
              </a:rPr>
              <a:t>Atau</a:t>
            </a:r>
            <a:endParaRPr lang="en-ID" sz="1400">
              <a:solidFill>
                <a:schemeClr val="accent1">
                  <a:lumMod val="75000"/>
                </a:schemeClr>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F85F5DBC-0C91-4165-A711-41A7DBAFD762}"/>
              </a:ext>
            </a:extLst>
          </p:cNvPr>
          <p:cNvSpPr/>
          <p:nvPr/>
        </p:nvSpPr>
        <p:spPr>
          <a:xfrm>
            <a:off x="9691698" y="4492534"/>
            <a:ext cx="2066591" cy="615553"/>
          </a:xfrm>
          <a:prstGeom prst="rect">
            <a:avLst/>
          </a:prstGeom>
        </p:spPr>
        <p:txBody>
          <a:bodyPr wrap="none">
            <a:spAutoFit/>
          </a:bodyPr>
          <a:lstStyle/>
          <a:p>
            <a:pPr algn="r">
              <a:lnSpc>
                <a:spcPct val="85000"/>
              </a:lnSpc>
            </a:pPr>
            <a:r>
              <a:rPr lang="en-ID" sz="2000" b="1">
                <a:solidFill>
                  <a:schemeClr val="accent1">
                    <a:lumMod val="75000"/>
                  </a:schemeClr>
                </a:solidFill>
                <a:latin typeface="Arial" panose="020B0604020202020204" pitchFamily="34" charset="0"/>
                <a:cs typeface="Arial" panose="020B0604020202020204" pitchFamily="34" charset="0"/>
              </a:rPr>
              <a:t>SMAS &amp; SMKS</a:t>
            </a:r>
          </a:p>
          <a:p>
            <a:pPr algn="r">
              <a:lnSpc>
                <a:spcPct val="85000"/>
              </a:lnSpc>
            </a:pPr>
            <a:r>
              <a:rPr lang="en-ID" sz="2000" b="1">
                <a:solidFill>
                  <a:schemeClr val="accent1">
                    <a:lumMod val="75000"/>
                  </a:schemeClr>
                </a:solidFill>
                <a:latin typeface="Arial" panose="020B0604020202020204" pitchFamily="34" charset="0"/>
                <a:cs typeface="Arial" panose="020B0604020202020204" pitchFamily="34" charset="0"/>
              </a:rPr>
              <a:t>Kemitraan</a:t>
            </a:r>
          </a:p>
        </p:txBody>
      </p:sp>
      <p:sp>
        <p:nvSpPr>
          <p:cNvPr id="49" name="Rectangle 48">
            <a:extLst>
              <a:ext uri="{FF2B5EF4-FFF2-40B4-BE49-F238E27FC236}">
                <a16:creationId xmlns:a16="http://schemas.microsoft.com/office/drawing/2014/main" id="{76F84656-6FAD-4682-81CE-DF127D0AC963}"/>
              </a:ext>
            </a:extLst>
          </p:cNvPr>
          <p:cNvSpPr/>
          <p:nvPr/>
        </p:nvSpPr>
        <p:spPr>
          <a:xfrm>
            <a:off x="9883968" y="5079778"/>
            <a:ext cx="1851790" cy="510909"/>
          </a:xfrm>
          <a:prstGeom prst="rect">
            <a:avLst/>
          </a:prstGeom>
        </p:spPr>
        <p:txBody>
          <a:bodyPr wrap="square">
            <a:spAutoFit/>
          </a:bodyPr>
          <a:lstStyle/>
          <a:p>
            <a:pPr marL="0" lvl="1" algn="r">
              <a:lnSpc>
                <a:spcPct val="85000"/>
              </a:lnSpc>
              <a:defRPr/>
            </a:pPr>
            <a:r>
              <a:rPr lang="en-US" sz="3200" b="1">
                <a:solidFill>
                  <a:schemeClr val="accent1">
                    <a:lumMod val="75000"/>
                  </a:schemeClr>
                </a:solidFill>
                <a:latin typeface="Arial" panose="020B0604020202020204" pitchFamily="34" charset="0"/>
                <a:cs typeface="Arial" panose="020B0604020202020204" pitchFamily="34" charset="0"/>
              </a:rPr>
              <a:t>5.004</a:t>
            </a:r>
          </a:p>
        </p:txBody>
      </p:sp>
      <p:sp>
        <p:nvSpPr>
          <p:cNvPr id="50" name="Rectangle 49">
            <a:extLst>
              <a:ext uri="{FF2B5EF4-FFF2-40B4-BE49-F238E27FC236}">
                <a16:creationId xmlns:a16="http://schemas.microsoft.com/office/drawing/2014/main" id="{F4FE489E-78D6-4DBB-9D77-B3AEDDD49385}"/>
              </a:ext>
            </a:extLst>
          </p:cNvPr>
          <p:cNvSpPr/>
          <p:nvPr/>
        </p:nvSpPr>
        <p:spPr>
          <a:xfrm>
            <a:off x="10882498" y="5540925"/>
            <a:ext cx="838691" cy="327782"/>
          </a:xfrm>
          <a:prstGeom prst="rect">
            <a:avLst/>
          </a:prstGeom>
        </p:spPr>
        <p:txBody>
          <a:bodyPr wrap="none">
            <a:spAutoFit/>
          </a:bodyPr>
          <a:lstStyle/>
          <a:p>
            <a:pPr marL="0" lvl="1" algn="r">
              <a:lnSpc>
                <a:spcPct val="85000"/>
              </a:lnSpc>
              <a:defRPr/>
            </a:pPr>
            <a:r>
              <a:rPr lang="en-US" b="1">
                <a:solidFill>
                  <a:schemeClr val="accent1">
                    <a:lumMod val="75000"/>
                  </a:schemeClr>
                </a:solidFill>
                <a:latin typeface="Arial" panose="020B0604020202020204" pitchFamily="34" charset="0"/>
                <a:cs typeface="Arial" panose="020B0604020202020204" pitchFamily="34" charset="0"/>
              </a:rPr>
              <a:t>2,16%</a:t>
            </a:r>
          </a:p>
        </p:txBody>
      </p:sp>
      <p:sp>
        <p:nvSpPr>
          <p:cNvPr id="51" name="Rectangle 50">
            <a:extLst>
              <a:ext uri="{FF2B5EF4-FFF2-40B4-BE49-F238E27FC236}">
                <a16:creationId xmlns:a16="http://schemas.microsoft.com/office/drawing/2014/main" id="{B0382175-405A-4071-8F45-19F603B3753D}"/>
              </a:ext>
            </a:extLst>
          </p:cNvPr>
          <p:cNvSpPr/>
          <p:nvPr/>
        </p:nvSpPr>
        <p:spPr>
          <a:xfrm>
            <a:off x="9503531" y="5888463"/>
            <a:ext cx="2232227" cy="249299"/>
          </a:xfrm>
          <a:prstGeom prst="rect">
            <a:avLst/>
          </a:prstGeom>
        </p:spPr>
        <p:txBody>
          <a:bodyPr wrap="square">
            <a:spAutoFit/>
          </a:bodyPr>
          <a:lstStyle/>
          <a:p>
            <a:pPr algn="r">
              <a:lnSpc>
                <a:spcPct val="85000"/>
              </a:lnSpc>
            </a:pPr>
            <a:r>
              <a:rPr lang="en-US" sz="1200">
                <a:solidFill>
                  <a:schemeClr val="accent1">
                    <a:lumMod val="75000"/>
                  </a:schemeClr>
                </a:solidFill>
                <a:latin typeface="Arial" panose="020B0604020202020204" pitchFamily="34" charset="0"/>
                <a:cs typeface="Arial" panose="020B0604020202020204" pitchFamily="34" charset="0"/>
              </a:rPr>
              <a:t>Dari daya tampung</a:t>
            </a:r>
          </a:p>
        </p:txBody>
      </p:sp>
      <p:cxnSp>
        <p:nvCxnSpPr>
          <p:cNvPr id="52" name="Straight Connector 51">
            <a:extLst>
              <a:ext uri="{FF2B5EF4-FFF2-40B4-BE49-F238E27FC236}">
                <a16:creationId xmlns:a16="http://schemas.microsoft.com/office/drawing/2014/main" id="{DB6F7594-7D24-4AB1-B900-73A86D7BF53F}"/>
              </a:ext>
            </a:extLst>
          </p:cNvPr>
          <p:cNvCxnSpPr>
            <a:cxnSpLocks/>
          </p:cNvCxnSpPr>
          <p:nvPr/>
        </p:nvCxnSpPr>
        <p:spPr>
          <a:xfrm flipH="1">
            <a:off x="9371674" y="4412063"/>
            <a:ext cx="2187203" cy="0"/>
          </a:xfrm>
          <a:prstGeom prst="line">
            <a:avLst/>
          </a:prstGeom>
          <a:ln w="57150" cap="rnd">
            <a:prstDash val="sysDot"/>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59342E94-311C-417E-81A6-566DD2FE79DC}"/>
              </a:ext>
            </a:extLst>
          </p:cNvPr>
          <p:cNvSpPr/>
          <p:nvPr/>
        </p:nvSpPr>
        <p:spPr>
          <a:xfrm>
            <a:off x="9074917" y="4150519"/>
            <a:ext cx="2547986" cy="249299"/>
          </a:xfrm>
          <a:prstGeom prst="rect">
            <a:avLst/>
          </a:prstGeom>
        </p:spPr>
        <p:txBody>
          <a:bodyPr wrap="square">
            <a:spAutoFit/>
          </a:bodyPr>
          <a:lstStyle/>
          <a:p>
            <a:pPr algn="r">
              <a:lnSpc>
                <a:spcPct val="85000"/>
              </a:lnSpc>
            </a:pPr>
            <a:r>
              <a:rPr lang="en-US" sz="1200">
                <a:solidFill>
                  <a:schemeClr val="accent1">
                    <a:lumMod val="75000"/>
                  </a:schemeClr>
                </a:solidFill>
                <a:latin typeface="Arial" panose="020B0604020202020204" pitchFamily="34" charset="0"/>
                <a:cs typeface="Arial" panose="020B0604020202020204" pitchFamily="34" charset="0"/>
              </a:rPr>
              <a:t>D</a:t>
            </a:r>
            <a:r>
              <a:rPr lang="en-ID" sz="1200">
                <a:solidFill>
                  <a:schemeClr val="accent1">
                    <a:lumMod val="75000"/>
                  </a:schemeClr>
                </a:solidFill>
                <a:latin typeface="Arial" panose="020B0604020202020204" pitchFamily="34" charset="0"/>
                <a:cs typeface="Arial" panose="020B0604020202020204" pitchFamily="34" charset="0"/>
              </a:rPr>
              <a:t>ari daya tampung</a:t>
            </a:r>
          </a:p>
        </p:txBody>
      </p:sp>
      <p:sp>
        <p:nvSpPr>
          <p:cNvPr id="2" name="Arrow: Down 1">
            <a:extLst>
              <a:ext uri="{FF2B5EF4-FFF2-40B4-BE49-F238E27FC236}">
                <a16:creationId xmlns:a16="http://schemas.microsoft.com/office/drawing/2014/main" id="{6791DA6E-18AE-42CE-9E8F-327541ADE679}"/>
              </a:ext>
            </a:extLst>
          </p:cNvPr>
          <p:cNvSpPr/>
          <p:nvPr/>
        </p:nvSpPr>
        <p:spPr>
          <a:xfrm rot="10800000">
            <a:off x="6981263" y="5546480"/>
            <a:ext cx="650750" cy="819888"/>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ID"/>
          </a:p>
        </p:txBody>
      </p:sp>
      <p:sp>
        <p:nvSpPr>
          <p:cNvPr id="53" name="Rectangle 52">
            <a:extLst>
              <a:ext uri="{FF2B5EF4-FFF2-40B4-BE49-F238E27FC236}">
                <a16:creationId xmlns:a16="http://schemas.microsoft.com/office/drawing/2014/main" id="{5D5312F8-7FB9-4ADE-8FF2-2A497BE47384}"/>
              </a:ext>
            </a:extLst>
          </p:cNvPr>
          <p:cNvSpPr/>
          <p:nvPr/>
        </p:nvSpPr>
        <p:spPr>
          <a:xfrm>
            <a:off x="7530190" y="5933594"/>
            <a:ext cx="1774836" cy="667875"/>
          </a:xfrm>
          <a:prstGeom prst="rect">
            <a:avLst/>
          </a:prstGeom>
        </p:spPr>
        <p:txBody>
          <a:bodyPr wrap="square">
            <a:spAutoFit/>
          </a:bodyPr>
          <a:lstStyle/>
          <a:p>
            <a:pPr marL="171450" indent="-171450">
              <a:lnSpc>
                <a:spcPct val="85000"/>
              </a:lnSpc>
              <a:buFont typeface="Arial" panose="020B0604020202020204" pitchFamily="34" charset="0"/>
              <a:buChar char="•"/>
            </a:pPr>
            <a:r>
              <a:rPr lang="en-US" sz="1100">
                <a:solidFill>
                  <a:schemeClr val="accent1">
                    <a:lumMod val="75000"/>
                  </a:schemeClr>
                </a:solidFill>
                <a:latin typeface="Arial" panose="020B0604020202020204" pitchFamily="34" charset="0"/>
                <a:cs typeface="Arial" panose="020B0604020202020204" pitchFamily="34" charset="0"/>
              </a:rPr>
              <a:t>Setara 1.584 </a:t>
            </a:r>
          </a:p>
          <a:p>
            <a:pPr marL="171450" indent="-171450">
              <a:lnSpc>
                <a:spcPct val="85000"/>
              </a:lnSpc>
              <a:buFont typeface="Arial" panose="020B0604020202020204" pitchFamily="34" charset="0"/>
              <a:buChar char="•"/>
            </a:pPr>
            <a:r>
              <a:rPr lang="en-US" sz="1100">
                <a:solidFill>
                  <a:schemeClr val="accent1">
                    <a:lumMod val="75000"/>
                  </a:schemeClr>
                </a:solidFill>
                <a:latin typeface="Arial" panose="020B0604020202020204" pitchFamily="34" charset="0"/>
                <a:cs typeface="Arial" panose="020B0604020202020204" pitchFamily="34" charset="0"/>
              </a:rPr>
              <a:t>Mengalami Kenaikan Daya Tampung dibanding Tahun 2025 </a:t>
            </a:r>
          </a:p>
        </p:txBody>
      </p:sp>
      <p:sp>
        <p:nvSpPr>
          <p:cNvPr id="55" name="Rectangle 54">
            <a:extLst>
              <a:ext uri="{FF2B5EF4-FFF2-40B4-BE49-F238E27FC236}">
                <a16:creationId xmlns:a16="http://schemas.microsoft.com/office/drawing/2014/main" id="{1EB5CA8E-8D94-4340-9A1D-974CAE6BD16D}"/>
              </a:ext>
            </a:extLst>
          </p:cNvPr>
          <p:cNvSpPr/>
          <p:nvPr/>
        </p:nvSpPr>
        <p:spPr>
          <a:xfrm>
            <a:off x="7617011" y="5519449"/>
            <a:ext cx="1460657" cy="510909"/>
          </a:xfrm>
          <a:prstGeom prst="rect">
            <a:avLst/>
          </a:prstGeom>
        </p:spPr>
        <p:txBody>
          <a:bodyPr wrap="none">
            <a:spAutoFit/>
          </a:bodyPr>
          <a:lstStyle/>
          <a:p>
            <a:pPr marL="0" lvl="1" algn="ctr">
              <a:lnSpc>
                <a:spcPct val="85000"/>
              </a:lnSpc>
              <a:defRPr/>
            </a:pPr>
            <a:r>
              <a:rPr lang="en-US" sz="3200" b="1">
                <a:solidFill>
                  <a:schemeClr val="accent1">
                    <a:lumMod val="75000"/>
                  </a:schemeClr>
                </a:solidFill>
                <a:latin typeface="Arial" panose="020B0604020202020204" pitchFamily="34" charset="0"/>
                <a:cs typeface="Arial" panose="020B0604020202020204" pitchFamily="34" charset="0"/>
              </a:rPr>
              <a:t>0,70% </a:t>
            </a:r>
          </a:p>
        </p:txBody>
      </p:sp>
    </p:spTree>
    <p:extLst>
      <p:ext uri="{BB962C8B-B14F-4D97-AF65-F5344CB8AC3E}">
        <p14:creationId xmlns:p14="http://schemas.microsoft.com/office/powerpoint/2010/main" val="221416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C26FEC6-FBFE-47A4-9F72-7ED15BAEBAA0}"/>
              </a:ext>
            </a:extLst>
          </p:cNvPr>
          <p:cNvPicPr>
            <a:picLocks noChangeAspect="1"/>
          </p:cNvPicPr>
          <p:nvPr/>
        </p:nvPicPr>
        <p:blipFill>
          <a:blip r:embed="rId2"/>
          <a:stretch>
            <a:fillRect/>
          </a:stretch>
        </p:blipFill>
        <p:spPr>
          <a:xfrm>
            <a:off x="10817" y="0"/>
            <a:ext cx="12170365" cy="6858000"/>
          </a:xfrm>
          <a:prstGeom prst="rect">
            <a:avLst/>
          </a:prstGeom>
        </p:spPr>
      </p:pic>
      <p:sp>
        <p:nvSpPr>
          <p:cNvPr id="3" name="Rectangle 2">
            <a:extLst>
              <a:ext uri="{FF2B5EF4-FFF2-40B4-BE49-F238E27FC236}">
                <a16:creationId xmlns:a16="http://schemas.microsoft.com/office/drawing/2014/main" id="{85BEACCE-FEF8-4059-AD2A-CB2E753D5DAB}"/>
              </a:ext>
            </a:extLst>
          </p:cNvPr>
          <p:cNvSpPr/>
          <p:nvPr/>
        </p:nvSpPr>
        <p:spPr>
          <a:xfrm>
            <a:off x="4599436" y="228600"/>
            <a:ext cx="2993127" cy="584775"/>
          </a:xfrm>
          <a:prstGeom prst="rect">
            <a:avLst/>
          </a:prstGeom>
        </p:spPr>
        <p:txBody>
          <a:bodyPr wrap="none">
            <a:spAutoFit/>
          </a:bodyPr>
          <a:lstStyle/>
          <a:p>
            <a:pPr lvl="0" algn="ctr">
              <a:defRPr/>
            </a:pPr>
            <a:r>
              <a:rPr lang="en-US" sz="3200" b="1">
                <a:solidFill>
                  <a:srgbClr val="124A8F"/>
                </a:solidFill>
                <a:latin typeface="Arial Black" panose="020B0A04020102020204" pitchFamily="34" charset="0"/>
              </a:rPr>
              <a:t>PERBEDAAN</a:t>
            </a:r>
            <a:endParaRPr lang="id-ID" sz="2400" b="1" dirty="0">
              <a:solidFill>
                <a:srgbClr val="124A8F"/>
              </a:solidFill>
              <a:latin typeface="Arial Black" panose="020B0A04020102020204" pitchFamily="34" charset="0"/>
            </a:endParaRPr>
          </a:p>
        </p:txBody>
      </p:sp>
      <p:sp>
        <p:nvSpPr>
          <p:cNvPr id="4" name="Rectangle 3">
            <a:extLst>
              <a:ext uri="{FF2B5EF4-FFF2-40B4-BE49-F238E27FC236}">
                <a16:creationId xmlns:a16="http://schemas.microsoft.com/office/drawing/2014/main" id="{E6B729CB-E9BB-416E-A85D-6E8ECF998293}"/>
              </a:ext>
            </a:extLst>
          </p:cNvPr>
          <p:cNvSpPr/>
          <p:nvPr/>
        </p:nvSpPr>
        <p:spPr>
          <a:xfrm>
            <a:off x="3559086" y="580310"/>
            <a:ext cx="5073825" cy="461665"/>
          </a:xfrm>
          <a:prstGeom prst="rect">
            <a:avLst/>
          </a:prstGeom>
        </p:spPr>
        <p:txBody>
          <a:bodyPr wrap="none">
            <a:spAutoFit/>
          </a:bodyPr>
          <a:lstStyle/>
          <a:p>
            <a:pPr lvl="0" algn="ctr">
              <a:defRPr/>
            </a:pPr>
            <a:r>
              <a:rPr lang="en-US" sz="2400" b="1">
                <a:solidFill>
                  <a:srgbClr val="EAA007"/>
                </a:solidFill>
                <a:latin typeface="Arial Black" panose="020B0A04020102020204" pitchFamily="34" charset="0"/>
              </a:rPr>
              <a:t>SPMB 2025/2026 – 2026/2027</a:t>
            </a:r>
            <a:endParaRPr lang="id-ID" b="1" dirty="0">
              <a:solidFill>
                <a:srgbClr val="EAA007"/>
              </a:solidFill>
              <a:latin typeface="Arial Black" panose="020B0A04020102020204" pitchFamily="34" charset="0"/>
            </a:endParaRPr>
          </a:p>
        </p:txBody>
      </p:sp>
      <p:grpSp>
        <p:nvGrpSpPr>
          <p:cNvPr id="5" name="Group 4">
            <a:extLst>
              <a:ext uri="{FF2B5EF4-FFF2-40B4-BE49-F238E27FC236}">
                <a16:creationId xmlns:a16="http://schemas.microsoft.com/office/drawing/2014/main" id="{395FC962-8B87-47BF-9961-7A96E0DDD5CE}"/>
              </a:ext>
            </a:extLst>
          </p:cNvPr>
          <p:cNvGrpSpPr/>
          <p:nvPr/>
        </p:nvGrpSpPr>
        <p:grpSpPr>
          <a:xfrm>
            <a:off x="0" y="-1915"/>
            <a:ext cx="12192001" cy="6864647"/>
            <a:chOff x="0" y="-1915"/>
            <a:chExt cx="12192001" cy="6864647"/>
          </a:xfrm>
        </p:grpSpPr>
        <p:grpSp>
          <p:nvGrpSpPr>
            <p:cNvPr id="6" name="Group 5">
              <a:extLst>
                <a:ext uri="{FF2B5EF4-FFF2-40B4-BE49-F238E27FC236}">
                  <a16:creationId xmlns:a16="http://schemas.microsoft.com/office/drawing/2014/main" id="{C195754D-7B9F-44C7-B80B-F29E415F8FD1}"/>
                </a:ext>
              </a:extLst>
            </p:cNvPr>
            <p:cNvGrpSpPr/>
            <p:nvPr/>
          </p:nvGrpSpPr>
          <p:grpSpPr>
            <a:xfrm>
              <a:off x="0" y="-1915"/>
              <a:ext cx="12192001" cy="6864647"/>
              <a:chOff x="0" y="-1915"/>
              <a:chExt cx="12192001" cy="6864647"/>
            </a:xfrm>
          </p:grpSpPr>
          <p:grpSp>
            <p:nvGrpSpPr>
              <p:cNvPr id="9" name="Group 8">
                <a:extLst>
                  <a:ext uri="{FF2B5EF4-FFF2-40B4-BE49-F238E27FC236}">
                    <a16:creationId xmlns:a16="http://schemas.microsoft.com/office/drawing/2014/main" id="{9599B4C6-D846-4D9E-B772-987D8EACC783}"/>
                  </a:ext>
                </a:extLst>
              </p:cNvPr>
              <p:cNvGrpSpPr/>
              <p:nvPr/>
            </p:nvGrpSpPr>
            <p:grpSpPr>
              <a:xfrm>
                <a:off x="0" y="-1915"/>
                <a:ext cx="12192001" cy="6864647"/>
                <a:chOff x="0" y="-1915"/>
                <a:chExt cx="12192001" cy="6864647"/>
              </a:xfrm>
            </p:grpSpPr>
            <p:grpSp>
              <p:nvGrpSpPr>
                <p:cNvPr id="11" name="Group 10">
                  <a:extLst>
                    <a:ext uri="{FF2B5EF4-FFF2-40B4-BE49-F238E27FC236}">
                      <a16:creationId xmlns:a16="http://schemas.microsoft.com/office/drawing/2014/main" id="{E8DE3350-D4A7-4F6F-9686-F869A270C6F2}"/>
                    </a:ext>
                  </a:extLst>
                </p:cNvPr>
                <p:cNvGrpSpPr/>
                <p:nvPr/>
              </p:nvGrpSpPr>
              <p:grpSpPr>
                <a:xfrm>
                  <a:off x="0" y="6099717"/>
                  <a:ext cx="12192001" cy="763015"/>
                  <a:chOff x="0" y="6099717"/>
                  <a:chExt cx="12192001" cy="763015"/>
                </a:xfrm>
              </p:grpSpPr>
              <p:sp>
                <p:nvSpPr>
                  <p:cNvPr id="17" name="Isosceles Triangle 16">
                    <a:extLst>
                      <a:ext uri="{FF2B5EF4-FFF2-40B4-BE49-F238E27FC236}">
                        <a16:creationId xmlns:a16="http://schemas.microsoft.com/office/drawing/2014/main" id="{1EECB595-3DEA-4044-89B1-635A5EF95BCD}"/>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C3A1A8C-6DE3-4B4B-8137-4CFAAAB87806}"/>
                      </a:ext>
                    </a:extLst>
                  </p:cNvPr>
                  <p:cNvGrpSpPr/>
                  <p:nvPr/>
                </p:nvGrpSpPr>
                <p:grpSpPr>
                  <a:xfrm flipH="1">
                    <a:off x="11489474" y="6099717"/>
                    <a:ext cx="702527" cy="758283"/>
                    <a:chOff x="4661210" y="3428999"/>
                    <a:chExt cx="1045616" cy="875372"/>
                  </a:xfrm>
                </p:grpSpPr>
                <p:sp>
                  <p:nvSpPr>
                    <p:cNvPr id="20" name="Isosceles Triangle 19">
                      <a:extLst>
                        <a:ext uri="{FF2B5EF4-FFF2-40B4-BE49-F238E27FC236}">
                          <a16:creationId xmlns:a16="http://schemas.microsoft.com/office/drawing/2014/main" id="{833CEA95-DFD5-42B6-8FF6-AD38940913E6}"/>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a:extLst>
                        <a:ext uri="{FF2B5EF4-FFF2-40B4-BE49-F238E27FC236}">
                          <a16:creationId xmlns:a16="http://schemas.microsoft.com/office/drawing/2014/main" id="{85EE9901-D4BB-4C55-B65F-F5D231C43F49}"/>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5">
                      <a:extLst>
                        <a:ext uri="{FF2B5EF4-FFF2-40B4-BE49-F238E27FC236}">
                          <a16:creationId xmlns:a16="http://schemas.microsoft.com/office/drawing/2014/main" id="{109F5943-0AA7-4319-8998-9265AA02CA0A}"/>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A083B291-8F31-467E-AD20-6298CEF4E12D}"/>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7029905A-8DC7-44DB-9BA6-957786F43DF6}"/>
                    </a:ext>
                  </a:extLst>
                </p:cNvPr>
                <p:cNvGrpSpPr/>
                <p:nvPr/>
              </p:nvGrpSpPr>
              <p:grpSpPr>
                <a:xfrm>
                  <a:off x="174172" y="-1915"/>
                  <a:ext cx="10310948" cy="543017"/>
                  <a:chOff x="174172" y="56628"/>
                  <a:chExt cx="10310948" cy="543017"/>
                </a:xfrm>
              </p:grpSpPr>
              <p:sp>
                <p:nvSpPr>
                  <p:cNvPr id="13" name="Freeform: Shape 12">
                    <a:extLst>
                      <a:ext uri="{FF2B5EF4-FFF2-40B4-BE49-F238E27FC236}">
                        <a16:creationId xmlns:a16="http://schemas.microsoft.com/office/drawing/2014/main" id="{49671045-F881-4B67-9C19-F2111B8C55AE}"/>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4D683D4-FF90-4429-B19E-03A50E9ADBFA}"/>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ED5BF7B-9CFE-4760-8803-1501B0D4D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16" name="Picture 15">
                    <a:extLst>
                      <a:ext uri="{FF2B5EF4-FFF2-40B4-BE49-F238E27FC236}">
                        <a16:creationId xmlns:a16="http://schemas.microsoft.com/office/drawing/2014/main" id="{410FD3EC-7FC7-435C-9E10-593C062391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10" name="Picture 9">
                <a:extLst>
                  <a:ext uri="{FF2B5EF4-FFF2-40B4-BE49-F238E27FC236}">
                    <a16:creationId xmlns:a16="http://schemas.microsoft.com/office/drawing/2014/main" id="{24A1B41A-0316-4A54-B791-4769406B0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pic>
          <p:nvPicPr>
            <p:cNvPr id="8" name="Picture 7">
              <a:extLst>
                <a:ext uri="{FF2B5EF4-FFF2-40B4-BE49-F238E27FC236}">
                  <a16:creationId xmlns:a16="http://schemas.microsoft.com/office/drawing/2014/main" id="{0F302506-B5D4-4665-97C6-685C827904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6601" y="33231"/>
              <a:ext cx="411554" cy="555403"/>
            </a:xfrm>
            <a:prstGeom prst="rect">
              <a:avLst/>
            </a:prstGeom>
          </p:spPr>
        </p:pic>
      </p:grpSp>
      <p:sp>
        <p:nvSpPr>
          <p:cNvPr id="30" name="Rectangle 29">
            <a:extLst>
              <a:ext uri="{FF2B5EF4-FFF2-40B4-BE49-F238E27FC236}">
                <a16:creationId xmlns:a16="http://schemas.microsoft.com/office/drawing/2014/main" id="{B965AB6A-734C-42AA-B301-681312C4E34B}"/>
              </a:ext>
            </a:extLst>
          </p:cNvPr>
          <p:cNvSpPr/>
          <p:nvPr/>
        </p:nvSpPr>
        <p:spPr>
          <a:xfrm>
            <a:off x="8353260" y="2103821"/>
            <a:ext cx="2750092" cy="298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pPr>
            <a:r>
              <a:rPr lang="en-US" sz="1400" b="1">
                <a:solidFill>
                  <a:schemeClr val="accent1">
                    <a:lumMod val="50000"/>
                  </a:schemeClr>
                </a:solidFill>
                <a:latin typeface="Arial" panose="020B0604020202020204" pitchFamily="34" charset="0"/>
                <a:cs typeface="Arial" panose="020B0604020202020204" pitchFamily="34" charset="0"/>
              </a:rPr>
              <a:t>DTSEN  Desil 1 - 4</a:t>
            </a:r>
            <a:endParaRPr lang="id-ID" sz="1400" b="1" dirty="0">
              <a:solidFill>
                <a:schemeClr val="accent1">
                  <a:lumMod val="50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FC6E3E9-AC37-0DE6-53C7-B55247539F3A}"/>
              </a:ext>
            </a:extLst>
          </p:cNvPr>
          <p:cNvSpPr/>
          <p:nvPr/>
        </p:nvSpPr>
        <p:spPr>
          <a:xfrm>
            <a:off x="8327860" y="2711101"/>
            <a:ext cx="3232456" cy="7277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id-ID" sz="1400" b="1" dirty="0">
                <a:solidFill>
                  <a:schemeClr val="accent1">
                    <a:lumMod val="50000"/>
                  </a:schemeClr>
                </a:solidFill>
                <a:latin typeface="Arial" panose="020B0604020202020204" pitchFamily="34" charset="0"/>
                <a:cs typeface="Arial" panose="020B0604020202020204" pitchFamily="34" charset="0"/>
              </a:rPr>
              <a:t>Nilai Raport SMT 1-5</a:t>
            </a:r>
          </a:p>
          <a:p>
            <a:pPr>
              <a:spcAft>
                <a:spcPts val="600"/>
              </a:spcAft>
            </a:pPr>
            <a:r>
              <a:rPr lang="id-ID" sz="1400" b="1" dirty="0">
                <a:solidFill>
                  <a:schemeClr val="accent1">
                    <a:lumMod val="50000"/>
                  </a:schemeClr>
                </a:solidFill>
                <a:latin typeface="Arial" panose="020B0604020202020204" pitchFamily="34" charset="0"/>
                <a:cs typeface="Arial" panose="020B0604020202020204" pitchFamily="34" charset="0"/>
              </a:rPr>
              <a:t>Nilai TKA</a:t>
            </a:r>
          </a:p>
          <a:p>
            <a:pPr>
              <a:spcAft>
                <a:spcPts val="600"/>
              </a:spcAft>
            </a:pPr>
            <a:r>
              <a:rPr lang="id-ID" sz="1400" b="1" dirty="0">
                <a:solidFill>
                  <a:schemeClr val="accent1">
                    <a:lumMod val="50000"/>
                  </a:schemeClr>
                </a:solidFill>
                <a:latin typeface="Arial" panose="020B0604020202020204" pitchFamily="34" charset="0"/>
                <a:cs typeface="Arial" panose="020B0604020202020204" pitchFamily="34" charset="0"/>
              </a:rPr>
              <a:t>Prestasi </a:t>
            </a:r>
            <a:r>
              <a:rPr lang="id-ID" sz="1400" b="1">
                <a:solidFill>
                  <a:schemeClr val="accent1">
                    <a:lumMod val="50000"/>
                  </a:schemeClr>
                </a:solidFill>
                <a:latin typeface="Arial" panose="020B0604020202020204" pitchFamily="34" charset="0"/>
                <a:cs typeface="Arial" panose="020B0604020202020204" pitchFamily="34" charset="0"/>
              </a:rPr>
              <a:t>+ </a:t>
            </a:r>
            <a:r>
              <a:rPr lang="en-US" sz="1400" b="1">
                <a:solidFill>
                  <a:schemeClr val="accent1">
                    <a:lumMod val="50000"/>
                  </a:schemeClr>
                </a:solidFill>
                <a:latin typeface="Arial" panose="020B0604020202020204" pitchFamily="34" charset="0"/>
                <a:cs typeface="Arial" panose="020B0604020202020204" pitchFamily="34" charset="0"/>
              </a:rPr>
              <a:t>Ketua Organisasi</a:t>
            </a:r>
            <a:br>
              <a:rPr lang="en-US" sz="1400" b="1">
                <a:solidFill>
                  <a:schemeClr val="accent1">
                    <a:lumMod val="50000"/>
                  </a:schemeClr>
                </a:solidFill>
                <a:latin typeface="Arial" panose="020B0604020202020204" pitchFamily="34" charset="0"/>
                <a:cs typeface="Arial" panose="020B0604020202020204" pitchFamily="34" charset="0"/>
              </a:rPr>
            </a:br>
            <a:r>
              <a:rPr lang="en-US" sz="1400" b="1">
                <a:solidFill>
                  <a:schemeClr val="accent1">
                    <a:lumMod val="50000"/>
                  </a:schemeClr>
                </a:solidFill>
                <a:latin typeface="Arial" panose="020B0604020202020204" pitchFamily="34" charset="0"/>
                <a:cs typeface="Arial" panose="020B0604020202020204" pitchFamily="34" charset="0"/>
              </a:rPr>
              <a:t>(Piagam </a:t>
            </a:r>
            <a:r>
              <a:rPr lang="id-ID" sz="1400" b="1">
                <a:solidFill>
                  <a:schemeClr val="accent1">
                    <a:lumMod val="50000"/>
                  </a:schemeClr>
                </a:solidFill>
                <a:latin typeface="Arial" panose="020B0604020202020204" pitchFamily="34" charset="0"/>
                <a:cs typeface="Arial" panose="020B0604020202020204" pitchFamily="34" charset="0"/>
              </a:rPr>
              <a:t>Kurasi</a:t>
            </a:r>
            <a:r>
              <a:rPr lang="en-US" sz="1400" b="1">
                <a:solidFill>
                  <a:schemeClr val="accent1">
                    <a:lumMod val="50000"/>
                  </a:schemeClr>
                </a:solidFill>
                <a:latin typeface="Arial" panose="020B0604020202020204" pitchFamily="34" charset="0"/>
                <a:cs typeface="Arial" panose="020B0604020202020204" pitchFamily="34" charset="0"/>
              </a:rPr>
              <a:t> Puspresnas)  </a:t>
            </a:r>
          </a:p>
        </p:txBody>
      </p:sp>
      <p:sp>
        <p:nvSpPr>
          <p:cNvPr id="32" name="Rectangle 31">
            <a:extLst>
              <a:ext uri="{FF2B5EF4-FFF2-40B4-BE49-F238E27FC236}">
                <a16:creationId xmlns:a16="http://schemas.microsoft.com/office/drawing/2014/main" id="{CB4B13FA-6D05-40E9-B334-BF061993B607}"/>
              </a:ext>
            </a:extLst>
          </p:cNvPr>
          <p:cNvSpPr/>
          <p:nvPr/>
        </p:nvSpPr>
        <p:spPr>
          <a:xfrm>
            <a:off x="8321208" y="3875256"/>
            <a:ext cx="3794592" cy="903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b="1">
                <a:solidFill>
                  <a:schemeClr val="accent1">
                    <a:lumMod val="50000"/>
                  </a:schemeClr>
                </a:solidFill>
                <a:latin typeface="Arial" panose="020B0604020202020204" pitchFamily="34" charset="0"/>
                <a:cs typeface="Arial" panose="020B0604020202020204" pitchFamily="34" charset="0"/>
              </a:rPr>
              <a:t>Wilayah Kec. Belum berdiei SMAN &amp;/ SMKN</a:t>
            </a:r>
          </a:p>
          <a:p>
            <a:pPr>
              <a:spcAft>
                <a:spcPts val="600"/>
              </a:spcAft>
            </a:pPr>
            <a:r>
              <a:rPr lang="en-US" sz="1400" b="1">
                <a:solidFill>
                  <a:schemeClr val="accent1">
                    <a:lumMod val="50000"/>
                  </a:schemeClr>
                </a:solidFill>
                <a:latin typeface="Arial" panose="020B0604020202020204" pitchFamily="34" charset="0"/>
                <a:cs typeface="Arial" panose="020B0604020202020204" pitchFamily="34" charset="0"/>
              </a:rPr>
              <a:t>Wilayah Desa tempat kedudukan satpend yg berdiri di atas lahan tanah kas desa</a:t>
            </a:r>
            <a:endParaRPr lang="en-US" sz="1400" b="1" dirty="0">
              <a:solidFill>
                <a:schemeClr val="accent1">
                  <a:lumMod val="50000"/>
                </a:schemeClr>
              </a:solidFill>
              <a:latin typeface="Arial" panose="020B0604020202020204" pitchFamily="34" charset="0"/>
              <a:cs typeface="Arial" panose="020B0604020202020204" pitchFamily="34" charset="0"/>
            </a:endParaRPr>
          </a:p>
          <a:p>
            <a:pPr>
              <a:spcAft>
                <a:spcPts val="600"/>
              </a:spcAft>
            </a:pPr>
            <a:r>
              <a:rPr lang="en-US" sz="1400" b="1">
                <a:solidFill>
                  <a:schemeClr val="accent1">
                    <a:lumMod val="50000"/>
                  </a:schemeClr>
                </a:solidFill>
                <a:latin typeface="Arial" panose="020B0604020202020204" pitchFamily="34" charset="0"/>
                <a:cs typeface="Arial" panose="020B0604020202020204" pitchFamily="34" charset="0"/>
              </a:rPr>
              <a:t>Kec. Karimunjaw</a:t>
            </a:r>
            <a:r>
              <a:rPr lang="en-US" sz="1400" b="1" dirty="0">
                <a:solidFill>
                  <a:schemeClr val="accent1">
                    <a:lumMod val="50000"/>
                  </a:schemeClr>
                </a:solidFill>
                <a:latin typeface="Arial" panose="020B0604020202020204" pitchFamily="34" charset="0"/>
                <a:cs typeface="Arial" panose="020B0604020202020204" pitchFamily="34" charset="0"/>
              </a:rPr>
              <a:t>a</a:t>
            </a:r>
            <a:endParaRPr lang="en-US" sz="1400" b="1">
              <a:solidFill>
                <a:schemeClr val="accent1">
                  <a:lumMod val="50000"/>
                </a:schemeClr>
              </a:solidFill>
              <a:latin typeface="Arial" panose="020B0604020202020204" pitchFamily="34" charset="0"/>
              <a:cs typeface="Arial" panose="020B0604020202020204" pitchFamily="34" charset="0"/>
            </a:endParaRPr>
          </a:p>
        </p:txBody>
      </p:sp>
      <p:sp>
        <p:nvSpPr>
          <p:cNvPr id="23" name="Isosceles Triangle 22">
            <a:extLst>
              <a:ext uri="{FF2B5EF4-FFF2-40B4-BE49-F238E27FC236}">
                <a16:creationId xmlns:a16="http://schemas.microsoft.com/office/drawing/2014/main" id="{4F23C5F6-2A16-4DAF-A0A0-ED09ECB962DA}"/>
              </a:ext>
            </a:extLst>
          </p:cNvPr>
          <p:cNvSpPr/>
          <p:nvPr/>
        </p:nvSpPr>
        <p:spPr>
          <a:xfrm rot="5400000">
            <a:off x="7989480" y="2159080"/>
            <a:ext cx="198299" cy="182416"/>
          </a:xfrm>
          <a:prstGeom prst="triangle">
            <a:avLst/>
          </a:prstGeom>
          <a:solidFill>
            <a:srgbClr val="124A8F"/>
          </a:solidFill>
        </p:spPr>
        <p:style>
          <a:lnRef idx="0">
            <a:schemeClr val="dk1"/>
          </a:lnRef>
          <a:fillRef idx="3">
            <a:schemeClr val="dk1"/>
          </a:fillRef>
          <a:effectRef idx="3">
            <a:schemeClr val="dk1"/>
          </a:effectRef>
          <a:fontRef idx="minor">
            <a:schemeClr val="lt1"/>
          </a:fontRef>
        </p:style>
        <p:txBody>
          <a:bodyPr rtlCol="0" anchor="ctr"/>
          <a:lstStyle/>
          <a:p>
            <a:pPr algn="ctr"/>
            <a:endParaRPr lang="en-ID"/>
          </a:p>
        </p:txBody>
      </p:sp>
      <p:sp>
        <p:nvSpPr>
          <p:cNvPr id="37" name="Isosceles Triangle 36">
            <a:extLst>
              <a:ext uri="{FF2B5EF4-FFF2-40B4-BE49-F238E27FC236}">
                <a16:creationId xmlns:a16="http://schemas.microsoft.com/office/drawing/2014/main" id="{70A75004-8170-4D77-8650-AD8DFEEE83DD}"/>
              </a:ext>
            </a:extLst>
          </p:cNvPr>
          <p:cNvSpPr/>
          <p:nvPr/>
        </p:nvSpPr>
        <p:spPr>
          <a:xfrm rot="5400000">
            <a:off x="7991717" y="2599847"/>
            <a:ext cx="198300" cy="182417"/>
          </a:xfrm>
          <a:prstGeom prst="triangle">
            <a:avLst/>
          </a:prstGeom>
          <a:solidFill>
            <a:srgbClr val="124A8F"/>
          </a:solidFill>
        </p:spPr>
        <p:style>
          <a:lnRef idx="0">
            <a:schemeClr val="dk1"/>
          </a:lnRef>
          <a:fillRef idx="3">
            <a:schemeClr val="dk1"/>
          </a:fillRef>
          <a:effectRef idx="3">
            <a:schemeClr val="dk1"/>
          </a:effectRef>
          <a:fontRef idx="minor">
            <a:schemeClr val="lt1"/>
          </a:fontRef>
        </p:style>
        <p:txBody>
          <a:bodyPr rtlCol="0" anchor="ctr"/>
          <a:lstStyle/>
          <a:p>
            <a:pPr algn="ctr"/>
            <a:endParaRPr lang="en-ID"/>
          </a:p>
        </p:txBody>
      </p:sp>
      <p:sp>
        <p:nvSpPr>
          <p:cNvPr id="38" name="Isosceles Triangle 37">
            <a:extLst>
              <a:ext uri="{FF2B5EF4-FFF2-40B4-BE49-F238E27FC236}">
                <a16:creationId xmlns:a16="http://schemas.microsoft.com/office/drawing/2014/main" id="{393AEE53-2647-48EF-ACF6-0C5FE2463BB5}"/>
              </a:ext>
            </a:extLst>
          </p:cNvPr>
          <p:cNvSpPr/>
          <p:nvPr/>
        </p:nvSpPr>
        <p:spPr>
          <a:xfrm rot="5400000">
            <a:off x="7972282" y="2909599"/>
            <a:ext cx="198300" cy="182417"/>
          </a:xfrm>
          <a:prstGeom prst="triangle">
            <a:avLst/>
          </a:prstGeom>
          <a:solidFill>
            <a:srgbClr val="124A8F"/>
          </a:solidFill>
        </p:spPr>
        <p:style>
          <a:lnRef idx="0">
            <a:schemeClr val="dk1"/>
          </a:lnRef>
          <a:fillRef idx="3">
            <a:schemeClr val="dk1"/>
          </a:fillRef>
          <a:effectRef idx="3">
            <a:schemeClr val="dk1"/>
          </a:effectRef>
          <a:fontRef idx="minor">
            <a:schemeClr val="lt1"/>
          </a:fontRef>
        </p:style>
        <p:txBody>
          <a:bodyPr rtlCol="0" anchor="ctr"/>
          <a:lstStyle/>
          <a:p>
            <a:pPr algn="ctr"/>
            <a:endParaRPr lang="en-ID"/>
          </a:p>
        </p:txBody>
      </p:sp>
      <p:sp>
        <p:nvSpPr>
          <p:cNvPr id="39" name="Isosceles Triangle 38">
            <a:extLst>
              <a:ext uri="{FF2B5EF4-FFF2-40B4-BE49-F238E27FC236}">
                <a16:creationId xmlns:a16="http://schemas.microsoft.com/office/drawing/2014/main" id="{2F477915-6362-4995-AA16-5831867A3986}"/>
              </a:ext>
            </a:extLst>
          </p:cNvPr>
          <p:cNvSpPr/>
          <p:nvPr/>
        </p:nvSpPr>
        <p:spPr>
          <a:xfrm rot="5400000">
            <a:off x="7987445" y="3218692"/>
            <a:ext cx="198300" cy="182417"/>
          </a:xfrm>
          <a:prstGeom prst="triangle">
            <a:avLst/>
          </a:prstGeom>
          <a:solidFill>
            <a:srgbClr val="124A8F"/>
          </a:solidFill>
        </p:spPr>
        <p:style>
          <a:lnRef idx="0">
            <a:schemeClr val="dk1"/>
          </a:lnRef>
          <a:fillRef idx="3">
            <a:schemeClr val="dk1"/>
          </a:fillRef>
          <a:effectRef idx="3">
            <a:schemeClr val="dk1"/>
          </a:effectRef>
          <a:fontRef idx="minor">
            <a:schemeClr val="lt1"/>
          </a:fontRef>
        </p:style>
        <p:txBody>
          <a:bodyPr rtlCol="0" anchor="ctr"/>
          <a:lstStyle/>
          <a:p>
            <a:pPr algn="ctr"/>
            <a:endParaRPr lang="en-ID"/>
          </a:p>
        </p:txBody>
      </p:sp>
      <p:sp>
        <p:nvSpPr>
          <p:cNvPr id="40" name="Isosceles Triangle 39">
            <a:extLst>
              <a:ext uri="{FF2B5EF4-FFF2-40B4-BE49-F238E27FC236}">
                <a16:creationId xmlns:a16="http://schemas.microsoft.com/office/drawing/2014/main" id="{CCB5945B-94E5-4F3B-A416-4ED280F0D5AC}"/>
              </a:ext>
            </a:extLst>
          </p:cNvPr>
          <p:cNvSpPr/>
          <p:nvPr/>
        </p:nvSpPr>
        <p:spPr>
          <a:xfrm rot="5400000">
            <a:off x="7983688" y="3746698"/>
            <a:ext cx="198300" cy="182417"/>
          </a:xfrm>
          <a:prstGeom prst="triangle">
            <a:avLst/>
          </a:prstGeom>
          <a:solidFill>
            <a:srgbClr val="124A8F"/>
          </a:solidFill>
        </p:spPr>
        <p:style>
          <a:lnRef idx="0">
            <a:schemeClr val="dk1"/>
          </a:lnRef>
          <a:fillRef idx="3">
            <a:schemeClr val="dk1"/>
          </a:fillRef>
          <a:effectRef idx="3">
            <a:schemeClr val="dk1"/>
          </a:effectRef>
          <a:fontRef idx="minor">
            <a:schemeClr val="lt1"/>
          </a:fontRef>
        </p:style>
        <p:txBody>
          <a:bodyPr rtlCol="0" anchor="ctr"/>
          <a:lstStyle/>
          <a:p>
            <a:pPr algn="ctr"/>
            <a:endParaRPr lang="en-ID"/>
          </a:p>
        </p:txBody>
      </p:sp>
      <p:cxnSp>
        <p:nvCxnSpPr>
          <p:cNvPr id="42" name="Straight Connector 41">
            <a:extLst>
              <a:ext uri="{FF2B5EF4-FFF2-40B4-BE49-F238E27FC236}">
                <a16:creationId xmlns:a16="http://schemas.microsoft.com/office/drawing/2014/main" id="{FB4A9794-A289-4551-A7AB-04C984D49CB0}"/>
              </a:ext>
            </a:extLst>
          </p:cNvPr>
          <p:cNvCxnSpPr/>
          <p:nvPr/>
        </p:nvCxnSpPr>
        <p:spPr>
          <a:xfrm>
            <a:off x="7938868" y="2448316"/>
            <a:ext cx="3655754" cy="0"/>
          </a:xfrm>
          <a:prstGeom prst="line">
            <a:avLst/>
          </a:prstGeom>
          <a:ln w="28575">
            <a:solidFill>
              <a:srgbClr val="124A8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7D8111F-F07A-4DFF-BB8B-ED4A63ED68B5}"/>
              </a:ext>
            </a:extLst>
          </p:cNvPr>
          <p:cNvCxnSpPr/>
          <p:nvPr/>
        </p:nvCxnSpPr>
        <p:spPr>
          <a:xfrm>
            <a:off x="7904562" y="3651789"/>
            <a:ext cx="3655754" cy="0"/>
          </a:xfrm>
          <a:prstGeom prst="line">
            <a:avLst/>
          </a:prstGeom>
          <a:ln w="28575">
            <a:solidFill>
              <a:srgbClr val="124A8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F060BBA-F503-44D5-9CAB-DAD109BA34A4}"/>
              </a:ext>
            </a:extLst>
          </p:cNvPr>
          <p:cNvSpPr/>
          <p:nvPr/>
        </p:nvSpPr>
        <p:spPr>
          <a:xfrm>
            <a:off x="1752600" y="3064581"/>
            <a:ext cx="182418" cy="274494"/>
          </a:xfrm>
          <a:prstGeom prst="rect">
            <a:avLst/>
          </a:prstGeom>
          <a:solidFill>
            <a:srgbClr val="12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a:t>
            </a:r>
            <a:endParaRPr lang="en-ID"/>
          </a:p>
        </p:txBody>
      </p:sp>
      <p:sp>
        <p:nvSpPr>
          <p:cNvPr id="24" name="TextBox 23">
            <a:extLst>
              <a:ext uri="{FF2B5EF4-FFF2-40B4-BE49-F238E27FC236}">
                <a16:creationId xmlns:a16="http://schemas.microsoft.com/office/drawing/2014/main" id="{3C418865-CF85-48D1-9DF2-1A86A00E4B6F}"/>
              </a:ext>
            </a:extLst>
          </p:cNvPr>
          <p:cNvSpPr txBox="1"/>
          <p:nvPr/>
        </p:nvSpPr>
        <p:spPr>
          <a:xfrm>
            <a:off x="1054971" y="3837906"/>
            <a:ext cx="1518364" cy="307777"/>
          </a:xfrm>
          <a:prstGeom prst="rect">
            <a:avLst/>
          </a:prstGeom>
          <a:noFill/>
        </p:spPr>
        <p:txBody>
          <a:bodyPr wrap="none" rtlCol="0">
            <a:spAutoFit/>
          </a:bodyPr>
          <a:lstStyle/>
          <a:p>
            <a:r>
              <a:rPr lang="en-US" sz="1400">
                <a:solidFill>
                  <a:schemeClr val="bg1"/>
                </a:solidFill>
                <a:latin typeface="Arial" panose="020B0604020202020204" pitchFamily="34" charset="0"/>
                <a:cs typeface="Arial" panose="020B0604020202020204" pitchFamily="34" charset="0"/>
              </a:rPr>
              <a:t>(domisili khusus)</a:t>
            </a:r>
            <a:endParaRPr lang="en-ID" sz="1400">
              <a:solidFill>
                <a:schemeClr val="bg1"/>
              </a:solidFill>
              <a:latin typeface="Arial" panose="020B0604020202020204" pitchFamily="34" charset="0"/>
              <a:cs typeface="Arial" panose="020B0604020202020204" pitchFamily="34" charset="0"/>
            </a:endParaRPr>
          </a:p>
        </p:txBody>
      </p:sp>
      <p:sp>
        <p:nvSpPr>
          <p:cNvPr id="41" name="Isosceles Triangle 40">
            <a:extLst>
              <a:ext uri="{FF2B5EF4-FFF2-40B4-BE49-F238E27FC236}">
                <a16:creationId xmlns:a16="http://schemas.microsoft.com/office/drawing/2014/main" id="{5F779661-A161-465A-A44A-DEBA1FB88C2E}"/>
              </a:ext>
            </a:extLst>
          </p:cNvPr>
          <p:cNvSpPr/>
          <p:nvPr/>
        </p:nvSpPr>
        <p:spPr>
          <a:xfrm rot="5400000">
            <a:off x="7972281" y="4270921"/>
            <a:ext cx="198300" cy="182417"/>
          </a:xfrm>
          <a:prstGeom prst="triangle">
            <a:avLst/>
          </a:prstGeom>
          <a:solidFill>
            <a:srgbClr val="124A8F"/>
          </a:solidFill>
        </p:spPr>
        <p:style>
          <a:lnRef idx="0">
            <a:schemeClr val="dk1"/>
          </a:lnRef>
          <a:fillRef idx="3">
            <a:schemeClr val="dk1"/>
          </a:fillRef>
          <a:effectRef idx="3">
            <a:schemeClr val="dk1"/>
          </a:effectRef>
          <a:fontRef idx="minor">
            <a:schemeClr val="lt1"/>
          </a:fontRef>
        </p:style>
        <p:txBody>
          <a:bodyPr rtlCol="0" anchor="ctr"/>
          <a:lstStyle/>
          <a:p>
            <a:pPr algn="ctr"/>
            <a:endParaRPr lang="en-ID"/>
          </a:p>
        </p:txBody>
      </p:sp>
      <p:sp>
        <p:nvSpPr>
          <p:cNvPr id="45" name="Isosceles Triangle 44">
            <a:extLst>
              <a:ext uri="{FF2B5EF4-FFF2-40B4-BE49-F238E27FC236}">
                <a16:creationId xmlns:a16="http://schemas.microsoft.com/office/drawing/2014/main" id="{C68577C2-FF42-4673-8599-A1E1D6322888}"/>
              </a:ext>
            </a:extLst>
          </p:cNvPr>
          <p:cNvSpPr/>
          <p:nvPr/>
        </p:nvSpPr>
        <p:spPr>
          <a:xfrm rot="5400000">
            <a:off x="7983688" y="4776910"/>
            <a:ext cx="198300" cy="182417"/>
          </a:xfrm>
          <a:prstGeom prst="triangle">
            <a:avLst/>
          </a:prstGeom>
          <a:solidFill>
            <a:srgbClr val="124A8F"/>
          </a:solidFill>
        </p:spPr>
        <p:style>
          <a:lnRef idx="0">
            <a:schemeClr val="dk1"/>
          </a:lnRef>
          <a:fillRef idx="3">
            <a:schemeClr val="dk1"/>
          </a:fillRef>
          <a:effectRef idx="3">
            <a:schemeClr val="dk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555226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ctangle: Rounded Corners 176">
            <a:extLst>
              <a:ext uri="{FF2B5EF4-FFF2-40B4-BE49-F238E27FC236}">
                <a16:creationId xmlns:a16="http://schemas.microsoft.com/office/drawing/2014/main" id="{4C9C3C46-05A9-498C-B6EA-1548A4D2D033}"/>
              </a:ext>
            </a:extLst>
          </p:cNvPr>
          <p:cNvSpPr/>
          <p:nvPr/>
        </p:nvSpPr>
        <p:spPr>
          <a:xfrm>
            <a:off x="139619" y="1233165"/>
            <a:ext cx="2713349" cy="571846"/>
          </a:xfrm>
          <a:prstGeom prst="roundRect">
            <a:avLst>
              <a:gd name="adj" fmla="val 50000"/>
            </a:avLst>
          </a:prstGeom>
          <a:gradFill>
            <a:gsLst>
              <a:gs pos="30000">
                <a:srgbClr val="8BBEDC"/>
              </a:gs>
              <a:gs pos="53000">
                <a:srgbClr val="5CAAD2"/>
              </a:gs>
              <a:gs pos="0">
                <a:srgbClr val="BBE0F1"/>
              </a:gs>
            </a:gsLst>
            <a:lin ang="5400000" scaled="1"/>
          </a:gra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4" name="Picture 183">
            <a:extLst>
              <a:ext uri="{FF2B5EF4-FFF2-40B4-BE49-F238E27FC236}">
                <a16:creationId xmlns:a16="http://schemas.microsoft.com/office/drawing/2014/main" id="{2F0BC20E-3A29-4023-AC23-CDA744A57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65" y="969917"/>
            <a:ext cx="721328" cy="835855"/>
          </a:xfrm>
          <a:prstGeom prst="rect">
            <a:avLst/>
          </a:prstGeom>
        </p:spPr>
      </p:pic>
      <p:sp>
        <p:nvSpPr>
          <p:cNvPr id="190" name="Rectangle: Rounded Corners 189">
            <a:extLst>
              <a:ext uri="{FF2B5EF4-FFF2-40B4-BE49-F238E27FC236}">
                <a16:creationId xmlns:a16="http://schemas.microsoft.com/office/drawing/2014/main" id="{B8BDEDB7-232C-4EF9-B2FB-00CCD9BC5896}"/>
              </a:ext>
            </a:extLst>
          </p:cNvPr>
          <p:cNvSpPr/>
          <p:nvPr/>
        </p:nvSpPr>
        <p:spPr>
          <a:xfrm>
            <a:off x="3430109" y="1210434"/>
            <a:ext cx="2713349" cy="571846"/>
          </a:xfrm>
          <a:prstGeom prst="roundRect">
            <a:avLst>
              <a:gd name="adj" fmla="val 50000"/>
            </a:avLst>
          </a:prstGeom>
          <a:gradFill>
            <a:gsLst>
              <a:gs pos="30000">
                <a:srgbClr val="8BBEDC"/>
              </a:gs>
              <a:gs pos="53000">
                <a:srgbClr val="5CAAD2"/>
              </a:gs>
              <a:gs pos="0">
                <a:srgbClr val="BBE0F1"/>
              </a:gs>
            </a:gsLst>
            <a:lin ang="5400000" scaled="1"/>
          </a:gra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01" name="Picture 200">
            <a:extLst>
              <a:ext uri="{FF2B5EF4-FFF2-40B4-BE49-F238E27FC236}">
                <a16:creationId xmlns:a16="http://schemas.microsoft.com/office/drawing/2014/main" id="{C87E4DE1-1BEA-4ED2-A5FE-DAD98E240F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954" y="944123"/>
            <a:ext cx="872504" cy="872504"/>
          </a:xfrm>
          <a:prstGeom prst="rect">
            <a:avLst/>
          </a:prstGeom>
        </p:spPr>
      </p:pic>
      <p:sp>
        <p:nvSpPr>
          <p:cNvPr id="202" name="Rectangle: Rounded Corners 201">
            <a:extLst>
              <a:ext uri="{FF2B5EF4-FFF2-40B4-BE49-F238E27FC236}">
                <a16:creationId xmlns:a16="http://schemas.microsoft.com/office/drawing/2014/main" id="{B538DBC4-2873-4A11-8425-A255F9D663A4}"/>
              </a:ext>
            </a:extLst>
          </p:cNvPr>
          <p:cNvSpPr/>
          <p:nvPr/>
        </p:nvSpPr>
        <p:spPr>
          <a:xfrm>
            <a:off x="7679574" y="880676"/>
            <a:ext cx="2713349" cy="571846"/>
          </a:xfrm>
          <a:prstGeom prst="roundRect">
            <a:avLst>
              <a:gd name="adj" fmla="val 50000"/>
            </a:avLst>
          </a:prstGeom>
          <a:gradFill>
            <a:gsLst>
              <a:gs pos="30000">
                <a:srgbClr val="8BBEDC"/>
              </a:gs>
              <a:gs pos="53000">
                <a:srgbClr val="5CAAD2"/>
              </a:gs>
              <a:gs pos="0">
                <a:srgbClr val="BBE0F1"/>
              </a:gs>
            </a:gsLst>
            <a:lin ang="5400000" scaled="1"/>
          </a:gra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18" name="Picture 217">
            <a:extLst>
              <a:ext uri="{FF2B5EF4-FFF2-40B4-BE49-F238E27FC236}">
                <a16:creationId xmlns:a16="http://schemas.microsoft.com/office/drawing/2014/main" id="{FFF76CC6-D24E-4E22-95A9-9CAC4A0014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0221" y="785840"/>
            <a:ext cx="694354" cy="694354"/>
          </a:xfrm>
          <a:prstGeom prst="rect">
            <a:avLst/>
          </a:prstGeom>
        </p:spPr>
      </p:pic>
      <p:pic>
        <p:nvPicPr>
          <p:cNvPr id="219" name="Picture 218">
            <a:extLst>
              <a:ext uri="{FF2B5EF4-FFF2-40B4-BE49-F238E27FC236}">
                <a16:creationId xmlns:a16="http://schemas.microsoft.com/office/drawing/2014/main" id="{9149C298-4B96-4B0D-860E-D15DDE2745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0259" y="4785594"/>
            <a:ext cx="3564116" cy="2376078"/>
          </a:xfrm>
          <a:prstGeom prst="rect">
            <a:avLst/>
          </a:prstGeom>
        </p:spPr>
      </p:pic>
      <p:cxnSp>
        <p:nvCxnSpPr>
          <p:cNvPr id="236" name="Connector: Elbow 235">
            <a:extLst>
              <a:ext uri="{FF2B5EF4-FFF2-40B4-BE49-F238E27FC236}">
                <a16:creationId xmlns:a16="http://schemas.microsoft.com/office/drawing/2014/main" id="{7F91ED0D-4AEE-4BAD-A7CB-EEE31DDA5C86}"/>
              </a:ext>
            </a:extLst>
          </p:cNvPr>
          <p:cNvCxnSpPr>
            <a:cxnSpLocks/>
            <a:stCxn id="314" idx="3"/>
            <a:endCxn id="201" idx="1"/>
          </p:cNvCxnSpPr>
          <p:nvPr/>
        </p:nvCxnSpPr>
        <p:spPr>
          <a:xfrm rot="10800000">
            <a:off x="3456955" y="1380376"/>
            <a:ext cx="550197" cy="3283185"/>
          </a:xfrm>
          <a:prstGeom prst="bentConnector3">
            <a:avLst>
              <a:gd name="adj1" fmla="val 127304"/>
            </a:avLst>
          </a:prstGeom>
          <a:ln w="28575">
            <a:solidFill>
              <a:srgbClr val="5EABD2"/>
            </a:solidFill>
            <a:prstDash val="sysDot"/>
          </a:ln>
        </p:spPr>
        <p:style>
          <a:lnRef idx="1">
            <a:schemeClr val="accent1"/>
          </a:lnRef>
          <a:fillRef idx="0">
            <a:schemeClr val="accent1"/>
          </a:fillRef>
          <a:effectRef idx="0">
            <a:schemeClr val="accent1"/>
          </a:effectRef>
          <a:fontRef idx="minor">
            <a:schemeClr val="tx1"/>
          </a:fontRef>
        </p:style>
      </p:cxnSp>
      <p:cxnSp>
        <p:nvCxnSpPr>
          <p:cNvPr id="240" name="Connector: Elbow 239">
            <a:extLst>
              <a:ext uri="{FF2B5EF4-FFF2-40B4-BE49-F238E27FC236}">
                <a16:creationId xmlns:a16="http://schemas.microsoft.com/office/drawing/2014/main" id="{FA5B33A5-3B06-40EA-9236-E0A05DEEF30D}"/>
              </a:ext>
            </a:extLst>
          </p:cNvPr>
          <p:cNvCxnSpPr>
            <a:cxnSpLocks/>
            <a:stCxn id="198" idx="2"/>
            <a:endCxn id="319" idx="0"/>
          </p:cNvCxnSpPr>
          <p:nvPr/>
        </p:nvCxnSpPr>
        <p:spPr>
          <a:xfrm rot="5400000">
            <a:off x="5052515" y="5485746"/>
            <a:ext cx="1191989" cy="753723"/>
          </a:xfrm>
          <a:prstGeom prst="bentConnector2">
            <a:avLst/>
          </a:prstGeom>
          <a:ln w="28575">
            <a:solidFill>
              <a:srgbClr val="5EABD2"/>
            </a:solidFill>
            <a:prstDash val="sysDot"/>
          </a:ln>
        </p:spPr>
        <p:style>
          <a:lnRef idx="1">
            <a:schemeClr val="accent1"/>
          </a:lnRef>
          <a:fillRef idx="0">
            <a:schemeClr val="accent1"/>
          </a:fillRef>
          <a:effectRef idx="0">
            <a:schemeClr val="accent1"/>
          </a:effectRef>
          <a:fontRef idx="minor">
            <a:schemeClr val="tx1"/>
          </a:fontRef>
        </p:style>
      </p:cxnSp>
      <p:sp>
        <p:nvSpPr>
          <p:cNvPr id="319" name="Hexagon 318">
            <a:extLst>
              <a:ext uri="{FF2B5EF4-FFF2-40B4-BE49-F238E27FC236}">
                <a16:creationId xmlns:a16="http://schemas.microsoft.com/office/drawing/2014/main" id="{2125767F-3390-4C65-B840-E5E36CBAA093}"/>
              </a:ext>
            </a:extLst>
          </p:cNvPr>
          <p:cNvSpPr/>
          <p:nvPr/>
        </p:nvSpPr>
        <p:spPr>
          <a:xfrm>
            <a:off x="4908182" y="6295944"/>
            <a:ext cx="363465" cy="325316"/>
          </a:xfrm>
          <a:prstGeom prst="hexagon">
            <a:avLst/>
          </a:prstGeom>
          <a:solidFill>
            <a:srgbClr val="FEA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5" name="Rectangle 334">
            <a:extLst>
              <a:ext uri="{FF2B5EF4-FFF2-40B4-BE49-F238E27FC236}">
                <a16:creationId xmlns:a16="http://schemas.microsoft.com/office/drawing/2014/main" id="{ADFDBFA1-1F87-47EE-9E3D-40491F42A956}"/>
              </a:ext>
            </a:extLst>
          </p:cNvPr>
          <p:cNvSpPr/>
          <p:nvPr/>
        </p:nvSpPr>
        <p:spPr>
          <a:xfrm>
            <a:off x="2589276" y="187230"/>
            <a:ext cx="7496604" cy="523220"/>
          </a:xfrm>
          <a:prstGeom prst="rect">
            <a:avLst/>
          </a:prstGeom>
        </p:spPr>
        <p:txBody>
          <a:bodyPr wrap="none">
            <a:spAutoFit/>
          </a:bodyPr>
          <a:lstStyle/>
          <a:p>
            <a:pPr algn="ctr"/>
            <a:r>
              <a:rPr lang="en-US" sz="2800" b="1">
                <a:solidFill>
                  <a:prstClr val="black"/>
                </a:solidFill>
                <a:latin typeface="Arial Black" panose="020B0A04020102020204" pitchFamily="34" charset="0"/>
              </a:rPr>
              <a:t>JALUR &amp; KUOTA SPMB SMA NEGERI </a:t>
            </a:r>
            <a:endParaRPr lang="en-ID" sz="2800"/>
          </a:p>
        </p:txBody>
      </p:sp>
      <p:sp>
        <p:nvSpPr>
          <p:cNvPr id="185" name="TextBox 184">
            <a:extLst>
              <a:ext uri="{FF2B5EF4-FFF2-40B4-BE49-F238E27FC236}">
                <a16:creationId xmlns:a16="http://schemas.microsoft.com/office/drawing/2014/main" id="{36BBECFB-CE15-4458-AC9D-EA33EAB0A1EC}"/>
              </a:ext>
            </a:extLst>
          </p:cNvPr>
          <p:cNvSpPr txBox="1"/>
          <p:nvPr/>
        </p:nvSpPr>
        <p:spPr>
          <a:xfrm>
            <a:off x="415958" y="1896739"/>
            <a:ext cx="869918" cy="978729"/>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Paling</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sedikit</a:t>
            </a:r>
            <a:endParaRPr kumimoji="0" lang="en-US" sz="3600" b="0" i="0" u="none" strike="noStrike" kern="1200" cap="none" spc="0" normalizeH="0" baseline="0" noProof="0">
              <a:ln>
                <a:noFill/>
              </a:ln>
              <a:effectLst/>
              <a:uLnTx/>
              <a:uFillTx/>
              <a:latin typeface="Bahnschrift"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Bahnschrift" panose="020B0502040204020203" pitchFamily="34" charset="0"/>
                <a:ea typeface="+mn-ea"/>
                <a:cs typeface="+mn-cs"/>
              </a:rPr>
              <a:t>33</a:t>
            </a:r>
            <a:r>
              <a:rPr kumimoji="0" lang="en-US" b="1" i="0" u="none" strike="noStrike" kern="1200" cap="none" spc="0" normalizeH="0" baseline="0" noProof="0">
                <a:ln>
                  <a:noFill/>
                </a:ln>
                <a:effectLst/>
                <a:uLnTx/>
                <a:uFillTx/>
                <a:latin typeface="Bahnschrift" panose="020B0502040204020203" pitchFamily="34" charset="0"/>
                <a:ea typeface="+mn-ea"/>
                <a:cs typeface="+mn-cs"/>
              </a:rPr>
              <a:t>%</a:t>
            </a:r>
            <a:endParaRPr kumimoji="0" lang="en-ID" sz="3600" b="1" i="0" u="none" strike="noStrike" kern="1200" cap="none" spc="0" normalizeH="0" baseline="0" noProof="0">
              <a:ln>
                <a:noFill/>
              </a:ln>
              <a:effectLst/>
              <a:uLnTx/>
              <a:uFillTx/>
              <a:latin typeface="Bahnschrift" panose="020B0502040204020203" pitchFamily="34" charset="0"/>
              <a:ea typeface="+mn-ea"/>
              <a:cs typeface="+mn-cs"/>
            </a:endParaRPr>
          </a:p>
        </p:txBody>
      </p:sp>
      <p:sp>
        <p:nvSpPr>
          <p:cNvPr id="186" name="Rectangle: Rounded Corners 185">
            <a:extLst>
              <a:ext uri="{FF2B5EF4-FFF2-40B4-BE49-F238E27FC236}">
                <a16:creationId xmlns:a16="http://schemas.microsoft.com/office/drawing/2014/main" id="{48BA33FE-C837-4988-86EF-9706C3C2608A}"/>
              </a:ext>
            </a:extLst>
          </p:cNvPr>
          <p:cNvSpPr/>
          <p:nvPr/>
        </p:nvSpPr>
        <p:spPr>
          <a:xfrm>
            <a:off x="1162907" y="2152652"/>
            <a:ext cx="2126610" cy="2552695"/>
          </a:xfrm>
          <a:prstGeom prst="roundRect">
            <a:avLst>
              <a:gd name="adj" fmla="val 0"/>
            </a:avLst>
          </a:prstGeom>
          <a:noFill/>
          <a:ln>
            <a:noFill/>
          </a:ln>
          <a:effectLst/>
        </p:spPr>
        <p:txBody>
          <a:bodyPr lIns="0" rIns="0" rtlCol="0" anchor="ctr"/>
          <a:lstStyle/>
          <a:p>
            <a:pPr marL="92075" marR="0" lvl="0" indent="-92075" defTabSz="914400" rtl="0" eaLnBrk="1" fontAlgn="auto" latinLnBrk="0" hangingPunct="1">
              <a:lnSpc>
                <a:spcPct val="85000"/>
              </a:lnSpc>
              <a:spcBef>
                <a:spcPts val="0"/>
              </a:spcBef>
              <a:spcAft>
                <a:spcPts val="0"/>
              </a:spcAft>
              <a:buClrTx/>
              <a:buSzTx/>
              <a:buFont typeface="Arial" panose="020B0604020202020204" pitchFamily="34" charset="0"/>
              <a:buChar char="•"/>
              <a:tabLst>
                <a:tab pos="1347788" algn="l"/>
              </a:tabLst>
              <a:defRPr/>
            </a:pPr>
            <a:r>
              <a:rPr kumimoji="0" lang="en-US" sz="1600" b="0"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Domisili Khusus, paling banyak </a:t>
            </a:r>
            <a:r>
              <a:rPr kumimoji="0" lang="en-US" sz="1600" b="0" i="0" u="none" strike="noStrike" kern="0" cap="none" spc="0" normalizeH="0" baseline="0" noProof="0">
                <a:ln>
                  <a:noFill/>
                </a:ln>
                <a:solidFill>
                  <a:schemeClr val="bg1"/>
                </a:solidFill>
                <a:effectLst/>
                <a:highlight>
                  <a:srgbClr val="800000"/>
                </a:highlight>
                <a:uLnTx/>
                <a:uFillTx/>
                <a:latin typeface="Arial" panose="020B0604020202020204" pitchFamily="34" charset="0"/>
                <a:ea typeface="+mn-ea"/>
                <a:cs typeface="Arial" panose="020B0604020202020204" pitchFamily="34" charset="0"/>
              </a:rPr>
              <a:t>5% dalam kuota Domisili </a:t>
            </a:r>
          </a:p>
          <a:p>
            <a:pPr marL="266700" lvl="1" indent="-177800">
              <a:lnSpc>
                <a:spcPct val="85000"/>
              </a:lnSpc>
              <a:buFont typeface="Courier New" panose="02070309020205020404" pitchFamily="49" charset="0"/>
              <a:buChar char="o"/>
              <a:tabLst>
                <a:tab pos="901700" algn="l"/>
              </a:tabLst>
              <a:defRPr/>
            </a:pPr>
            <a:r>
              <a:rPr lang="en-US" sz="1400" kern="0">
                <a:latin typeface="Arial" panose="020B0604020202020204" pitchFamily="34" charset="0"/>
                <a:cs typeface="Arial" panose="020B0604020202020204" pitchFamily="34" charset="0"/>
              </a:rPr>
              <a:t>wilayah kecamatan yang belum berdiri SMAN dan/atau SMKN, </a:t>
            </a:r>
          </a:p>
          <a:p>
            <a:pPr marL="266700" lvl="1" indent="-177800">
              <a:lnSpc>
                <a:spcPct val="85000"/>
              </a:lnSpc>
              <a:buFont typeface="Courier New" panose="02070309020205020404" pitchFamily="49" charset="0"/>
              <a:buChar char="o"/>
              <a:tabLst>
                <a:tab pos="901700" algn="l"/>
              </a:tabLst>
              <a:defRPr/>
            </a:pPr>
            <a:r>
              <a:rPr lang="en-US" sz="1400" kern="0">
                <a:latin typeface="Arial" panose="020B0604020202020204" pitchFamily="34" charset="0"/>
                <a:cs typeface="Arial" panose="020B0604020202020204" pitchFamily="34" charset="0"/>
              </a:rPr>
              <a:t>wilayah desa tempat kedudukan Satuan Pendidikan SMA Negeri yang berdiri di atas lahan tanah kas desa</a:t>
            </a:r>
          </a:p>
          <a:p>
            <a:pPr marL="266700" lvl="1" indent="-177800">
              <a:lnSpc>
                <a:spcPct val="85000"/>
              </a:lnSpc>
              <a:buFont typeface="Courier New" panose="02070309020205020404" pitchFamily="49" charset="0"/>
              <a:buChar char="o"/>
              <a:tabLst>
                <a:tab pos="901700" algn="l"/>
              </a:tabLst>
              <a:defRPr/>
            </a:pPr>
            <a:r>
              <a:rPr lang="en-US" sz="1400" kern="0">
                <a:latin typeface="Arial" panose="020B0604020202020204" pitchFamily="34" charset="0"/>
                <a:cs typeface="Arial" panose="020B0604020202020204" pitchFamily="34" charset="0"/>
              </a:rPr>
              <a:t>domisili khusus kec Karimunjawa</a:t>
            </a:r>
          </a:p>
          <a:p>
            <a:pPr marL="266700" lvl="1" indent="-177800">
              <a:lnSpc>
                <a:spcPct val="85000"/>
              </a:lnSpc>
              <a:buFont typeface="Courier New" panose="02070309020205020404" pitchFamily="49" charset="0"/>
              <a:buChar char="o"/>
              <a:tabLst>
                <a:tab pos="901700" algn="l"/>
              </a:tabLst>
              <a:defRPr/>
            </a:pPr>
            <a:endParaRPr lang="en-US" sz="1400" kern="0">
              <a:latin typeface="Arial" panose="020B0604020202020204" pitchFamily="34" charset="0"/>
              <a:cs typeface="Arial" panose="020B0604020202020204" pitchFamily="34" charset="0"/>
            </a:endParaRPr>
          </a:p>
          <a:p>
            <a:pPr marL="742950" lvl="1" indent="-654050">
              <a:lnSpc>
                <a:spcPct val="85000"/>
              </a:lnSpc>
              <a:buFont typeface="Courier New" panose="02070309020205020404" pitchFamily="49" charset="0"/>
              <a:buChar char="o"/>
              <a:tabLst>
                <a:tab pos="901700" algn="l"/>
              </a:tabLst>
              <a:defRPr/>
            </a:pPr>
            <a:endParaRPr kumimoji="0" lang="en-US" sz="1600" b="0" i="0" u="none" strike="noStrike" kern="0" cap="none" spc="0" normalizeH="0" baseline="0" noProof="0">
              <a:ln>
                <a:noFill/>
              </a:ln>
              <a:solidFill>
                <a:schemeClr val="bg1"/>
              </a:solidFill>
              <a:effectLst/>
              <a:highlight>
                <a:srgbClr val="800000"/>
              </a:highlight>
              <a:uLnTx/>
              <a:uFillTx/>
              <a:latin typeface="Arial" panose="020B0604020202020204" pitchFamily="34" charset="0"/>
              <a:ea typeface="+mn-ea"/>
              <a:cs typeface="Arial" panose="020B0604020202020204" pitchFamily="34" charset="0"/>
            </a:endParaRPr>
          </a:p>
        </p:txBody>
      </p:sp>
      <p:cxnSp>
        <p:nvCxnSpPr>
          <p:cNvPr id="188" name="Straight Connector 187">
            <a:extLst>
              <a:ext uri="{FF2B5EF4-FFF2-40B4-BE49-F238E27FC236}">
                <a16:creationId xmlns:a16="http://schemas.microsoft.com/office/drawing/2014/main" id="{B41EF83E-5AF5-4A1B-AC5B-C9AA30276AEC}"/>
              </a:ext>
            </a:extLst>
          </p:cNvPr>
          <p:cNvCxnSpPr/>
          <p:nvPr/>
        </p:nvCxnSpPr>
        <p:spPr>
          <a:xfrm>
            <a:off x="1285876" y="1923535"/>
            <a:ext cx="0" cy="9251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BE334E36-0D11-43F8-B0A2-BDBF5B2AD383}"/>
              </a:ext>
            </a:extLst>
          </p:cNvPr>
          <p:cNvSpPr txBox="1"/>
          <p:nvPr/>
        </p:nvSpPr>
        <p:spPr>
          <a:xfrm>
            <a:off x="3749962" y="1870750"/>
            <a:ext cx="869918" cy="978729"/>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Paling</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sedikit</a:t>
            </a:r>
            <a:endParaRPr kumimoji="0" lang="en-US" sz="3600" b="0" i="0" u="none" strike="noStrike" kern="1200" cap="none" spc="0" normalizeH="0" baseline="0" noProof="0">
              <a:ln>
                <a:noFill/>
              </a:ln>
              <a:effectLst/>
              <a:uLnTx/>
              <a:uFillTx/>
              <a:latin typeface="Bahnschrift"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Bahnschrift" panose="020B0502040204020203" pitchFamily="34" charset="0"/>
                <a:ea typeface="+mn-ea"/>
                <a:cs typeface="+mn-cs"/>
              </a:rPr>
              <a:t>32</a:t>
            </a:r>
            <a:r>
              <a:rPr kumimoji="0" lang="en-US" b="1" i="0" u="none" strike="noStrike" kern="1200" cap="none" spc="0" normalizeH="0" baseline="0" noProof="0">
                <a:ln>
                  <a:noFill/>
                </a:ln>
                <a:effectLst/>
                <a:uLnTx/>
                <a:uFillTx/>
                <a:latin typeface="Bahnschrift" panose="020B0502040204020203" pitchFamily="34" charset="0"/>
                <a:ea typeface="+mn-ea"/>
                <a:cs typeface="+mn-cs"/>
              </a:rPr>
              <a:t>%</a:t>
            </a:r>
            <a:endParaRPr kumimoji="0" lang="en-ID" sz="3600" b="1" i="0" u="none" strike="noStrike" kern="1200" cap="none" spc="0" normalizeH="0" baseline="0" noProof="0">
              <a:ln>
                <a:noFill/>
              </a:ln>
              <a:effectLst/>
              <a:uLnTx/>
              <a:uFillTx/>
              <a:latin typeface="Bahnschrift" panose="020B0502040204020203" pitchFamily="34" charset="0"/>
              <a:ea typeface="+mn-ea"/>
              <a:cs typeface="+mn-cs"/>
            </a:endParaRPr>
          </a:p>
        </p:txBody>
      </p:sp>
      <p:sp>
        <p:nvSpPr>
          <p:cNvPr id="196" name="Rectangle: Rounded Corners 195">
            <a:extLst>
              <a:ext uri="{FF2B5EF4-FFF2-40B4-BE49-F238E27FC236}">
                <a16:creationId xmlns:a16="http://schemas.microsoft.com/office/drawing/2014/main" id="{8E90982E-D4E1-4105-A6BB-E188D82B8F3E}"/>
              </a:ext>
            </a:extLst>
          </p:cNvPr>
          <p:cNvSpPr/>
          <p:nvPr/>
        </p:nvSpPr>
        <p:spPr>
          <a:xfrm>
            <a:off x="4689141" y="2492399"/>
            <a:ext cx="2354336" cy="896933"/>
          </a:xfrm>
          <a:prstGeom prst="roundRect">
            <a:avLst>
              <a:gd name="adj" fmla="val 0"/>
            </a:avLst>
          </a:prstGeom>
          <a:noFill/>
          <a:ln>
            <a:noFill/>
          </a:ln>
          <a:effectLst/>
        </p:spPr>
        <p:txBody>
          <a:bodyPr lIns="0" rIns="0" rtlCol="0" anchor="ctr"/>
          <a:lstStyle/>
          <a:p>
            <a:pPr marL="176213" lvl="0" indent="-176213">
              <a:lnSpc>
                <a:spcPct val="85000"/>
              </a:lnSpc>
              <a:spcAft>
                <a:spcPts val="600"/>
              </a:spcAft>
              <a:buFont typeface="Arial" panose="020B0604020202020204" pitchFamily="34" charset="0"/>
              <a:buChar char="•"/>
              <a:tabLst>
                <a:tab pos="1347788" algn="l"/>
              </a:tabLst>
              <a:defRPr/>
            </a:pPr>
            <a:r>
              <a:rPr lang="en-US" sz="1400" kern="0">
                <a:latin typeface="Arial" panose="020B0604020202020204" pitchFamily="34" charset="0"/>
                <a:cs typeface="Arial" panose="020B0604020202020204" pitchFamily="34" charset="0"/>
              </a:rPr>
              <a:t>Disabilitas </a:t>
            </a:r>
            <a:r>
              <a:rPr lang="en-US" sz="1400" kern="0">
                <a:solidFill>
                  <a:schemeClr val="bg1"/>
                </a:solidFill>
                <a:highlight>
                  <a:srgbClr val="800000"/>
                </a:highlight>
                <a:latin typeface="Arial" panose="020B0604020202020204" pitchFamily="34" charset="0"/>
                <a:cs typeface="Arial" panose="020B0604020202020204" pitchFamily="34" charset="0"/>
              </a:rPr>
              <a:t>maks 2% &amp; Penyaluran</a:t>
            </a:r>
            <a:endParaRPr lang="en-US" sz="1400" kern="0">
              <a:latin typeface="Arial" panose="020B0604020202020204" pitchFamily="34" charset="0"/>
              <a:cs typeface="Arial" panose="020B0604020202020204" pitchFamily="34" charset="0"/>
            </a:endParaRPr>
          </a:p>
          <a:p>
            <a:pPr marL="176213" indent="-176213">
              <a:lnSpc>
                <a:spcPct val="85000"/>
              </a:lnSpc>
              <a:spcAft>
                <a:spcPts val="600"/>
              </a:spcAft>
              <a:buFont typeface="Arial" panose="020B0604020202020204" pitchFamily="34" charset="0"/>
              <a:buChar char="•"/>
              <a:tabLst>
                <a:tab pos="1347788" algn="l"/>
              </a:tabLst>
              <a:defRPr/>
            </a:pPr>
            <a:r>
              <a:rPr lang="en-US" sz="1400" kern="0">
                <a:latin typeface="Arial" panose="020B0604020202020204" pitchFamily="34" charset="0"/>
                <a:cs typeface="Arial" panose="020B0604020202020204" pitchFamily="34" charset="0"/>
              </a:rPr>
              <a:t>Keluarga ekonomi tidak mampu (DTSEN, Desil 1 - Desil 4), urutan desil sebagai urutan prioritas seleksi</a:t>
            </a:r>
          </a:p>
          <a:p>
            <a:pPr marL="176213" lvl="0" indent="-176213">
              <a:lnSpc>
                <a:spcPct val="85000"/>
              </a:lnSpc>
              <a:spcAft>
                <a:spcPts val="600"/>
              </a:spcAft>
              <a:buFont typeface="Arial" panose="020B0604020202020204" pitchFamily="34" charset="0"/>
              <a:buChar char="•"/>
              <a:tabLst>
                <a:tab pos="1347788" algn="l"/>
              </a:tabLst>
              <a:defRPr/>
            </a:pPr>
            <a:r>
              <a:rPr lang="en-US" sz="1400" kern="0">
                <a:latin typeface="Arial" panose="020B0604020202020204" pitchFamily="34" charset="0"/>
                <a:cs typeface="Arial" panose="020B0604020202020204" pitchFamily="34" charset="0"/>
              </a:rPr>
              <a:t>Anak panti (P1-P2),</a:t>
            </a:r>
            <a:r>
              <a:rPr lang="en-US" sz="1400" kern="0">
                <a:solidFill>
                  <a:schemeClr val="bg1"/>
                </a:solidFill>
                <a:latin typeface="Arial" panose="020B0604020202020204" pitchFamily="34" charset="0"/>
                <a:cs typeface="Arial" panose="020B0604020202020204" pitchFamily="34" charset="0"/>
              </a:rPr>
              <a:t>,</a:t>
            </a:r>
            <a:r>
              <a:rPr lang="en-US" sz="1400" kern="0">
                <a:solidFill>
                  <a:schemeClr val="bg1"/>
                </a:solidFill>
                <a:highlight>
                  <a:srgbClr val="800000"/>
                </a:highlight>
                <a:latin typeface="Arial" panose="020B0604020202020204" pitchFamily="34" charset="0"/>
                <a:cs typeface="Arial" panose="020B0604020202020204" pitchFamily="34" charset="0"/>
              </a:rPr>
              <a:t>Maks. 3%</a:t>
            </a:r>
          </a:p>
          <a:p>
            <a:pPr marL="176213" lvl="0" indent="-176213">
              <a:lnSpc>
                <a:spcPct val="85000"/>
              </a:lnSpc>
              <a:spcAft>
                <a:spcPts val="600"/>
              </a:spcAft>
              <a:buFont typeface="Arial" panose="020B0604020202020204" pitchFamily="34" charset="0"/>
              <a:buChar char="•"/>
              <a:tabLst>
                <a:tab pos="1347788" algn="l"/>
              </a:tabLst>
              <a:defRPr/>
            </a:pPr>
            <a:r>
              <a:rPr lang="en-US" sz="1400" kern="0">
                <a:latin typeface="Arial" panose="020B0604020202020204" pitchFamily="34" charset="0"/>
                <a:cs typeface="Arial" panose="020B0604020202020204" pitchFamily="34" charset="0"/>
              </a:rPr>
              <a:t>ATS,Maks </a:t>
            </a:r>
            <a:r>
              <a:rPr lang="en-US" sz="1400" kern="0">
                <a:solidFill>
                  <a:schemeClr val="bg1"/>
                </a:solidFill>
                <a:highlight>
                  <a:srgbClr val="800000"/>
                </a:highlight>
                <a:latin typeface="Arial" panose="020B0604020202020204" pitchFamily="34" charset="0"/>
                <a:cs typeface="Arial" panose="020B0604020202020204" pitchFamily="34" charset="0"/>
              </a:rPr>
              <a:t>2%</a:t>
            </a:r>
          </a:p>
        </p:txBody>
      </p:sp>
      <p:cxnSp>
        <p:nvCxnSpPr>
          <p:cNvPr id="197" name="Straight Connector 196">
            <a:extLst>
              <a:ext uri="{FF2B5EF4-FFF2-40B4-BE49-F238E27FC236}">
                <a16:creationId xmlns:a16="http://schemas.microsoft.com/office/drawing/2014/main" id="{1D101F5E-A3CC-41CD-ABEA-C88BC8A5098C}"/>
              </a:ext>
            </a:extLst>
          </p:cNvPr>
          <p:cNvCxnSpPr/>
          <p:nvPr/>
        </p:nvCxnSpPr>
        <p:spPr>
          <a:xfrm>
            <a:off x="4619880" y="1870750"/>
            <a:ext cx="0" cy="9251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D864EA8C-D095-4FF4-86F1-69A8E333BBF9}"/>
              </a:ext>
            </a:extLst>
          </p:cNvPr>
          <p:cNvSpPr txBox="1"/>
          <p:nvPr/>
        </p:nvSpPr>
        <p:spPr>
          <a:xfrm>
            <a:off x="7703321" y="1509291"/>
            <a:ext cx="820225" cy="880241"/>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Bahnschrift" panose="020B0502040204020203" pitchFamily="34" charset="0"/>
                <a:ea typeface="+mn-ea"/>
                <a:cs typeface="+mn-cs"/>
              </a:rPr>
              <a:t>Paling</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Bahnschrift" panose="020B0502040204020203" pitchFamily="34" charset="0"/>
                <a:ea typeface="+mn-ea"/>
                <a:cs typeface="+mn-cs"/>
              </a:rPr>
              <a:t>sedikit</a:t>
            </a:r>
            <a:endParaRPr kumimoji="0" lang="en-US" sz="3200" b="0" i="0" u="none" strike="noStrike" kern="1200" cap="none" spc="0" normalizeH="0" baseline="0" noProof="0">
              <a:ln>
                <a:noFill/>
              </a:ln>
              <a:effectLst/>
              <a:uLnTx/>
              <a:uFillTx/>
              <a:latin typeface="Bahnschrift"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Bahnschrift" panose="020B0502040204020203" pitchFamily="34" charset="0"/>
                <a:ea typeface="+mn-ea"/>
                <a:cs typeface="+mn-cs"/>
              </a:rPr>
              <a:t>30</a:t>
            </a:r>
            <a:r>
              <a:rPr kumimoji="0" lang="en-US" sz="1600" b="1" i="0" u="none" strike="noStrike" kern="1200" cap="none" spc="0" normalizeH="0" baseline="0" noProof="0">
                <a:ln>
                  <a:noFill/>
                </a:ln>
                <a:effectLst/>
                <a:uLnTx/>
                <a:uFillTx/>
                <a:latin typeface="Bahnschrift" panose="020B0502040204020203" pitchFamily="34" charset="0"/>
                <a:ea typeface="+mn-ea"/>
                <a:cs typeface="+mn-cs"/>
              </a:rPr>
              <a:t>%</a:t>
            </a:r>
            <a:endParaRPr kumimoji="0" lang="en-ID" sz="3200" b="1" i="0" u="none" strike="noStrike" kern="1200" cap="none" spc="0" normalizeH="0" baseline="0" noProof="0">
              <a:ln>
                <a:noFill/>
              </a:ln>
              <a:effectLst/>
              <a:uLnTx/>
              <a:uFillTx/>
              <a:latin typeface="Bahnschrift" panose="020B0502040204020203" pitchFamily="34" charset="0"/>
              <a:ea typeface="+mn-ea"/>
              <a:cs typeface="+mn-cs"/>
            </a:endParaRPr>
          </a:p>
        </p:txBody>
      </p:sp>
      <p:sp>
        <p:nvSpPr>
          <p:cNvPr id="207" name="Rectangle: Rounded Corners 206">
            <a:extLst>
              <a:ext uri="{FF2B5EF4-FFF2-40B4-BE49-F238E27FC236}">
                <a16:creationId xmlns:a16="http://schemas.microsoft.com/office/drawing/2014/main" id="{058CB3D2-2DDC-4373-B1C1-E7DA0A6CD429}"/>
              </a:ext>
            </a:extLst>
          </p:cNvPr>
          <p:cNvSpPr/>
          <p:nvPr/>
        </p:nvSpPr>
        <p:spPr>
          <a:xfrm>
            <a:off x="8699481" y="1634194"/>
            <a:ext cx="2515411" cy="731166"/>
          </a:xfrm>
          <a:prstGeom prst="roundRect">
            <a:avLst>
              <a:gd name="adj" fmla="val 0"/>
            </a:avLst>
          </a:prstGeom>
          <a:noFill/>
          <a:ln>
            <a:noFill/>
          </a:ln>
          <a:effectLst/>
        </p:spPr>
        <p:txBody>
          <a:bodyPr lIns="0" rIns="0" rtlCol="0" anchor="ctr"/>
          <a:lstStyle/>
          <a:p>
            <a:pPr marL="87313" lvl="0" indent="-87313">
              <a:lnSpc>
                <a:spcPct val="85000"/>
              </a:lnSpc>
              <a:spcAft>
                <a:spcPts val="600"/>
              </a:spcAft>
              <a:buFont typeface="Arial" panose="020B0604020202020204" pitchFamily="34" charset="0"/>
              <a:buChar char="•"/>
              <a:tabLst>
                <a:tab pos="1347788" algn="l"/>
              </a:tabLst>
              <a:defRPr/>
            </a:pPr>
            <a:r>
              <a:rPr lang="en-US" sz="1600" kern="0">
                <a:latin typeface="Arial" panose="020B0604020202020204" pitchFamily="34" charset="0"/>
                <a:cs typeface="Arial" panose="020B0604020202020204" pitchFamily="34" charset="0"/>
              </a:rPr>
              <a:t>Prestasi akademik</a:t>
            </a:r>
          </a:p>
          <a:p>
            <a:pPr marL="87313" lvl="0" indent="-87313">
              <a:lnSpc>
                <a:spcPct val="85000"/>
              </a:lnSpc>
              <a:spcAft>
                <a:spcPts val="600"/>
              </a:spcAft>
              <a:buFont typeface="Arial" panose="020B0604020202020204" pitchFamily="34" charset="0"/>
              <a:buChar char="•"/>
              <a:tabLst>
                <a:tab pos="1347788" algn="l"/>
              </a:tabLst>
              <a:defRPr/>
            </a:pPr>
            <a:r>
              <a:rPr lang="en-US" sz="1600" kern="0">
                <a:latin typeface="Arial" panose="020B0604020202020204" pitchFamily="34" charset="0"/>
                <a:cs typeface="Arial" panose="020B0604020202020204" pitchFamily="34" charset="0"/>
              </a:rPr>
              <a:t>Prestasi non akademik.</a:t>
            </a:r>
          </a:p>
          <a:p>
            <a:pPr marL="87313" lvl="0" indent="-87313">
              <a:lnSpc>
                <a:spcPct val="85000"/>
              </a:lnSpc>
              <a:spcAft>
                <a:spcPts val="600"/>
              </a:spcAft>
              <a:buFont typeface="Arial" panose="020B0604020202020204" pitchFamily="34" charset="0"/>
              <a:buChar char="•"/>
              <a:tabLst>
                <a:tab pos="1347788" algn="l"/>
              </a:tabLst>
              <a:defRPr/>
            </a:pPr>
            <a:r>
              <a:rPr lang="en-US" sz="1600" kern="0">
                <a:latin typeface="Arial" panose="020B0604020202020204" pitchFamily="34" charset="0"/>
                <a:cs typeface="Arial" panose="020B0604020202020204" pitchFamily="34" charset="0"/>
              </a:rPr>
              <a:t>Ketua Organinsasi</a:t>
            </a:r>
          </a:p>
        </p:txBody>
      </p:sp>
      <p:cxnSp>
        <p:nvCxnSpPr>
          <p:cNvPr id="208" name="Straight Connector 207">
            <a:extLst>
              <a:ext uri="{FF2B5EF4-FFF2-40B4-BE49-F238E27FC236}">
                <a16:creationId xmlns:a16="http://schemas.microsoft.com/office/drawing/2014/main" id="{8842132F-DD6D-4CFA-B825-9B40895BCA9A}"/>
              </a:ext>
            </a:extLst>
          </p:cNvPr>
          <p:cNvCxnSpPr/>
          <p:nvPr/>
        </p:nvCxnSpPr>
        <p:spPr>
          <a:xfrm>
            <a:off x="8548393" y="1562884"/>
            <a:ext cx="0" cy="9251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0" name="Rectangle: Rounded Corners 209">
            <a:extLst>
              <a:ext uri="{FF2B5EF4-FFF2-40B4-BE49-F238E27FC236}">
                <a16:creationId xmlns:a16="http://schemas.microsoft.com/office/drawing/2014/main" id="{A7771D0D-6520-43A3-A748-89E761971BC7}"/>
              </a:ext>
            </a:extLst>
          </p:cNvPr>
          <p:cNvSpPr/>
          <p:nvPr/>
        </p:nvSpPr>
        <p:spPr>
          <a:xfrm>
            <a:off x="5693663" y="4621886"/>
            <a:ext cx="2713349" cy="571846"/>
          </a:xfrm>
          <a:prstGeom prst="roundRect">
            <a:avLst>
              <a:gd name="adj" fmla="val 50000"/>
            </a:avLst>
          </a:prstGeom>
          <a:gradFill>
            <a:gsLst>
              <a:gs pos="30000">
                <a:srgbClr val="8BBEDC"/>
              </a:gs>
              <a:gs pos="53000">
                <a:srgbClr val="5CAAD2"/>
              </a:gs>
              <a:gs pos="0">
                <a:srgbClr val="BBE0F1"/>
              </a:gs>
            </a:gsLst>
            <a:lin ang="5400000" scaled="1"/>
          </a:gra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4" name="TextBox 213">
            <a:extLst>
              <a:ext uri="{FF2B5EF4-FFF2-40B4-BE49-F238E27FC236}">
                <a16:creationId xmlns:a16="http://schemas.microsoft.com/office/drawing/2014/main" id="{3139B234-9CA5-4010-832D-63DA3DCC232C}"/>
              </a:ext>
            </a:extLst>
          </p:cNvPr>
          <p:cNvSpPr txBox="1"/>
          <p:nvPr/>
        </p:nvSpPr>
        <p:spPr>
          <a:xfrm>
            <a:off x="6068195" y="5231148"/>
            <a:ext cx="942887" cy="978729"/>
          </a:xfrm>
          <a:prstGeom prst="rect">
            <a:avLst/>
          </a:prstGeom>
          <a:noFill/>
        </p:spPr>
        <p:txBody>
          <a:bodyPr wrap="non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Paling</a:t>
            </a:r>
          </a:p>
          <a:p>
            <a:pPr marL="0" marR="0" lvl="0" indent="0"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Banyak</a:t>
            </a:r>
            <a:endParaRPr kumimoji="0" lang="en-US" sz="3600" b="0" i="0" u="none" strike="noStrike" kern="1200" cap="none" spc="0" normalizeH="0" baseline="0" noProof="0">
              <a:ln>
                <a:noFill/>
              </a:ln>
              <a:effectLst/>
              <a:uLnTx/>
              <a:uFillTx/>
              <a:latin typeface="Bahnschrift"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Bahnschrift" panose="020B0502040204020203" pitchFamily="34" charset="0"/>
                <a:ea typeface="+mn-ea"/>
                <a:cs typeface="+mn-cs"/>
              </a:rPr>
              <a:t>5</a:t>
            </a:r>
            <a:r>
              <a:rPr kumimoji="0" lang="en-US" b="1" i="0" u="none" strike="noStrike" kern="1200" cap="none" spc="0" normalizeH="0" baseline="0" noProof="0">
                <a:ln>
                  <a:noFill/>
                </a:ln>
                <a:effectLst/>
                <a:uLnTx/>
                <a:uFillTx/>
                <a:latin typeface="Bahnschrift" panose="020B0502040204020203" pitchFamily="34" charset="0"/>
                <a:ea typeface="+mn-ea"/>
                <a:cs typeface="+mn-cs"/>
              </a:rPr>
              <a:t>%</a:t>
            </a:r>
            <a:endParaRPr kumimoji="0" lang="en-ID" sz="3600" b="1" i="0" u="none" strike="noStrike" kern="1200" cap="none" spc="0" normalizeH="0" baseline="0" noProof="0">
              <a:ln>
                <a:noFill/>
              </a:ln>
              <a:effectLst/>
              <a:uLnTx/>
              <a:uFillTx/>
              <a:latin typeface="Bahnschrift" panose="020B0502040204020203" pitchFamily="34" charset="0"/>
              <a:ea typeface="+mn-ea"/>
              <a:cs typeface="+mn-cs"/>
            </a:endParaRPr>
          </a:p>
        </p:txBody>
      </p:sp>
      <p:sp>
        <p:nvSpPr>
          <p:cNvPr id="215" name="Rectangle: Rounded Corners 214">
            <a:extLst>
              <a:ext uri="{FF2B5EF4-FFF2-40B4-BE49-F238E27FC236}">
                <a16:creationId xmlns:a16="http://schemas.microsoft.com/office/drawing/2014/main" id="{8168A8EF-0B70-49A4-9355-B460929BFB79}"/>
              </a:ext>
            </a:extLst>
          </p:cNvPr>
          <p:cNvSpPr/>
          <p:nvPr/>
        </p:nvSpPr>
        <p:spPr>
          <a:xfrm>
            <a:off x="7204015" y="5358722"/>
            <a:ext cx="1635122" cy="708358"/>
          </a:xfrm>
          <a:prstGeom prst="roundRect">
            <a:avLst>
              <a:gd name="adj" fmla="val 0"/>
            </a:avLst>
          </a:prstGeom>
          <a:noFill/>
          <a:ln>
            <a:noFill/>
          </a:ln>
          <a:effectLst/>
        </p:spPr>
        <p:txBody>
          <a:bodyPr lIns="0" rIns="0" rtlCol="0" anchor="ctr"/>
          <a:lstStyle/>
          <a:p>
            <a:pPr>
              <a:lnSpc>
                <a:spcPct val="85000"/>
              </a:lnSpc>
              <a:spcAft>
                <a:spcPts val="600"/>
              </a:spcAft>
              <a:tabLst>
                <a:tab pos="1347788" algn="l"/>
              </a:tabLst>
              <a:defRPr/>
            </a:pPr>
            <a:r>
              <a:rPr lang="en-US" kern="0">
                <a:latin typeface="Arial" panose="020B0604020202020204" pitchFamily="34" charset="0"/>
                <a:cs typeface="Arial" panose="020B0604020202020204" pitchFamily="34" charset="0"/>
              </a:rPr>
              <a:t>Termasuk didalamnya Anak Guru</a:t>
            </a:r>
          </a:p>
        </p:txBody>
      </p:sp>
      <p:cxnSp>
        <p:nvCxnSpPr>
          <p:cNvPr id="216" name="Straight Connector 215">
            <a:extLst>
              <a:ext uri="{FF2B5EF4-FFF2-40B4-BE49-F238E27FC236}">
                <a16:creationId xmlns:a16="http://schemas.microsoft.com/office/drawing/2014/main" id="{08DF6C6F-2BFB-4C72-A59A-B9C36AE52874}"/>
              </a:ext>
            </a:extLst>
          </p:cNvPr>
          <p:cNvCxnSpPr/>
          <p:nvPr/>
        </p:nvCxnSpPr>
        <p:spPr>
          <a:xfrm>
            <a:off x="6974597" y="5231148"/>
            <a:ext cx="0" cy="9251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98" name="Picture 197">
            <a:extLst>
              <a:ext uri="{FF2B5EF4-FFF2-40B4-BE49-F238E27FC236}">
                <a16:creationId xmlns:a16="http://schemas.microsoft.com/office/drawing/2014/main" id="{57B613EE-8F57-44E5-ADA2-7DCFC2BDFEA0}"/>
              </a:ext>
            </a:extLst>
          </p:cNvPr>
          <p:cNvPicPr>
            <a:picLocks noChangeAspect="1"/>
          </p:cNvPicPr>
          <p:nvPr/>
        </p:nvPicPr>
        <p:blipFill>
          <a:blip r:embed="rId7"/>
          <a:stretch>
            <a:fillRect/>
          </a:stretch>
        </p:blipFill>
        <p:spPr>
          <a:xfrm>
            <a:off x="5584732" y="4363296"/>
            <a:ext cx="881275" cy="903317"/>
          </a:xfrm>
          <a:prstGeom prst="rect">
            <a:avLst/>
          </a:prstGeom>
        </p:spPr>
      </p:pic>
      <p:sp>
        <p:nvSpPr>
          <p:cNvPr id="228" name="Hexagon 227">
            <a:extLst>
              <a:ext uri="{FF2B5EF4-FFF2-40B4-BE49-F238E27FC236}">
                <a16:creationId xmlns:a16="http://schemas.microsoft.com/office/drawing/2014/main" id="{66992D0F-D4EC-464A-9F67-D31797A39396}"/>
              </a:ext>
            </a:extLst>
          </p:cNvPr>
          <p:cNvSpPr/>
          <p:nvPr/>
        </p:nvSpPr>
        <p:spPr>
          <a:xfrm>
            <a:off x="4544717" y="4163582"/>
            <a:ext cx="363465" cy="325316"/>
          </a:xfrm>
          <a:prstGeom prst="hexagon">
            <a:avLst/>
          </a:prstGeom>
          <a:solidFill>
            <a:srgbClr val="FEA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9" name="Hexagon 228">
            <a:extLst>
              <a:ext uri="{FF2B5EF4-FFF2-40B4-BE49-F238E27FC236}">
                <a16:creationId xmlns:a16="http://schemas.microsoft.com/office/drawing/2014/main" id="{5AC93A47-1B49-43D7-BA9D-19A4F11574D0}"/>
              </a:ext>
            </a:extLst>
          </p:cNvPr>
          <p:cNvSpPr/>
          <p:nvPr/>
        </p:nvSpPr>
        <p:spPr>
          <a:xfrm>
            <a:off x="5505901" y="5771853"/>
            <a:ext cx="363465" cy="325316"/>
          </a:xfrm>
          <a:prstGeom prst="hexagon">
            <a:avLst/>
          </a:prstGeom>
          <a:solidFill>
            <a:srgbClr val="FEA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231" name="Connector: Elbow 230">
            <a:extLst>
              <a:ext uri="{FF2B5EF4-FFF2-40B4-BE49-F238E27FC236}">
                <a16:creationId xmlns:a16="http://schemas.microsoft.com/office/drawing/2014/main" id="{84F5C3C4-EE50-4376-ADDB-2F147377EE7B}"/>
              </a:ext>
            </a:extLst>
          </p:cNvPr>
          <p:cNvCxnSpPr>
            <a:cxnSpLocks/>
            <a:endCxn id="184" idx="2"/>
          </p:cNvCxnSpPr>
          <p:nvPr/>
        </p:nvCxnSpPr>
        <p:spPr>
          <a:xfrm rot="16200000" flipV="1">
            <a:off x="-41754" y="2268155"/>
            <a:ext cx="4715622" cy="3790855"/>
          </a:xfrm>
          <a:prstGeom prst="bentConnector3">
            <a:avLst>
              <a:gd name="adj1" fmla="val 7525"/>
            </a:avLst>
          </a:prstGeom>
          <a:ln w="28575">
            <a:solidFill>
              <a:srgbClr val="5EABD2"/>
            </a:solidFill>
            <a:prstDash val="sysDot"/>
          </a:ln>
        </p:spPr>
        <p:style>
          <a:lnRef idx="1">
            <a:schemeClr val="accent1"/>
          </a:lnRef>
          <a:fillRef idx="0">
            <a:schemeClr val="accent1"/>
          </a:fillRef>
          <a:effectRef idx="0">
            <a:schemeClr val="accent1"/>
          </a:effectRef>
          <a:fontRef idx="minor">
            <a:schemeClr val="tx1"/>
          </a:fontRef>
        </p:style>
      </p:cxnSp>
      <p:sp>
        <p:nvSpPr>
          <p:cNvPr id="314" name="Hexagon 313">
            <a:extLst>
              <a:ext uri="{FF2B5EF4-FFF2-40B4-BE49-F238E27FC236}">
                <a16:creationId xmlns:a16="http://schemas.microsoft.com/office/drawing/2014/main" id="{C4D28950-FF6D-48A1-B755-BD149F81F303}"/>
              </a:ext>
            </a:extLst>
          </p:cNvPr>
          <p:cNvSpPr/>
          <p:nvPr/>
        </p:nvSpPr>
        <p:spPr>
          <a:xfrm>
            <a:off x="4007151" y="4500902"/>
            <a:ext cx="363465" cy="325316"/>
          </a:xfrm>
          <a:prstGeom prst="hexagon">
            <a:avLst/>
          </a:prstGeom>
          <a:solidFill>
            <a:srgbClr val="FEA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2" name="Picture 51">
            <a:extLst>
              <a:ext uri="{FF2B5EF4-FFF2-40B4-BE49-F238E27FC236}">
                <a16:creationId xmlns:a16="http://schemas.microsoft.com/office/drawing/2014/main" id="{BE67EA01-EC59-43EC-8BBA-6045ED8F21C7}"/>
              </a:ext>
            </a:extLst>
          </p:cNvPr>
          <p:cNvPicPr>
            <a:picLocks noChangeAspect="1"/>
          </p:cNvPicPr>
          <p:nvPr/>
        </p:nvPicPr>
        <p:blipFill rotWithShape="1">
          <a:blip r:embed="rId8"/>
          <a:srcRect t="30174" r="78900" b="54514"/>
          <a:stretch/>
        </p:blipFill>
        <p:spPr>
          <a:xfrm>
            <a:off x="718960" y="1315518"/>
            <a:ext cx="2234466" cy="441535"/>
          </a:xfrm>
          <a:prstGeom prst="rect">
            <a:avLst/>
          </a:prstGeom>
        </p:spPr>
      </p:pic>
      <p:grpSp>
        <p:nvGrpSpPr>
          <p:cNvPr id="2" name="Group 1">
            <a:extLst>
              <a:ext uri="{FF2B5EF4-FFF2-40B4-BE49-F238E27FC236}">
                <a16:creationId xmlns:a16="http://schemas.microsoft.com/office/drawing/2014/main" id="{F1325415-1075-422B-BACE-E7E57732C127}"/>
              </a:ext>
            </a:extLst>
          </p:cNvPr>
          <p:cNvGrpSpPr/>
          <p:nvPr/>
        </p:nvGrpSpPr>
        <p:grpSpPr>
          <a:xfrm>
            <a:off x="0" y="-1915"/>
            <a:ext cx="12192001" cy="6864647"/>
            <a:chOff x="0" y="-1915"/>
            <a:chExt cx="12192001" cy="6864647"/>
          </a:xfrm>
        </p:grpSpPr>
        <p:grpSp>
          <p:nvGrpSpPr>
            <p:cNvPr id="55" name="Group 54">
              <a:extLst>
                <a:ext uri="{FF2B5EF4-FFF2-40B4-BE49-F238E27FC236}">
                  <a16:creationId xmlns:a16="http://schemas.microsoft.com/office/drawing/2014/main" id="{78D8F9D6-DBC8-4EFB-8569-1FBD83F08EAA}"/>
                </a:ext>
              </a:extLst>
            </p:cNvPr>
            <p:cNvGrpSpPr/>
            <p:nvPr/>
          </p:nvGrpSpPr>
          <p:grpSpPr>
            <a:xfrm>
              <a:off x="0" y="-1915"/>
              <a:ext cx="12192001" cy="6864647"/>
              <a:chOff x="0" y="-1915"/>
              <a:chExt cx="12192001" cy="6864647"/>
            </a:xfrm>
          </p:grpSpPr>
          <p:grpSp>
            <p:nvGrpSpPr>
              <p:cNvPr id="56" name="Group 55">
                <a:extLst>
                  <a:ext uri="{FF2B5EF4-FFF2-40B4-BE49-F238E27FC236}">
                    <a16:creationId xmlns:a16="http://schemas.microsoft.com/office/drawing/2014/main" id="{A1733260-2BE9-4999-8342-DCAAB1F3D1AC}"/>
                  </a:ext>
                </a:extLst>
              </p:cNvPr>
              <p:cNvGrpSpPr/>
              <p:nvPr/>
            </p:nvGrpSpPr>
            <p:grpSpPr>
              <a:xfrm>
                <a:off x="0" y="-1915"/>
                <a:ext cx="12192001" cy="6864647"/>
                <a:chOff x="0" y="-1915"/>
                <a:chExt cx="12192001" cy="6864647"/>
              </a:xfrm>
            </p:grpSpPr>
            <p:grpSp>
              <p:nvGrpSpPr>
                <p:cNvPr id="58" name="Group 57">
                  <a:extLst>
                    <a:ext uri="{FF2B5EF4-FFF2-40B4-BE49-F238E27FC236}">
                      <a16:creationId xmlns:a16="http://schemas.microsoft.com/office/drawing/2014/main" id="{36B0D547-4D74-4F47-BC11-26063276610F}"/>
                    </a:ext>
                  </a:extLst>
                </p:cNvPr>
                <p:cNvGrpSpPr/>
                <p:nvPr/>
              </p:nvGrpSpPr>
              <p:grpSpPr>
                <a:xfrm>
                  <a:off x="0" y="6099717"/>
                  <a:ext cx="12192001" cy="763015"/>
                  <a:chOff x="0" y="6099717"/>
                  <a:chExt cx="12192001" cy="763015"/>
                </a:xfrm>
              </p:grpSpPr>
              <p:sp>
                <p:nvSpPr>
                  <p:cNvPr id="64" name="Isosceles Triangle 63">
                    <a:extLst>
                      <a:ext uri="{FF2B5EF4-FFF2-40B4-BE49-F238E27FC236}">
                        <a16:creationId xmlns:a16="http://schemas.microsoft.com/office/drawing/2014/main" id="{7F8A9E1D-A45F-43BF-A347-BF55C172C067}"/>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3D6BF59B-CA9D-4F55-8D90-A33337B99DA9}"/>
                      </a:ext>
                    </a:extLst>
                  </p:cNvPr>
                  <p:cNvGrpSpPr/>
                  <p:nvPr/>
                </p:nvGrpSpPr>
                <p:grpSpPr>
                  <a:xfrm flipH="1">
                    <a:off x="11489474" y="6099717"/>
                    <a:ext cx="702527" cy="758283"/>
                    <a:chOff x="4661210" y="3428999"/>
                    <a:chExt cx="1045616" cy="875372"/>
                  </a:xfrm>
                </p:grpSpPr>
                <p:sp>
                  <p:nvSpPr>
                    <p:cNvPr id="67" name="Isosceles Triangle 66">
                      <a:extLst>
                        <a:ext uri="{FF2B5EF4-FFF2-40B4-BE49-F238E27FC236}">
                          <a16:creationId xmlns:a16="http://schemas.microsoft.com/office/drawing/2014/main" id="{1A2053D3-697A-4D39-8D4C-3714DB60B33B}"/>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2477D20D-FB6A-4C0B-8E43-E97344BA9698}"/>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5">
                      <a:extLst>
                        <a:ext uri="{FF2B5EF4-FFF2-40B4-BE49-F238E27FC236}">
                          <a16:creationId xmlns:a16="http://schemas.microsoft.com/office/drawing/2014/main" id="{80CD16E7-C658-450C-BD7A-304D9EE59637}"/>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6" name="Freeform: Shape 65">
                    <a:extLst>
                      <a:ext uri="{FF2B5EF4-FFF2-40B4-BE49-F238E27FC236}">
                        <a16:creationId xmlns:a16="http://schemas.microsoft.com/office/drawing/2014/main" id="{88F3CD28-38A6-4BFB-BF1C-5A822E55C271}"/>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D09A7824-CB87-436C-A2A2-1B8B5ED6B005}"/>
                    </a:ext>
                  </a:extLst>
                </p:cNvPr>
                <p:cNvGrpSpPr/>
                <p:nvPr/>
              </p:nvGrpSpPr>
              <p:grpSpPr>
                <a:xfrm>
                  <a:off x="174172" y="-1915"/>
                  <a:ext cx="10310948" cy="543017"/>
                  <a:chOff x="174172" y="56628"/>
                  <a:chExt cx="10310948" cy="543017"/>
                </a:xfrm>
              </p:grpSpPr>
              <p:sp>
                <p:nvSpPr>
                  <p:cNvPr id="60" name="Freeform: Shape 59">
                    <a:extLst>
                      <a:ext uri="{FF2B5EF4-FFF2-40B4-BE49-F238E27FC236}">
                        <a16:creationId xmlns:a16="http://schemas.microsoft.com/office/drawing/2014/main" id="{7995F6F8-0D97-4110-835D-3F26F3B8B2A0}"/>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685C2F6E-8D54-4961-8E6E-1146DFEA3C92}"/>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D1EB16F5-8BEE-41A0-955F-17192D18B5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63" name="Picture 62">
                    <a:extLst>
                      <a:ext uri="{FF2B5EF4-FFF2-40B4-BE49-F238E27FC236}">
                        <a16:creationId xmlns:a16="http://schemas.microsoft.com/office/drawing/2014/main" id="{BE7BF40B-AFC5-41EB-8F28-C8263BBD6A5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57" name="Picture 56">
                <a:extLst>
                  <a:ext uri="{FF2B5EF4-FFF2-40B4-BE49-F238E27FC236}">
                    <a16:creationId xmlns:a16="http://schemas.microsoft.com/office/drawing/2014/main" id="{17C49D19-3598-4B71-98FF-2D14653622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pic>
          <p:nvPicPr>
            <p:cNvPr id="70" name="Picture 69">
              <a:extLst>
                <a:ext uri="{FF2B5EF4-FFF2-40B4-BE49-F238E27FC236}">
                  <a16:creationId xmlns:a16="http://schemas.microsoft.com/office/drawing/2014/main" id="{B7CFB0F7-179A-40B9-8C1D-CB2BCCC0F4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6601" y="33231"/>
              <a:ext cx="411554" cy="555403"/>
            </a:xfrm>
            <a:prstGeom prst="rect">
              <a:avLst/>
            </a:prstGeom>
          </p:spPr>
        </p:pic>
      </p:grpSp>
      <p:pic>
        <p:nvPicPr>
          <p:cNvPr id="53" name="Picture 52">
            <a:extLst>
              <a:ext uri="{FF2B5EF4-FFF2-40B4-BE49-F238E27FC236}">
                <a16:creationId xmlns:a16="http://schemas.microsoft.com/office/drawing/2014/main" id="{0C20311B-796C-4673-8FA0-0952CCCF7CAA}"/>
              </a:ext>
            </a:extLst>
          </p:cNvPr>
          <p:cNvPicPr>
            <a:picLocks noChangeAspect="1"/>
          </p:cNvPicPr>
          <p:nvPr/>
        </p:nvPicPr>
        <p:blipFill rotWithShape="1">
          <a:blip r:embed="rId8"/>
          <a:srcRect l="32069" t="3806" r="50850" b="79946"/>
          <a:stretch/>
        </p:blipFill>
        <p:spPr>
          <a:xfrm>
            <a:off x="4211484" y="1247695"/>
            <a:ext cx="1808871" cy="468515"/>
          </a:xfrm>
          <a:prstGeom prst="rect">
            <a:avLst/>
          </a:prstGeom>
        </p:spPr>
      </p:pic>
      <p:pic>
        <p:nvPicPr>
          <p:cNvPr id="54" name="Picture 53">
            <a:extLst>
              <a:ext uri="{FF2B5EF4-FFF2-40B4-BE49-F238E27FC236}">
                <a16:creationId xmlns:a16="http://schemas.microsoft.com/office/drawing/2014/main" id="{976A1D95-B6FD-4A3D-AFFA-2BEB912855C9}"/>
              </a:ext>
            </a:extLst>
          </p:cNvPr>
          <p:cNvPicPr>
            <a:picLocks noChangeAspect="1"/>
          </p:cNvPicPr>
          <p:nvPr/>
        </p:nvPicPr>
        <p:blipFill rotWithShape="1">
          <a:blip r:embed="rId8"/>
          <a:srcRect l="74248" t="3806" r="10238" b="77239"/>
          <a:stretch/>
        </p:blipFill>
        <p:spPr>
          <a:xfrm>
            <a:off x="8314263" y="864605"/>
            <a:ext cx="1642924" cy="546583"/>
          </a:xfrm>
          <a:prstGeom prst="rect">
            <a:avLst/>
          </a:prstGeom>
        </p:spPr>
      </p:pic>
      <p:pic>
        <p:nvPicPr>
          <p:cNvPr id="72" name="Picture 71">
            <a:extLst>
              <a:ext uri="{FF2B5EF4-FFF2-40B4-BE49-F238E27FC236}">
                <a16:creationId xmlns:a16="http://schemas.microsoft.com/office/drawing/2014/main" id="{BF50A9AE-6B71-44CB-BD8C-E067F6407D24}"/>
              </a:ext>
            </a:extLst>
          </p:cNvPr>
          <p:cNvPicPr>
            <a:picLocks noChangeAspect="1"/>
          </p:cNvPicPr>
          <p:nvPr/>
        </p:nvPicPr>
        <p:blipFill rotWithShape="1">
          <a:blip r:embed="rId8"/>
          <a:srcRect l="84613" t="76508" r="-127" b="4537"/>
          <a:stretch/>
        </p:blipFill>
        <p:spPr>
          <a:xfrm>
            <a:off x="6584669" y="4621886"/>
            <a:ext cx="1642924" cy="546583"/>
          </a:xfrm>
          <a:prstGeom prst="rect">
            <a:avLst/>
          </a:prstGeom>
        </p:spPr>
      </p:pic>
      <p:sp>
        <p:nvSpPr>
          <p:cNvPr id="73" name="TextBox 72">
            <a:extLst>
              <a:ext uri="{FF2B5EF4-FFF2-40B4-BE49-F238E27FC236}">
                <a16:creationId xmlns:a16="http://schemas.microsoft.com/office/drawing/2014/main" id="{883A7652-3588-47E5-9377-A7930E0238B8}"/>
              </a:ext>
            </a:extLst>
          </p:cNvPr>
          <p:cNvSpPr txBox="1"/>
          <p:nvPr/>
        </p:nvSpPr>
        <p:spPr>
          <a:xfrm>
            <a:off x="7703320" y="2434365"/>
            <a:ext cx="4488679" cy="1840504"/>
          </a:xfrm>
          <a:prstGeom prst="rect">
            <a:avLst/>
          </a:prstGeom>
          <a:noFill/>
        </p:spPr>
        <p:txBody>
          <a:bodyPr wrap="square">
            <a:spAutoFit/>
          </a:bodyPr>
          <a:lstStyle>
            <a:defPPr>
              <a:defRPr lang="en-US"/>
            </a:defPPr>
            <a:lvl1pPr marR="0" lvl="0" indent="0" algn="ctr" defTabSz="914126" fontAlgn="auto">
              <a:lnSpc>
                <a:spcPct val="85000"/>
              </a:lnSpc>
              <a:spcBef>
                <a:spcPts val="0"/>
              </a:spcBef>
              <a:spcAft>
                <a:spcPts val="0"/>
              </a:spcAft>
              <a:buClrTx/>
              <a:buSzTx/>
              <a:buFontTx/>
              <a:buNone/>
              <a:tabLst/>
              <a:defRPr kumimoji="0" sz="2000" b="0" i="0" u="none" strike="noStrike" cap="none" spc="0" normalizeH="0" baseline="0">
                <a:ln>
                  <a:noFill/>
                </a:ln>
                <a:solidFill>
                  <a:prstClr val="black"/>
                </a:solidFill>
                <a:effectLst/>
                <a:uLnTx/>
                <a:uFillTx/>
                <a:latin typeface="Bahnschrift Condense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563" lvl="0" indent="-182563" algn="l">
              <a:buFont typeface="Arial" panose="020B0604020202020204" pitchFamily="34" charset="0"/>
              <a:buChar char="•"/>
              <a:defRPr/>
            </a:pPr>
            <a:r>
              <a:rPr lang="en-US" sz="1600" b="1">
                <a:solidFill>
                  <a:schemeClr val="tx1"/>
                </a:solidFill>
                <a:latin typeface="Arial" panose="020B0604020202020204" pitchFamily="34" charset="0"/>
                <a:cs typeface="Arial" panose="020B0604020202020204" pitchFamily="34" charset="0"/>
              </a:rPr>
              <a:t>Nilai Akhir</a:t>
            </a:r>
          </a:p>
          <a:p>
            <a:pPr marL="742950" lvl="1" indent="-285750">
              <a:buFont typeface="Wingdings" panose="05000000000000000000" pitchFamily="2" charset="2"/>
              <a:buChar char="ü"/>
              <a:defRPr/>
            </a:pPr>
            <a:r>
              <a:rPr lang="en-US" sz="1400" b="1">
                <a:solidFill>
                  <a:schemeClr val="tx1"/>
                </a:solidFill>
                <a:latin typeface="Arial" panose="020B0604020202020204" pitchFamily="34" charset="0"/>
                <a:cs typeface="Arial" panose="020B0604020202020204" pitchFamily="34" charset="0"/>
              </a:rPr>
              <a:t>NA = (50% x NR) + (50% x NTKA) + NK + NO</a:t>
            </a:r>
          </a:p>
          <a:p>
            <a:pPr marL="0" lvl="1">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Keterangan</a:t>
            </a:r>
          </a:p>
          <a:p>
            <a:pPr marL="285750" lvl="1" indent="-285750">
              <a:buFont typeface="Arial" panose="020B0604020202020204" pitchFamily="34" charset="0"/>
              <a:buChar char="•"/>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NA	:	Nilai Akhir</a:t>
            </a:r>
          </a:p>
          <a:p>
            <a:pPr marL="285750" lvl="1" indent="-285750">
              <a:buFont typeface="Arial" panose="020B0604020202020204" pitchFamily="34" charset="0"/>
              <a:buChar char="•"/>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NR	:	Nilai Rata-rata Nilai Rapor</a:t>
            </a:r>
          </a:p>
          <a:p>
            <a:pPr marL="285750" lvl="1" indent="-285750">
              <a:buFont typeface="Arial" panose="020B0604020202020204" pitchFamily="34" charset="0"/>
              <a:buChar char="•"/>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NTKA	:	Nilai Rata-rata TKA</a:t>
            </a:r>
          </a:p>
          <a:p>
            <a:pPr marL="285750" lvl="1" indent="-285750">
              <a:buFont typeface="Arial" panose="020B0604020202020204" pitchFamily="34" charset="0"/>
              <a:buChar char="•"/>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NK	:	Nilai Prestasi/Kejuaraan</a:t>
            </a:r>
          </a:p>
          <a:p>
            <a:pPr marL="285750" lvl="1" indent="-285750">
              <a:buFont typeface="Arial" panose="020B0604020202020204" pitchFamily="34" charset="0"/>
              <a:buChar char="•"/>
              <a:tabLst>
                <a:tab pos="989013" algn="l"/>
                <a:tab pos="1163638" algn="l"/>
              </a:tabLst>
              <a:defRPr/>
            </a:pPr>
            <a:r>
              <a:rPr lang="en-US" sz="1200">
                <a:latin typeface="Arial" panose="020B0604020202020204" pitchFamily="34" charset="0"/>
                <a:cs typeface="Arial" panose="020B0604020202020204" pitchFamily="34" charset="0"/>
              </a:rPr>
              <a:t>NO	:	Nilai Organisasi</a:t>
            </a:r>
            <a:endParaRPr lang="en-US" sz="1200">
              <a:solidFill>
                <a:schemeClr val="tx1"/>
              </a:solidFill>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DD68FCA0-45DA-46D2-A2ED-2D800502A54D}"/>
              </a:ext>
            </a:extLst>
          </p:cNvPr>
          <p:cNvPicPr>
            <a:picLocks noChangeAspect="1"/>
          </p:cNvPicPr>
          <p:nvPr/>
        </p:nvPicPr>
        <p:blipFill>
          <a:blip r:embed="rId13"/>
          <a:stretch>
            <a:fillRect/>
          </a:stretch>
        </p:blipFill>
        <p:spPr>
          <a:xfrm>
            <a:off x="8731178" y="4355973"/>
            <a:ext cx="3460821" cy="1356451"/>
          </a:xfrm>
          <a:prstGeom prst="rect">
            <a:avLst/>
          </a:prstGeom>
        </p:spPr>
      </p:pic>
      <p:cxnSp>
        <p:nvCxnSpPr>
          <p:cNvPr id="29" name="Connector: Elbow 28">
            <a:extLst>
              <a:ext uri="{FF2B5EF4-FFF2-40B4-BE49-F238E27FC236}">
                <a16:creationId xmlns:a16="http://schemas.microsoft.com/office/drawing/2014/main" id="{1F9BB707-C8AF-432D-B598-2EB0F8356002}"/>
              </a:ext>
            </a:extLst>
          </p:cNvPr>
          <p:cNvCxnSpPr>
            <a:cxnSpLocks/>
            <a:stCxn id="202" idx="1"/>
          </p:cNvCxnSpPr>
          <p:nvPr/>
        </p:nvCxnSpPr>
        <p:spPr>
          <a:xfrm rot="10800000" flipV="1">
            <a:off x="7204016" y="1166599"/>
            <a:ext cx="475559" cy="3160276"/>
          </a:xfrm>
          <a:prstGeom prst="bentConnector2">
            <a:avLst/>
          </a:prstGeom>
          <a:ln w="28575">
            <a:solidFill>
              <a:srgbClr val="72B6D8"/>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9BB54CDB-FC39-431D-B6A0-D249AC01A595}"/>
              </a:ext>
            </a:extLst>
          </p:cNvPr>
          <p:cNvCxnSpPr>
            <a:cxnSpLocks/>
            <a:endCxn id="228" idx="0"/>
          </p:cNvCxnSpPr>
          <p:nvPr/>
        </p:nvCxnSpPr>
        <p:spPr>
          <a:xfrm rot="10800000">
            <a:off x="4908182" y="4326240"/>
            <a:ext cx="2320528" cy="634"/>
          </a:xfrm>
          <a:prstGeom prst="bentConnector3">
            <a:avLst>
              <a:gd name="adj1" fmla="val 50000"/>
            </a:avLst>
          </a:prstGeom>
          <a:ln w="28575">
            <a:solidFill>
              <a:srgbClr val="72B6D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69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 name="Connector: Elbow 237">
            <a:extLst>
              <a:ext uri="{FF2B5EF4-FFF2-40B4-BE49-F238E27FC236}">
                <a16:creationId xmlns:a16="http://schemas.microsoft.com/office/drawing/2014/main" id="{397CAE7F-DA46-45B9-A76F-D74AEB8BF247}"/>
              </a:ext>
            </a:extLst>
          </p:cNvPr>
          <p:cNvCxnSpPr>
            <a:cxnSpLocks/>
          </p:cNvCxnSpPr>
          <p:nvPr/>
        </p:nvCxnSpPr>
        <p:spPr>
          <a:xfrm rot="10800000" flipV="1">
            <a:off x="6511236" y="3540996"/>
            <a:ext cx="2795811" cy="1382358"/>
          </a:xfrm>
          <a:prstGeom prst="bentConnector3">
            <a:avLst>
              <a:gd name="adj1" fmla="val 13446"/>
            </a:avLst>
          </a:prstGeom>
          <a:ln w="28575">
            <a:solidFill>
              <a:srgbClr val="8B463B"/>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A15D1B6-7993-4162-80EC-9FA33FB27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5496" y="3619615"/>
            <a:ext cx="5127964" cy="2797071"/>
          </a:xfrm>
          <a:prstGeom prst="rect">
            <a:avLst/>
          </a:prstGeom>
        </p:spPr>
      </p:pic>
      <p:sp>
        <p:nvSpPr>
          <p:cNvPr id="177" name="Rectangle: Rounded Corners 176">
            <a:extLst>
              <a:ext uri="{FF2B5EF4-FFF2-40B4-BE49-F238E27FC236}">
                <a16:creationId xmlns:a16="http://schemas.microsoft.com/office/drawing/2014/main" id="{4C9C3C46-05A9-498C-B6EA-1548A4D2D033}"/>
              </a:ext>
            </a:extLst>
          </p:cNvPr>
          <p:cNvSpPr/>
          <p:nvPr/>
        </p:nvSpPr>
        <p:spPr>
          <a:xfrm>
            <a:off x="8355054" y="3227563"/>
            <a:ext cx="3709289" cy="571846"/>
          </a:xfrm>
          <a:prstGeom prst="roundRect">
            <a:avLst>
              <a:gd name="adj" fmla="val 50000"/>
            </a:avLst>
          </a:prstGeom>
          <a:gradFill>
            <a:gsLst>
              <a:gs pos="30000">
                <a:srgbClr val="B66052"/>
              </a:gs>
              <a:gs pos="53000">
                <a:srgbClr val="8B463B"/>
              </a:gs>
              <a:gs pos="0">
                <a:srgbClr val="CD9389"/>
              </a:gs>
            </a:gsLst>
            <a:lin ang="5400000" scaled="1"/>
          </a:gradFill>
          <a:ln w="28575">
            <a:solidFill>
              <a:srgbClr val="8B4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4" name="Picture 183">
            <a:extLst>
              <a:ext uri="{FF2B5EF4-FFF2-40B4-BE49-F238E27FC236}">
                <a16:creationId xmlns:a16="http://schemas.microsoft.com/office/drawing/2014/main" id="{2F0BC20E-3A29-4023-AC23-CDA744A57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4515" y="3114280"/>
            <a:ext cx="721328" cy="835855"/>
          </a:xfrm>
          <a:prstGeom prst="rect">
            <a:avLst/>
          </a:prstGeom>
        </p:spPr>
      </p:pic>
      <p:sp>
        <p:nvSpPr>
          <p:cNvPr id="185" name="TextBox 184">
            <a:extLst>
              <a:ext uri="{FF2B5EF4-FFF2-40B4-BE49-F238E27FC236}">
                <a16:creationId xmlns:a16="http://schemas.microsoft.com/office/drawing/2014/main" id="{36BBECFB-CE15-4458-AC9D-EA33EAB0A1EC}"/>
              </a:ext>
            </a:extLst>
          </p:cNvPr>
          <p:cNvSpPr txBox="1"/>
          <p:nvPr/>
        </p:nvSpPr>
        <p:spPr>
          <a:xfrm>
            <a:off x="8972887" y="3929053"/>
            <a:ext cx="942887" cy="978729"/>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Paling</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Banyak</a:t>
            </a:r>
            <a:endParaRPr kumimoji="0" lang="en-US" sz="3600" b="0" i="0" u="none" strike="noStrike" kern="1200" cap="none" spc="0" normalizeH="0" baseline="0" noProof="0">
              <a:ln>
                <a:noFill/>
              </a:ln>
              <a:effectLst/>
              <a:uLnTx/>
              <a:uFillTx/>
              <a:latin typeface="Bahnschrift"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Bahnschrift" panose="020B0502040204020203" pitchFamily="34" charset="0"/>
                <a:ea typeface="+mn-ea"/>
                <a:cs typeface="+mn-cs"/>
              </a:rPr>
              <a:t>10</a:t>
            </a:r>
            <a:r>
              <a:rPr kumimoji="0" lang="en-US" b="1" i="0" u="none" strike="noStrike" kern="1200" cap="none" spc="0" normalizeH="0" baseline="0" noProof="0">
                <a:ln>
                  <a:noFill/>
                </a:ln>
                <a:effectLst/>
                <a:uLnTx/>
                <a:uFillTx/>
                <a:latin typeface="Bahnschrift" panose="020B0502040204020203" pitchFamily="34" charset="0"/>
                <a:ea typeface="+mn-ea"/>
                <a:cs typeface="+mn-cs"/>
              </a:rPr>
              <a:t>%</a:t>
            </a:r>
            <a:endParaRPr kumimoji="0" lang="en-ID" sz="3600" b="1" i="0" u="none" strike="noStrike" kern="1200" cap="none" spc="0" normalizeH="0" baseline="0" noProof="0">
              <a:ln>
                <a:noFill/>
              </a:ln>
              <a:effectLst/>
              <a:uLnTx/>
              <a:uFillTx/>
              <a:latin typeface="Bahnschrift" panose="020B0502040204020203" pitchFamily="34" charset="0"/>
              <a:ea typeface="+mn-ea"/>
              <a:cs typeface="+mn-cs"/>
            </a:endParaRPr>
          </a:p>
        </p:txBody>
      </p:sp>
      <p:cxnSp>
        <p:nvCxnSpPr>
          <p:cNvPr id="188" name="Straight Connector 187">
            <a:extLst>
              <a:ext uri="{FF2B5EF4-FFF2-40B4-BE49-F238E27FC236}">
                <a16:creationId xmlns:a16="http://schemas.microsoft.com/office/drawing/2014/main" id="{B41EF83E-5AF5-4A1B-AC5B-C9AA30276AEC}"/>
              </a:ext>
            </a:extLst>
          </p:cNvPr>
          <p:cNvCxnSpPr/>
          <p:nvPr/>
        </p:nvCxnSpPr>
        <p:spPr>
          <a:xfrm>
            <a:off x="9879289" y="3929053"/>
            <a:ext cx="0" cy="9251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0" name="Rectangle: Rounded Corners 189">
            <a:extLst>
              <a:ext uri="{FF2B5EF4-FFF2-40B4-BE49-F238E27FC236}">
                <a16:creationId xmlns:a16="http://schemas.microsoft.com/office/drawing/2014/main" id="{B8BDEDB7-232C-4EF9-B2FB-00CCD9BC5896}"/>
              </a:ext>
            </a:extLst>
          </p:cNvPr>
          <p:cNvSpPr/>
          <p:nvPr/>
        </p:nvSpPr>
        <p:spPr>
          <a:xfrm>
            <a:off x="5182184" y="884924"/>
            <a:ext cx="2713349" cy="571846"/>
          </a:xfrm>
          <a:prstGeom prst="roundRect">
            <a:avLst>
              <a:gd name="adj" fmla="val 50000"/>
            </a:avLst>
          </a:prstGeom>
          <a:gradFill>
            <a:gsLst>
              <a:gs pos="30000">
                <a:srgbClr val="B66052"/>
              </a:gs>
              <a:gs pos="53000">
                <a:srgbClr val="8B463B"/>
              </a:gs>
              <a:gs pos="0">
                <a:srgbClr val="CD9389"/>
              </a:gs>
            </a:gsLst>
            <a:lin ang="5400000" scaled="1"/>
          </a:gradFill>
          <a:ln w="28575">
            <a:solidFill>
              <a:srgbClr val="8B4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5" name="TextBox 194">
            <a:extLst>
              <a:ext uri="{FF2B5EF4-FFF2-40B4-BE49-F238E27FC236}">
                <a16:creationId xmlns:a16="http://schemas.microsoft.com/office/drawing/2014/main" id="{BE334E36-0D11-43F8-B0A2-BDBF5B2AD383}"/>
              </a:ext>
            </a:extLst>
          </p:cNvPr>
          <p:cNvSpPr txBox="1"/>
          <p:nvPr/>
        </p:nvSpPr>
        <p:spPr>
          <a:xfrm>
            <a:off x="5502037" y="1545240"/>
            <a:ext cx="869918" cy="978729"/>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Paling</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sedikit</a:t>
            </a:r>
            <a:endParaRPr kumimoji="0" lang="en-US" sz="3600" b="0" i="0" u="none" strike="noStrike" kern="1200" cap="none" spc="0" normalizeH="0" baseline="0" noProof="0">
              <a:ln>
                <a:noFill/>
              </a:ln>
              <a:effectLst/>
              <a:uLnTx/>
              <a:uFillTx/>
              <a:latin typeface="Bahnschrift"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Bahnschrift" panose="020B0502040204020203" pitchFamily="34" charset="0"/>
                <a:ea typeface="+mn-ea"/>
                <a:cs typeface="+mn-cs"/>
              </a:rPr>
              <a:t>15</a:t>
            </a:r>
            <a:r>
              <a:rPr kumimoji="0" lang="en-US" b="1" i="0" u="none" strike="noStrike" kern="1200" cap="none" spc="0" normalizeH="0" baseline="0" noProof="0">
                <a:ln>
                  <a:noFill/>
                </a:ln>
                <a:effectLst/>
                <a:uLnTx/>
                <a:uFillTx/>
                <a:latin typeface="Bahnschrift" panose="020B0502040204020203" pitchFamily="34" charset="0"/>
                <a:ea typeface="+mn-ea"/>
                <a:cs typeface="+mn-cs"/>
              </a:rPr>
              <a:t>%</a:t>
            </a:r>
            <a:endParaRPr kumimoji="0" lang="en-ID" sz="3600" b="1" i="0" u="none" strike="noStrike" kern="1200" cap="none" spc="0" normalizeH="0" baseline="0" noProof="0">
              <a:ln>
                <a:noFill/>
              </a:ln>
              <a:effectLst/>
              <a:uLnTx/>
              <a:uFillTx/>
              <a:latin typeface="Bahnschrift" panose="020B0502040204020203" pitchFamily="34" charset="0"/>
              <a:ea typeface="+mn-ea"/>
              <a:cs typeface="+mn-cs"/>
            </a:endParaRPr>
          </a:p>
        </p:txBody>
      </p:sp>
      <p:sp>
        <p:nvSpPr>
          <p:cNvPr id="196" name="Rectangle: Rounded Corners 195">
            <a:extLst>
              <a:ext uri="{FF2B5EF4-FFF2-40B4-BE49-F238E27FC236}">
                <a16:creationId xmlns:a16="http://schemas.microsoft.com/office/drawing/2014/main" id="{8E90982E-D4E1-4105-A6BB-E188D82B8F3E}"/>
              </a:ext>
            </a:extLst>
          </p:cNvPr>
          <p:cNvSpPr/>
          <p:nvPr/>
        </p:nvSpPr>
        <p:spPr>
          <a:xfrm>
            <a:off x="6538858" y="1749184"/>
            <a:ext cx="5667294" cy="896933"/>
          </a:xfrm>
          <a:prstGeom prst="roundRect">
            <a:avLst>
              <a:gd name="adj" fmla="val 0"/>
            </a:avLst>
          </a:prstGeom>
          <a:noFill/>
          <a:ln>
            <a:noFill/>
          </a:ln>
          <a:effectLst/>
        </p:spPr>
        <p:txBody>
          <a:bodyPr lIns="0" rIns="0" rtlCol="0" anchor="ctr"/>
          <a:lstStyle/>
          <a:p>
            <a:pPr marL="176213" lvl="0" indent="-176213">
              <a:lnSpc>
                <a:spcPct val="85000"/>
              </a:lnSpc>
              <a:spcAft>
                <a:spcPts val="600"/>
              </a:spcAft>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Disabilitas </a:t>
            </a:r>
            <a:r>
              <a:rPr lang="en-US" kern="0">
                <a:solidFill>
                  <a:schemeClr val="bg1"/>
                </a:solidFill>
                <a:highlight>
                  <a:srgbClr val="800000"/>
                </a:highlight>
                <a:latin typeface="Arial" panose="020B0604020202020204" pitchFamily="34" charset="0"/>
                <a:cs typeface="Arial" panose="020B0604020202020204" pitchFamily="34" charset="0"/>
              </a:rPr>
              <a:t>maks 2% &amp; Penyaluran</a:t>
            </a:r>
            <a:endParaRPr lang="en-US" kern="0">
              <a:latin typeface="Arial" panose="020B0604020202020204" pitchFamily="34" charset="0"/>
              <a:cs typeface="Arial" panose="020B0604020202020204" pitchFamily="34" charset="0"/>
            </a:endParaRPr>
          </a:p>
          <a:p>
            <a:pPr marL="176213" lvl="0" indent="-176213">
              <a:lnSpc>
                <a:spcPct val="85000"/>
              </a:lnSpc>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Keluarga ekonomi tidak mampu (DTSEN, Desil 1 – Desil 4), urutan desil sebagai urutan prioritas seleksi</a:t>
            </a:r>
          </a:p>
          <a:p>
            <a:pPr marL="176213" lvl="0" indent="-176213">
              <a:lnSpc>
                <a:spcPct val="85000"/>
              </a:lnSpc>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Anak panti</a:t>
            </a:r>
            <a:r>
              <a:rPr lang="en-US" kern="0">
                <a:solidFill>
                  <a:schemeClr val="bg1"/>
                </a:solidFill>
                <a:latin typeface="Arial" panose="020B0604020202020204" pitchFamily="34" charset="0"/>
                <a:cs typeface="Arial" panose="020B0604020202020204" pitchFamily="34" charset="0"/>
              </a:rPr>
              <a:t>,</a:t>
            </a:r>
            <a:r>
              <a:rPr lang="en-US" kern="0">
                <a:latin typeface="Arial" panose="020B0604020202020204" pitchFamily="34" charset="0"/>
                <a:cs typeface="Arial" panose="020B0604020202020204" pitchFamily="34" charset="0"/>
              </a:rPr>
              <a:t> (P1-P2),</a:t>
            </a:r>
            <a:r>
              <a:rPr lang="en-US" kern="0">
                <a:solidFill>
                  <a:schemeClr val="bg1"/>
                </a:solidFill>
                <a:latin typeface="Arial" panose="020B0604020202020204" pitchFamily="34" charset="0"/>
                <a:cs typeface="Arial" panose="020B0604020202020204" pitchFamily="34" charset="0"/>
              </a:rPr>
              <a:t>, </a:t>
            </a:r>
            <a:r>
              <a:rPr lang="en-US" kern="0">
                <a:solidFill>
                  <a:schemeClr val="bg1"/>
                </a:solidFill>
                <a:highlight>
                  <a:srgbClr val="800000"/>
                </a:highlight>
                <a:latin typeface="Arial" panose="020B0604020202020204" pitchFamily="34" charset="0"/>
                <a:cs typeface="Arial" panose="020B0604020202020204" pitchFamily="34" charset="0"/>
              </a:rPr>
              <a:t>maks 3%</a:t>
            </a:r>
          </a:p>
          <a:p>
            <a:pPr marL="176213" lvl="0" indent="-176213">
              <a:lnSpc>
                <a:spcPct val="85000"/>
              </a:lnSpc>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ATS, </a:t>
            </a:r>
            <a:r>
              <a:rPr lang="en-US" kern="0">
                <a:solidFill>
                  <a:schemeClr val="bg1"/>
                </a:solidFill>
                <a:highlight>
                  <a:srgbClr val="800000"/>
                </a:highlight>
                <a:latin typeface="Arial" panose="020B0604020202020204" pitchFamily="34" charset="0"/>
                <a:cs typeface="Arial" panose="020B0604020202020204" pitchFamily="34" charset="0"/>
              </a:rPr>
              <a:t>maks 2%</a:t>
            </a:r>
          </a:p>
        </p:txBody>
      </p:sp>
      <p:cxnSp>
        <p:nvCxnSpPr>
          <p:cNvPr id="197" name="Straight Connector 196">
            <a:extLst>
              <a:ext uri="{FF2B5EF4-FFF2-40B4-BE49-F238E27FC236}">
                <a16:creationId xmlns:a16="http://schemas.microsoft.com/office/drawing/2014/main" id="{1D101F5E-A3CC-41CD-ABEA-C88BC8A5098C}"/>
              </a:ext>
            </a:extLst>
          </p:cNvPr>
          <p:cNvCxnSpPr/>
          <p:nvPr/>
        </p:nvCxnSpPr>
        <p:spPr>
          <a:xfrm>
            <a:off x="6371955" y="1545240"/>
            <a:ext cx="0" cy="9251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2" name="Rectangle: Rounded Corners 201">
            <a:extLst>
              <a:ext uri="{FF2B5EF4-FFF2-40B4-BE49-F238E27FC236}">
                <a16:creationId xmlns:a16="http://schemas.microsoft.com/office/drawing/2014/main" id="{B538DBC4-2873-4A11-8425-A255F9D663A4}"/>
              </a:ext>
            </a:extLst>
          </p:cNvPr>
          <p:cNvSpPr/>
          <p:nvPr/>
        </p:nvSpPr>
        <p:spPr>
          <a:xfrm>
            <a:off x="147757" y="867916"/>
            <a:ext cx="2713349" cy="571846"/>
          </a:xfrm>
          <a:prstGeom prst="roundRect">
            <a:avLst>
              <a:gd name="adj" fmla="val 50000"/>
            </a:avLst>
          </a:prstGeom>
          <a:gradFill>
            <a:gsLst>
              <a:gs pos="30000">
                <a:srgbClr val="B66052"/>
              </a:gs>
              <a:gs pos="53000">
                <a:srgbClr val="8B463B"/>
              </a:gs>
              <a:gs pos="0">
                <a:srgbClr val="CD9389"/>
              </a:gs>
            </a:gsLst>
            <a:lin ang="5400000" scaled="1"/>
          </a:gradFill>
          <a:ln w="28575">
            <a:solidFill>
              <a:srgbClr val="8B4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6" name="TextBox 205">
            <a:extLst>
              <a:ext uri="{FF2B5EF4-FFF2-40B4-BE49-F238E27FC236}">
                <a16:creationId xmlns:a16="http://schemas.microsoft.com/office/drawing/2014/main" id="{D864EA8C-D095-4FF4-86F1-69A8E333BBF9}"/>
              </a:ext>
            </a:extLst>
          </p:cNvPr>
          <p:cNvSpPr txBox="1"/>
          <p:nvPr/>
        </p:nvSpPr>
        <p:spPr>
          <a:xfrm>
            <a:off x="483622" y="1528714"/>
            <a:ext cx="869918" cy="978729"/>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Paling</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Bahnschrift" panose="020B0502040204020203" pitchFamily="34" charset="0"/>
                <a:ea typeface="+mn-ea"/>
                <a:cs typeface="+mn-cs"/>
              </a:rPr>
              <a:t>sedikit</a:t>
            </a:r>
            <a:endParaRPr kumimoji="0" lang="en-US" sz="3600" b="0" i="0" u="none" strike="noStrike" kern="1200" cap="none" spc="0" normalizeH="0" baseline="0" noProof="0">
              <a:ln>
                <a:noFill/>
              </a:ln>
              <a:effectLst/>
              <a:uLnTx/>
              <a:uFillTx/>
              <a:latin typeface="Bahnschrift"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Bahnschrift" panose="020B0502040204020203" pitchFamily="34" charset="0"/>
                <a:ea typeface="+mn-ea"/>
                <a:cs typeface="+mn-cs"/>
              </a:rPr>
              <a:t>75</a:t>
            </a:r>
            <a:r>
              <a:rPr kumimoji="0" lang="en-US" b="1" i="0" u="none" strike="noStrike" kern="1200" cap="none" spc="0" normalizeH="0" baseline="0" noProof="0">
                <a:ln>
                  <a:noFill/>
                </a:ln>
                <a:effectLst/>
                <a:uLnTx/>
                <a:uFillTx/>
                <a:latin typeface="Bahnschrift" panose="020B0502040204020203" pitchFamily="34" charset="0"/>
                <a:ea typeface="+mn-ea"/>
                <a:cs typeface="+mn-cs"/>
              </a:rPr>
              <a:t>%</a:t>
            </a:r>
            <a:endParaRPr kumimoji="0" lang="en-ID" sz="3600" b="1" i="0" u="none" strike="noStrike" kern="1200" cap="none" spc="0" normalizeH="0" baseline="0" noProof="0">
              <a:ln>
                <a:noFill/>
              </a:ln>
              <a:effectLst/>
              <a:uLnTx/>
              <a:uFillTx/>
              <a:latin typeface="Bahnschrift" panose="020B0502040204020203" pitchFamily="34" charset="0"/>
              <a:ea typeface="+mn-ea"/>
              <a:cs typeface="+mn-cs"/>
            </a:endParaRPr>
          </a:p>
        </p:txBody>
      </p:sp>
      <p:sp>
        <p:nvSpPr>
          <p:cNvPr id="207" name="Rectangle: Rounded Corners 206">
            <a:extLst>
              <a:ext uri="{FF2B5EF4-FFF2-40B4-BE49-F238E27FC236}">
                <a16:creationId xmlns:a16="http://schemas.microsoft.com/office/drawing/2014/main" id="{058CB3D2-2DDC-4373-B1C1-E7DA0A6CD429}"/>
              </a:ext>
            </a:extLst>
          </p:cNvPr>
          <p:cNvSpPr/>
          <p:nvPr/>
        </p:nvSpPr>
        <p:spPr>
          <a:xfrm>
            <a:off x="1435292" y="1678069"/>
            <a:ext cx="3333896" cy="896933"/>
          </a:xfrm>
          <a:prstGeom prst="roundRect">
            <a:avLst>
              <a:gd name="adj" fmla="val 0"/>
            </a:avLst>
          </a:prstGeom>
          <a:noFill/>
          <a:ln>
            <a:noFill/>
          </a:ln>
          <a:effectLst/>
        </p:spPr>
        <p:txBody>
          <a:bodyPr lIns="0" rIns="0" rtlCol="0" anchor="ctr"/>
          <a:lstStyle/>
          <a:p>
            <a:pPr marL="87313" lvl="0" indent="-87313">
              <a:lnSpc>
                <a:spcPct val="85000"/>
              </a:lnSpc>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Prestasi akademik;</a:t>
            </a:r>
          </a:p>
          <a:p>
            <a:pPr marL="87313" lvl="0" indent="-87313">
              <a:lnSpc>
                <a:spcPct val="85000"/>
              </a:lnSpc>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Prestasi non akademik.</a:t>
            </a:r>
          </a:p>
          <a:p>
            <a:pPr marL="87313" lvl="0" indent="-87313">
              <a:lnSpc>
                <a:spcPct val="85000"/>
              </a:lnSpc>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Ketua Organisasi</a:t>
            </a:r>
          </a:p>
          <a:p>
            <a:pPr marL="87313" lvl="0" indent="-87313">
              <a:lnSpc>
                <a:spcPct val="85000"/>
              </a:lnSpc>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Prestasi Khusus </a:t>
            </a:r>
            <a:r>
              <a:rPr lang="en-US" kern="0">
                <a:solidFill>
                  <a:schemeClr val="bg1"/>
                </a:solidFill>
                <a:highlight>
                  <a:srgbClr val="800000"/>
                </a:highlight>
                <a:latin typeface="Arial" panose="020B0604020202020204" pitchFamily="34" charset="0"/>
                <a:cs typeface="Arial" panose="020B0604020202020204" pitchFamily="34" charset="0"/>
              </a:rPr>
              <a:t>(50% dalam kuota daya tampung)</a:t>
            </a:r>
          </a:p>
        </p:txBody>
      </p:sp>
      <p:cxnSp>
        <p:nvCxnSpPr>
          <p:cNvPr id="208" name="Straight Connector 207">
            <a:extLst>
              <a:ext uri="{FF2B5EF4-FFF2-40B4-BE49-F238E27FC236}">
                <a16:creationId xmlns:a16="http://schemas.microsoft.com/office/drawing/2014/main" id="{8842132F-DD6D-4CFA-B825-9B40895BCA9A}"/>
              </a:ext>
            </a:extLst>
          </p:cNvPr>
          <p:cNvCxnSpPr/>
          <p:nvPr/>
        </p:nvCxnSpPr>
        <p:spPr>
          <a:xfrm>
            <a:off x="1353540" y="1528714"/>
            <a:ext cx="0" cy="9251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18" name="Picture 217">
            <a:extLst>
              <a:ext uri="{FF2B5EF4-FFF2-40B4-BE49-F238E27FC236}">
                <a16:creationId xmlns:a16="http://schemas.microsoft.com/office/drawing/2014/main" id="{FFF76CC6-D24E-4E22-95A9-9CAC4A0014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29759" y="716076"/>
            <a:ext cx="694354" cy="694354"/>
          </a:xfrm>
          <a:prstGeom prst="rect">
            <a:avLst/>
          </a:prstGeom>
        </p:spPr>
      </p:pic>
      <p:sp>
        <p:nvSpPr>
          <p:cNvPr id="228" name="Hexagon 227">
            <a:extLst>
              <a:ext uri="{FF2B5EF4-FFF2-40B4-BE49-F238E27FC236}">
                <a16:creationId xmlns:a16="http://schemas.microsoft.com/office/drawing/2014/main" id="{66992D0F-D4EC-464A-9F67-D31797A39396}"/>
              </a:ext>
            </a:extLst>
          </p:cNvPr>
          <p:cNvSpPr/>
          <p:nvPr/>
        </p:nvSpPr>
        <p:spPr>
          <a:xfrm>
            <a:off x="3955396" y="6139469"/>
            <a:ext cx="363465" cy="325316"/>
          </a:xfrm>
          <a:prstGeom prst="hexagon">
            <a:avLst/>
          </a:prstGeom>
          <a:solidFill>
            <a:srgbClr val="FEA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9" name="Hexagon 228">
            <a:extLst>
              <a:ext uri="{FF2B5EF4-FFF2-40B4-BE49-F238E27FC236}">
                <a16:creationId xmlns:a16="http://schemas.microsoft.com/office/drawing/2014/main" id="{5AC93A47-1B49-43D7-BA9D-19A4F11574D0}"/>
              </a:ext>
            </a:extLst>
          </p:cNvPr>
          <p:cNvSpPr/>
          <p:nvPr/>
        </p:nvSpPr>
        <p:spPr>
          <a:xfrm>
            <a:off x="6213753" y="4907782"/>
            <a:ext cx="363465" cy="325316"/>
          </a:xfrm>
          <a:prstGeom prst="hexagon">
            <a:avLst/>
          </a:prstGeom>
          <a:solidFill>
            <a:srgbClr val="FEA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236" name="Connector: Elbow 235">
            <a:extLst>
              <a:ext uri="{FF2B5EF4-FFF2-40B4-BE49-F238E27FC236}">
                <a16:creationId xmlns:a16="http://schemas.microsoft.com/office/drawing/2014/main" id="{7F91ED0D-4AEE-4BAD-A7CB-EEE31DDA5C86}"/>
              </a:ext>
            </a:extLst>
          </p:cNvPr>
          <p:cNvCxnSpPr>
            <a:cxnSpLocks/>
            <a:stCxn id="228" idx="3"/>
          </p:cNvCxnSpPr>
          <p:nvPr/>
        </p:nvCxnSpPr>
        <p:spPr>
          <a:xfrm rot="10800000">
            <a:off x="127658" y="1363241"/>
            <a:ext cx="3827739" cy="4938886"/>
          </a:xfrm>
          <a:prstGeom prst="bentConnector2">
            <a:avLst/>
          </a:prstGeom>
          <a:ln w="28575">
            <a:solidFill>
              <a:srgbClr val="8B463B"/>
            </a:solidFill>
            <a:prstDash val="sysDot"/>
          </a:ln>
        </p:spPr>
        <p:style>
          <a:lnRef idx="1">
            <a:schemeClr val="accent1"/>
          </a:lnRef>
          <a:fillRef idx="0">
            <a:schemeClr val="accent1"/>
          </a:fillRef>
          <a:effectRef idx="0">
            <a:schemeClr val="accent1"/>
          </a:effectRef>
          <a:fontRef idx="minor">
            <a:schemeClr val="tx1"/>
          </a:fontRef>
        </p:style>
      </p:cxnSp>
      <p:cxnSp>
        <p:nvCxnSpPr>
          <p:cNvPr id="240" name="Connector: Elbow 239">
            <a:extLst>
              <a:ext uri="{FF2B5EF4-FFF2-40B4-BE49-F238E27FC236}">
                <a16:creationId xmlns:a16="http://schemas.microsoft.com/office/drawing/2014/main" id="{FA5B33A5-3B06-40EA-9236-E0A05DEEF30D}"/>
              </a:ext>
            </a:extLst>
          </p:cNvPr>
          <p:cNvCxnSpPr>
            <a:cxnSpLocks/>
          </p:cNvCxnSpPr>
          <p:nvPr/>
        </p:nvCxnSpPr>
        <p:spPr>
          <a:xfrm rot="5400000">
            <a:off x="3940289" y="2216158"/>
            <a:ext cx="2561631" cy="497866"/>
          </a:xfrm>
          <a:prstGeom prst="bentConnector3">
            <a:avLst>
              <a:gd name="adj1" fmla="val 50000"/>
            </a:avLst>
          </a:prstGeom>
          <a:ln w="28575">
            <a:solidFill>
              <a:srgbClr val="8B463B"/>
            </a:solidFill>
            <a:prstDash val="sysDot"/>
          </a:ln>
        </p:spPr>
        <p:style>
          <a:lnRef idx="1">
            <a:schemeClr val="accent1"/>
          </a:lnRef>
          <a:fillRef idx="0">
            <a:schemeClr val="accent1"/>
          </a:fillRef>
          <a:effectRef idx="0">
            <a:schemeClr val="accent1"/>
          </a:effectRef>
          <a:fontRef idx="minor">
            <a:schemeClr val="tx1"/>
          </a:fontRef>
        </p:style>
      </p:cxnSp>
      <p:sp>
        <p:nvSpPr>
          <p:cNvPr id="314" name="Hexagon 313">
            <a:extLst>
              <a:ext uri="{FF2B5EF4-FFF2-40B4-BE49-F238E27FC236}">
                <a16:creationId xmlns:a16="http://schemas.microsoft.com/office/drawing/2014/main" id="{C4D28950-FF6D-48A1-B755-BD149F81F303}"/>
              </a:ext>
            </a:extLst>
          </p:cNvPr>
          <p:cNvSpPr/>
          <p:nvPr/>
        </p:nvSpPr>
        <p:spPr>
          <a:xfrm>
            <a:off x="4455956" y="3053607"/>
            <a:ext cx="363465" cy="325316"/>
          </a:xfrm>
          <a:prstGeom prst="hexagon">
            <a:avLst/>
          </a:prstGeom>
          <a:solidFill>
            <a:srgbClr val="FEA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5" name="Rectangle 334">
            <a:extLst>
              <a:ext uri="{FF2B5EF4-FFF2-40B4-BE49-F238E27FC236}">
                <a16:creationId xmlns:a16="http://schemas.microsoft.com/office/drawing/2014/main" id="{ADFDBFA1-1F87-47EE-9E3D-40491F42A956}"/>
              </a:ext>
            </a:extLst>
          </p:cNvPr>
          <p:cNvSpPr/>
          <p:nvPr/>
        </p:nvSpPr>
        <p:spPr>
          <a:xfrm>
            <a:off x="1610966" y="187230"/>
            <a:ext cx="9453230" cy="523220"/>
          </a:xfrm>
          <a:prstGeom prst="rect">
            <a:avLst/>
          </a:prstGeom>
        </p:spPr>
        <p:txBody>
          <a:bodyPr wrap="none">
            <a:spAutoFit/>
          </a:bodyPr>
          <a:lstStyle/>
          <a:p>
            <a:pPr algn="ctr"/>
            <a:r>
              <a:rPr lang="en-US" sz="2800" b="1" dirty="0">
                <a:solidFill>
                  <a:prstClr val="black"/>
                </a:solidFill>
                <a:latin typeface="Arial Black" panose="020B0A04020102020204" pitchFamily="34" charset="0"/>
              </a:rPr>
              <a:t>MODEL SELEKSI &amp; KUOTA SPMB SMK NEGERI </a:t>
            </a:r>
            <a:endParaRPr lang="en-ID" sz="2800" dirty="0"/>
          </a:p>
        </p:txBody>
      </p:sp>
      <p:sp>
        <p:nvSpPr>
          <p:cNvPr id="62" name="Rectangle: Rounded Corners 61">
            <a:extLst>
              <a:ext uri="{FF2B5EF4-FFF2-40B4-BE49-F238E27FC236}">
                <a16:creationId xmlns:a16="http://schemas.microsoft.com/office/drawing/2014/main" id="{6CAA3B5F-2578-4E2C-80E0-B64B04D5AAD6}"/>
              </a:ext>
            </a:extLst>
          </p:cNvPr>
          <p:cNvSpPr/>
          <p:nvPr/>
        </p:nvSpPr>
        <p:spPr>
          <a:xfrm>
            <a:off x="10012409" y="4738781"/>
            <a:ext cx="2051934" cy="1658036"/>
          </a:xfrm>
          <a:prstGeom prst="roundRect">
            <a:avLst>
              <a:gd name="adj" fmla="val 0"/>
            </a:avLst>
          </a:prstGeom>
          <a:noFill/>
          <a:ln>
            <a:noFill/>
          </a:ln>
          <a:effectLst/>
        </p:spPr>
        <p:txBody>
          <a:bodyPr lIns="0" rIns="0" rtlCol="0" anchor="ctr"/>
          <a:lstStyle/>
          <a:p>
            <a:pPr marL="87313" lvl="0" indent="-87313">
              <a:lnSpc>
                <a:spcPct val="85000"/>
              </a:lnSpc>
              <a:spcAft>
                <a:spcPts val="600"/>
              </a:spcAft>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Domisili Terdekat </a:t>
            </a:r>
            <a:r>
              <a:rPr lang="en-US" kern="0">
                <a:solidFill>
                  <a:schemeClr val="bg1"/>
                </a:solidFill>
                <a:highlight>
                  <a:srgbClr val="800000"/>
                </a:highlight>
                <a:latin typeface="Arial" panose="020B0604020202020204" pitchFamily="34" charset="0"/>
                <a:cs typeface="Arial" panose="020B0604020202020204" pitchFamily="34" charset="0"/>
              </a:rPr>
              <a:t>maks 10%</a:t>
            </a:r>
          </a:p>
          <a:p>
            <a:pPr marL="87313" lvl="0" indent="-87313">
              <a:lnSpc>
                <a:spcPct val="85000"/>
              </a:lnSpc>
              <a:spcAft>
                <a:spcPts val="600"/>
              </a:spcAft>
              <a:buFont typeface="Arial" panose="020B0604020202020204" pitchFamily="34" charset="0"/>
              <a:buChar char="•"/>
              <a:tabLst>
                <a:tab pos="1347788" algn="l"/>
              </a:tabLst>
              <a:defRPr/>
            </a:pPr>
            <a:r>
              <a:rPr lang="en-US" kern="0">
                <a:latin typeface="Arial" panose="020B0604020202020204" pitchFamily="34" charset="0"/>
                <a:cs typeface="Arial" panose="020B0604020202020204" pitchFamily="34" charset="0"/>
              </a:rPr>
              <a:t>Domisili Khusus wilayah desa yang tanah kas desa nya berdiri SMKN </a:t>
            </a:r>
            <a:r>
              <a:rPr lang="en-US" sz="1600" kern="0">
                <a:solidFill>
                  <a:schemeClr val="bg1"/>
                </a:solidFill>
                <a:highlight>
                  <a:srgbClr val="800000"/>
                </a:highlight>
                <a:latin typeface="Arial" panose="020B0604020202020204" pitchFamily="34" charset="0"/>
                <a:cs typeface="Arial" panose="020B0604020202020204" pitchFamily="34" charset="0"/>
              </a:rPr>
              <a:t>(</a:t>
            </a:r>
            <a:r>
              <a:rPr lang="en-US" sz="1600" i="1" kern="0">
                <a:solidFill>
                  <a:schemeClr val="bg1"/>
                </a:solidFill>
                <a:highlight>
                  <a:srgbClr val="800000"/>
                </a:highlight>
                <a:latin typeface="Arial" panose="020B0604020202020204" pitchFamily="34" charset="0"/>
                <a:cs typeface="Arial" panose="020B0604020202020204" pitchFamily="34" charset="0"/>
              </a:rPr>
              <a:t>maks. 5% dalam kuota domisili terdekat)</a:t>
            </a:r>
          </a:p>
          <a:p>
            <a:pPr marL="87313" lvl="0" indent="-87313">
              <a:lnSpc>
                <a:spcPct val="85000"/>
              </a:lnSpc>
              <a:spcAft>
                <a:spcPts val="600"/>
              </a:spcAft>
              <a:buFont typeface="Arial" panose="020B0604020202020204" pitchFamily="34" charset="0"/>
              <a:buChar char="•"/>
              <a:tabLst>
                <a:tab pos="1347788" algn="l"/>
              </a:tabLst>
              <a:defRPr/>
            </a:pPr>
            <a:endParaRPr lang="en-US" i="1" kern="0">
              <a:solidFill>
                <a:schemeClr val="bg1"/>
              </a:solidFill>
              <a:highlight>
                <a:srgbClr val="800000"/>
              </a:highlight>
              <a:latin typeface="Arial" panose="020B0604020202020204" pitchFamily="34" charset="0"/>
              <a:cs typeface="Arial" panose="020B0604020202020204" pitchFamily="34" charset="0"/>
            </a:endParaRPr>
          </a:p>
          <a:p>
            <a:pPr marL="87313" lvl="0" indent="-87313">
              <a:lnSpc>
                <a:spcPct val="85000"/>
              </a:lnSpc>
              <a:spcAft>
                <a:spcPts val="600"/>
              </a:spcAft>
              <a:buFont typeface="Arial" panose="020B0604020202020204" pitchFamily="34" charset="0"/>
              <a:buChar char="•"/>
              <a:tabLst>
                <a:tab pos="1347788" algn="l"/>
              </a:tabLst>
              <a:defRPr/>
            </a:pPr>
            <a:endParaRPr kumimoji="0" lang="en-US" b="0" i="0" u="none" strike="noStrike" kern="0" cap="none" spc="0" normalizeH="0" baseline="0" noProof="0">
              <a:ln>
                <a:noFill/>
              </a:ln>
              <a:solidFill>
                <a:schemeClr val="bg1"/>
              </a:solidFill>
              <a:effectLst/>
              <a:highlight>
                <a:srgbClr val="800000"/>
              </a:highlight>
              <a:uLnTx/>
              <a:uFillTx/>
              <a:latin typeface="Arial" panose="020B0604020202020204" pitchFamily="34" charset="0"/>
              <a:ea typeface="+mn-ea"/>
              <a:cs typeface="Arial" panose="020B0604020202020204" pitchFamily="34" charset="0"/>
            </a:endParaRPr>
          </a:p>
        </p:txBody>
      </p:sp>
      <p:pic>
        <p:nvPicPr>
          <p:cNvPr id="70" name="Picture 69">
            <a:extLst>
              <a:ext uri="{FF2B5EF4-FFF2-40B4-BE49-F238E27FC236}">
                <a16:creationId xmlns:a16="http://schemas.microsoft.com/office/drawing/2014/main" id="{EB555CE3-D682-4725-9F68-628A0FF72C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8989" y="699086"/>
            <a:ext cx="842089" cy="751645"/>
          </a:xfrm>
          <a:prstGeom prst="rect">
            <a:avLst/>
          </a:prstGeom>
        </p:spPr>
      </p:pic>
      <p:pic>
        <p:nvPicPr>
          <p:cNvPr id="201" name="Picture 200">
            <a:extLst>
              <a:ext uri="{FF2B5EF4-FFF2-40B4-BE49-F238E27FC236}">
                <a16:creationId xmlns:a16="http://schemas.microsoft.com/office/drawing/2014/main" id="{C87E4DE1-1BEA-4ED2-A5FE-DAD98E240F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7208" y="2975016"/>
            <a:ext cx="872504" cy="872504"/>
          </a:xfrm>
          <a:prstGeom prst="rect">
            <a:avLst/>
          </a:prstGeom>
        </p:spPr>
      </p:pic>
      <p:grpSp>
        <p:nvGrpSpPr>
          <p:cNvPr id="46" name="Group 45">
            <a:extLst>
              <a:ext uri="{FF2B5EF4-FFF2-40B4-BE49-F238E27FC236}">
                <a16:creationId xmlns:a16="http://schemas.microsoft.com/office/drawing/2014/main" id="{78BCD8F0-A9AB-414B-8F98-222495AD172C}"/>
              </a:ext>
            </a:extLst>
          </p:cNvPr>
          <p:cNvGrpSpPr/>
          <p:nvPr/>
        </p:nvGrpSpPr>
        <p:grpSpPr>
          <a:xfrm>
            <a:off x="0" y="-1915"/>
            <a:ext cx="12192001" cy="6864647"/>
            <a:chOff x="0" y="-1915"/>
            <a:chExt cx="12192001" cy="6864647"/>
          </a:xfrm>
        </p:grpSpPr>
        <p:pic>
          <p:nvPicPr>
            <p:cNvPr id="47" name="Picture 46">
              <a:extLst>
                <a:ext uri="{FF2B5EF4-FFF2-40B4-BE49-F238E27FC236}">
                  <a16:creationId xmlns:a16="http://schemas.microsoft.com/office/drawing/2014/main" id="{D64F5A75-0BD7-4466-B71B-68AEF129A2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48" name="Group 47">
              <a:extLst>
                <a:ext uri="{FF2B5EF4-FFF2-40B4-BE49-F238E27FC236}">
                  <a16:creationId xmlns:a16="http://schemas.microsoft.com/office/drawing/2014/main" id="{F1E9141B-4107-4A15-8641-B20DB272B445}"/>
                </a:ext>
              </a:extLst>
            </p:cNvPr>
            <p:cNvGrpSpPr/>
            <p:nvPr/>
          </p:nvGrpSpPr>
          <p:grpSpPr>
            <a:xfrm>
              <a:off x="0" y="-1915"/>
              <a:ext cx="12192001" cy="6864647"/>
              <a:chOff x="0" y="-1915"/>
              <a:chExt cx="12192001" cy="6864647"/>
            </a:xfrm>
          </p:grpSpPr>
          <p:grpSp>
            <p:nvGrpSpPr>
              <p:cNvPr id="49" name="Group 48">
                <a:extLst>
                  <a:ext uri="{FF2B5EF4-FFF2-40B4-BE49-F238E27FC236}">
                    <a16:creationId xmlns:a16="http://schemas.microsoft.com/office/drawing/2014/main" id="{F9C23719-606C-4FB3-902E-CC02BBF1B35A}"/>
                  </a:ext>
                </a:extLst>
              </p:cNvPr>
              <p:cNvGrpSpPr/>
              <p:nvPr/>
            </p:nvGrpSpPr>
            <p:grpSpPr>
              <a:xfrm>
                <a:off x="0" y="-1915"/>
                <a:ext cx="12192001" cy="6864647"/>
                <a:chOff x="0" y="-1915"/>
                <a:chExt cx="12192001" cy="6864647"/>
              </a:xfrm>
            </p:grpSpPr>
            <p:grpSp>
              <p:nvGrpSpPr>
                <p:cNvPr id="51" name="Group 50">
                  <a:extLst>
                    <a:ext uri="{FF2B5EF4-FFF2-40B4-BE49-F238E27FC236}">
                      <a16:creationId xmlns:a16="http://schemas.microsoft.com/office/drawing/2014/main" id="{355E29C4-A017-402F-AD6B-CA2511BCBCFC}"/>
                    </a:ext>
                  </a:extLst>
                </p:cNvPr>
                <p:cNvGrpSpPr/>
                <p:nvPr/>
              </p:nvGrpSpPr>
              <p:grpSpPr>
                <a:xfrm>
                  <a:off x="0" y="6099717"/>
                  <a:ext cx="12192001" cy="763015"/>
                  <a:chOff x="0" y="6099717"/>
                  <a:chExt cx="12192001" cy="763015"/>
                </a:xfrm>
              </p:grpSpPr>
              <p:sp>
                <p:nvSpPr>
                  <p:cNvPr id="58" name="Isosceles Triangle 57">
                    <a:extLst>
                      <a:ext uri="{FF2B5EF4-FFF2-40B4-BE49-F238E27FC236}">
                        <a16:creationId xmlns:a16="http://schemas.microsoft.com/office/drawing/2014/main" id="{0E652CAD-BEE1-4C44-B107-AAE7A913E130}"/>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EF316DA2-6EF8-4358-A981-882E2BAC0A26}"/>
                      </a:ext>
                    </a:extLst>
                  </p:cNvPr>
                  <p:cNvGrpSpPr/>
                  <p:nvPr/>
                </p:nvGrpSpPr>
                <p:grpSpPr>
                  <a:xfrm flipH="1">
                    <a:off x="11489474" y="6099717"/>
                    <a:ext cx="702527" cy="758283"/>
                    <a:chOff x="4661210" y="3428999"/>
                    <a:chExt cx="1045616" cy="875372"/>
                  </a:xfrm>
                </p:grpSpPr>
                <p:sp>
                  <p:nvSpPr>
                    <p:cNvPr id="61" name="Isosceles Triangle 60">
                      <a:extLst>
                        <a:ext uri="{FF2B5EF4-FFF2-40B4-BE49-F238E27FC236}">
                          <a16:creationId xmlns:a16="http://schemas.microsoft.com/office/drawing/2014/main" id="{8F6FA40A-8BCB-4545-B498-04114CA65931}"/>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B9D8C695-3E5D-45D4-AA04-548D17B3AD55}"/>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5">
                      <a:extLst>
                        <a:ext uri="{FF2B5EF4-FFF2-40B4-BE49-F238E27FC236}">
                          <a16:creationId xmlns:a16="http://schemas.microsoft.com/office/drawing/2014/main" id="{DB12B2EC-4B6A-4123-989E-F67ED3AC7CB5}"/>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36A7F43C-BC07-42AA-937A-8910A43EF93A}"/>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2C9A2FB-4ED4-4C5B-BC8D-2BC086363C68}"/>
                    </a:ext>
                  </a:extLst>
                </p:cNvPr>
                <p:cNvGrpSpPr/>
                <p:nvPr/>
              </p:nvGrpSpPr>
              <p:grpSpPr>
                <a:xfrm>
                  <a:off x="174172" y="-1915"/>
                  <a:ext cx="10310948" cy="543017"/>
                  <a:chOff x="174172" y="56628"/>
                  <a:chExt cx="10310948" cy="543017"/>
                </a:xfrm>
              </p:grpSpPr>
              <p:sp>
                <p:nvSpPr>
                  <p:cNvPr id="54" name="Freeform: Shape 53">
                    <a:extLst>
                      <a:ext uri="{FF2B5EF4-FFF2-40B4-BE49-F238E27FC236}">
                        <a16:creationId xmlns:a16="http://schemas.microsoft.com/office/drawing/2014/main" id="{BFF2BAD8-AA37-4DB9-B00B-2B89CFF58343}"/>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Connector 54">
                    <a:extLst>
                      <a:ext uri="{FF2B5EF4-FFF2-40B4-BE49-F238E27FC236}">
                        <a16:creationId xmlns:a16="http://schemas.microsoft.com/office/drawing/2014/main" id="{C1B80157-328E-40D7-AF7A-226D812F4CBE}"/>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5CF28624-F5DA-482E-917D-A2E72462CB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57" name="Picture 56">
                    <a:extLst>
                      <a:ext uri="{FF2B5EF4-FFF2-40B4-BE49-F238E27FC236}">
                        <a16:creationId xmlns:a16="http://schemas.microsoft.com/office/drawing/2014/main" id="{668CDD4F-817F-4663-AB2B-FD2EE9E9E8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50" name="Picture 49">
                <a:extLst>
                  <a:ext uri="{FF2B5EF4-FFF2-40B4-BE49-F238E27FC236}">
                    <a16:creationId xmlns:a16="http://schemas.microsoft.com/office/drawing/2014/main" id="{0C6D6E92-8AD5-4412-AD32-45B922E39B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grpSp>
        <p:nvGrpSpPr>
          <p:cNvPr id="4" name="Group 3">
            <a:extLst>
              <a:ext uri="{FF2B5EF4-FFF2-40B4-BE49-F238E27FC236}">
                <a16:creationId xmlns:a16="http://schemas.microsoft.com/office/drawing/2014/main" id="{B056E8DB-5FD8-46B3-AE3C-5ACB958FD7AF}"/>
              </a:ext>
            </a:extLst>
          </p:cNvPr>
          <p:cNvGrpSpPr/>
          <p:nvPr/>
        </p:nvGrpSpPr>
        <p:grpSpPr>
          <a:xfrm>
            <a:off x="9162792" y="3210089"/>
            <a:ext cx="2520398" cy="535816"/>
            <a:chOff x="10949229" y="2934079"/>
            <a:chExt cx="2520398" cy="535816"/>
          </a:xfrm>
        </p:grpSpPr>
        <p:sp>
          <p:nvSpPr>
            <p:cNvPr id="2" name="TextBox 1">
              <a:extLst>
                <a:ext uri="{FF2B5EF4-FFF2-40B4-BE49-F238E27FC236}">
                  <a16:creationId xmlns:a16="http://schemas.microsoft.com/office/drawing/2014/main" id="{A7062FFC-330B-460E-9B14-90FD1A0FB1D1}"/>
                </a:ext>
              </a:extLst>
            </p:cNvPr>
            <p:cNvSpPr txBox="1"/>
            <p:nvPr/>
          </p:nvSpPr>
          <p:spPr>
            <a:xfrm>
              <a:off x="10949229" y="2934079"/>
              <a:ext cx="2433680" cy="523220"/>
            </a:xfrm>
            <a:prstGeom prst="rect">
              <a:avLst/>
            </a:prstGeom>
            <a:noFill/>
            <a:ln w="25400">
              <a:noFill/>
            </a:ln>
          </p:spPr>
          <p:txBody>
            <a:bodyPr wrap="none" rtlCol="0">
              <a:spAutoFit/>
            </a:bodyPr>
            <a:lstStyle/>
            <a:p>
              <a:r>
                <a:rPr lang="en-US" sz="2800">
                  <a:ln w="28575">
                    <a:solidFill>
                      <a:schemeClr val="tx1"/>
                    </a:solidFill>
                  </a:ln>
                  <a:latin typeface="Bangers" pitchFamily="2" charset="0"/>
                </a:rPr>
                <a:t>DOMISILI TERDEKAT</a:t>
              </a:r>
              <a:endParaRPr lang="en-ID" sz="2800">
                <a:ln w="28575">
                  <a:solidFill>
                    <a:schemeClr val="tx1"/>
                  </a:solidFill>
                </a:ln>
                <a:latin typeface="Bangers" pitchFamily="2" charset="0"/>
              </a:endParaRPr>
            </a:p>
          </p:txBody>
        </p:sp>
        <p:sp>
          <p:nvSpPr>
            <p:cNvPr id="65" name="TextBox 64">
              <a:extLst>
                <a:ext uri="{FF2B5EF4-FFF2-40B4-BE49-F238E27FC236}">
                  <a16:creationId xmlns:a16="http://schemas.microsoft.com/office/drawing/2014/main" id="{8DC6496A-F74F-4368-A1E0-2109B757F505}"/>
                </a:ext>
              </a:extLst>
            </p:cNvPr>
            <p:cNvSpPr txBox="1"/>
            <p:nvPr/>
          </p:nvSpPr>
          <p:spPr>
            <a:xfrm>
              <a:off x="10965415" y="2946675"/>
              <a:ext cx="2504212" cy="523220"/>
            </a:xfrm>
            <a:prstGeom prst="rect">
              <a:avLst/>
            </a:prstGeom>
            <a:noFill/>
          </p:spPr>
          <p:txBody>
            <a:bodyPr wrap="none" rtlCol="0">
              <a:spAutoFit/>
            </a:bodyPr>
            <a:lstStyle/>
            <a:p>
              <a:r>
                <a:rPr lang="en-US" sz="2700">
                  <a:solidFill>
                    <a:schemeClr val="bg1"/>
                  </a:solidFill>
                  <a:latin typeface="Bangers" pitchFamily="2" charset="0"/>
                </a:rPr>
                <a:t>DOMISILI  TERDEKAT</a:t>
              </a:r>
              <a:endParaRPr lang="en-ID" sz="2700">
                <a:solidFill>
                  <a:schemeClr val="bg1"/>
                </a:solidFill>
                <a:latin typeface="Bangers" pitchFamily="2" charset="0"/>
              </a:endParaRPr>
            </a:p>
          </p:txBody>
        </p:sp>
      </p:grpSp>
      <p:pic>
        <p:nvPicPr>
          <p:cNvPr id="66" name="Picture 65">
            <a:extLst>
              <a:ext uri="{FF2B5EF4-FFF2-40B4-BE49-F238E27FC236}">
                <a16:creationId xmlns:a16="http://schemas.microsoft.com/office/drawing/2014/main" id="{42FEAA29-ACB6-42C0-B8FB-C070819E3C7B}"/>
              </a:ext>
            </a:extLst>
          </p:cNvPr>
          <p:cNvPicPr>
            <a:picLocks noChangeAspect="1"/>
          </p:cNvPicPr>
          <p:nvPr/>
        </p:nvPicPr>
        <p:blipFill rotWithShape="1">
          <a:blip r:embed="rId11"/>
          <a:srcRect l="32069" t="3806" r="50850" b="79946"/>
          <a:stretch/>
        </p:blipFill>
        <p:spPr>
          <a:xfrm>
            <a:off x="6165727" y="894726"/>
            <a:ext cx="1808871" cy="468515"/>
          </a:xfrm>
          <a:prstGeom prst="rect">
            <a:avLst/>
          </a:prstGeom>
        </p:spPr>
      </p:pic>
      <p:pic>
        <p:nvPicPr>
          <p:cNvPr id="67" name="Picture 66">
            <a:extLst>
              <a:ext uri="{FF2B5EF4-FFF2-40B4-BE49-F238E27FC236}">
                <a16:creationId xmlns:a16="http://schemas.microsoft.com/office/drawing/2014/main" id="{38D0B741-167D-498F-877C-278B01951939}"/>
              </a:ext>
            </a:extLst>
          </p:cNvPr>
          <p:cNvPicPr>
            <a:picLocks noChangeAspect="1"/>
          </p:cNvPicPr>
          <p:nvPr/>
        </p:nvPicPr>
        <p:blipFill rotWithShape="1">
          <a:blip r:embed="rId11"/>
          <a:srcRect l="74248" t="3806" r="10238" b="77239"/>
          <a:stretch/>
        </p:blipFill>
        <p:spPr>
          <a:xfrm>
            <a:off x="919293" y="930218"/>
            <a:ext cx="1642924" cy="546583"/>
          </a:xfrm>
          <a:prstGeom prst="rect">
            <a:avLst/>
          </a:prstGeom>
        </p:spPr>
      </p:pic>
      <p:sp>
        <p:nvSpPr>
          <p:cNvPr id="52" name="TextBox 51">
            <a:extLst>
              <a:ext uri="{FF2B5EF4-FFF2-40B4-BE49-F238E27FC236}">
                <a16:creationId xmlns:a16="http://schemas.microsoft.com/office/drawing/2014/main" id="{F13C80F4-57F8-4D9A-B951-84DB2999F5D9}"/>
              </a:ext>
            </a:extLst>
          </p:cNvPr>
          <p:cNvSpPr txBox="1"/>
          <p:nvPr/>
        </p:nvSpPr>
        <p:spPr>
          <a:xfrm>
            <a:off x="648534" y="2759628"/>
            <a:ext cx="4236919" cy="1840504"/>
          </a:xfrm>
          <a:prstGeom prst="rect">
            <a:avLst/>
          </a:prstGeom>
          <a:noFill/>
        </p:spPr>
        <p:txBody>
          <a:bodyPr wrap="square">
            <a:spAutoFit/>
          </a:bodyPr>
          <a:lstStyle>
            <a:defPPr>
              <a:defRPr lang="en-US"/>
            </a:defPPr>
            <a:lvl1pPr marR="0" lvl="0" indent="0" algn="ctr" defTabSz="914126" fontAlgn="auto">
              <a:lnSpc>
                <a:spcPct val="85000"/>
              </a:lnSpc>
              <a:spcBef>
                <a:spcPts val="0"/>
              </a:spcBef>
              <a:spcAft>
                <a:spcPts val="0"/>
              </a:spcAft>
              <a:buClrTx/>
              <a:buSzTx/>
              <a:buFontTx/>
              <a:buNone/>
              <a:tabLst/>
              <a:defRPr kumimoji="0" sz="2000" b="0" i="0" u="none" strike="noStrike" cap="none" spc="0" normalizeH="0" baseline="0">
                <a:ln>
                  <a:noFill/>
                </a:ln>
                <a:solidFill>
                  <a:prstClr val="black"/>
                </a:solidFill>
                <a:effectLst/>
                <a:uLnTx/>
                <a:uFillTx/>
                <a:latin typeface="Bahnschrift Condensed"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563" lvl="0" indent="-182563" algn="l">
              <a:buFont typeface="Arial" panose="020B0604020202020204" pitchFamily="34" charset="0"/>
              <a:buChar char="•"/>
              <a:defRPr/>
            </a:pPr>
            <a:r>
              <a:rPr lang="en-US" sz="1600" b="1">
                <a:solidFill>
                  <a:schemeClr val="tx1"/>
                </a:solidFill>
                <a:latin typeface="Arial" panose="020B0604020202020204" pitchFamily="34" charset="0"/>
                <a:cs typeface="Arial" panose="020B0604020202020204" pitchFamily="34" charset="0"/>
              </a:rPr>
              <a:t>Nilai Akhir</a:t>
            </a:r>
          </a:p>
          <a:p>
            <a:pPr marL="742950" lvl="1" indent="-285750">
              <a:buFont typeface="Wingdings" panose="05000000000000000000" pitchFamily="2" charset="2"/>
              <a:buChar char="ü"/>
              <a:defRPr/>
            </a:pPr>
            <a:r>
              <a:rPr lang="en-US" sz="1400" b="1">
                <a:solidFill>
                  <a:schemeClr val="tx1"/>
                </a:solidFill>
                <a:latin typeface="Arial" panose="020B0604020202020204" pitchFamily="34" charset="0"/>
                <a:cs typeface="Arial" panose="020B0604020202020204" pitchFamily="34" charset="0"/>
              </a:rPr>
              <a:t>NA = (50% x NR) + (50% x NTKA) + NK + NO</a:t>
            </a:r>
          </a:p>
          <a:p>
            <a:pPr marL="0" lvl="1">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Keterangan</a:t>
            </a:r>
          </a:p>
          <a:p>
            <a:pPr marL="285750" lvl="1" indent="-285750">
              <a:buFont typeface="Arial" panose="020B0604020202020204" pitchFamily="34" charset="0"/>
              <a:buChar char="•"/>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NA	:	Nilai Akhir</a:t>
            </a:r>
          </a:p>
          <a:p>
            <a:pPr marL="285750" lvl="1" indent="-285750">
              <a:buFont typeface="Arial" panose="020B0604020202020204" pitchFamily="34" charset="0"/>
              <a:buChar char="•"/>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NR	:	Nilai Rata-rata Nilai Rapor</a:t>
            </a:r>
          </a:p>
          <a:p>
            <a:pPr marL="285750" lvl="1" indent="-285750">
              <a:buFont typeface="Arial" panose="020B0604020202020204" pitchFamily="34" charset="0"/>
              <a:buChar char="•"/>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NTKA	:	Nilai Rata-rata TKA</a:t>
            </a:r>
          </a:p>
          <a:p>
            <a:pPr marL="285750" lvl="1" indent="-285750">
              <a:buFont typeface="Arial" panose="020B0604020202020204" pitchFamily="34" charset="0"/>
              <a:buChar char="•"/>
              <a:tabLst>
                <a:tab pos="989013" algn="l"/>
                <a:tab pos="1163638" algn="l"/>
              </a:tabLst>
              <a:defRPr/>
            </a:pPr>
            <a:r>
              <a:rPr lang="en-US" sz="1200">
                <a:solidFill>
                  <a:schemeClr val="tx1"/>
                </a:solidFill>
                <a:latin typeface="Arial" panose="020B0604020202020204" pitchFamily="34" charset="0"/>
                <a:cs typeface="Arial" panose="020B0604020202020204" pitchFamily="34" charset="0"/>
              </a:rPr>
              <a:t>NK	:	Nilai Prestasi/Kejuaraan</a:t>
            </a:r>
          </a:p>
          <a:p>
            <a:pPr marL="285750" lvl="1" indent="-285750">
              <a:buFont typeface="Arial" panose="020B0604020202020204" pitchFamily="34" charset="0"/>
              <a:buChar char="•"/>
              <a:tabLst>
                <a:tab pos="989013" algn="l"/>
                <a:tab pos="1163638" algn="l"/>
              </a:tabLst>
              <a:defRPr/>
            </a:pPr>
            <a:r>
              <a:rPr lang="en-US" sz="1200">
                <a:latin typeface="Arial" panose="020B0604020202020204" pitchFamily="34" charset="0"/>
                <a:cs typeface="Arial" panose="020B0604020202020204" pitchFamily="34" charset="0"/>
              </a:rPr>
              <a:t>NO	:	Nilai Organisasi</a:t>
            </a:r>
            <a:endParaRPr lang="en-US" sz="120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C66706A-3B6C-4649-A886-5B1F31FE9D1D}"/>
              </a:ext>
            </a:extLst>
          </p:cNvPr>
          <p:cNvPicPr>
            <a:picLocks noChangeAspect="1"/>
          </p:cNvPicPr>
          <p:nvPr/>
        </p:nvPicPr>
        <p:blipFill>
          <a:blip r:embed="rId12"/>
          <a:stretch>
            <a:fillRect/>
          </a:stretch>
        </p:blipFill>
        <p:spPr>
          <a:xfrm>
            <a:off x="312199" y="4600132"/>
            <a:ext cx="4094869" cy="1604963"/>
          </a:xfrm>
          <a:prstGeom prst="rect">
            <a:avLst/>
          </a:prstGeom>
        </p:spPr>
      </p:pic>
    </p:spTree>
    <p:extLst>
      <p:ext uri="{BB962C8B-B14F-4D97-AF65-F5344CB8AC3E}">
        <p14:creationId xmlns:p14="http://schemas.microsoft.com/office/powerpoint/2010/main" val="239807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2896B-A430-4E16-9A2D-B1C07ADE4101}"/>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25000"/>
          <a:stretch/>
        </p:blipFill>
        <p:spPr>
          <a:xfrm>
            <a:off x="1" y="-1"/>
            <a:ext cx="12192000" cy="6858001"/>
          </a:xfrm>
          <a:prstGeom prst="rect">
            <a:avLst/>
          </a:prstGeom>
        </p:spPr>
      </p:pic>
      <p:sp>
        <p:nvSpPr>
          <p:cNvPr id="7" name="Rectangle 6">
            <a:extLst>
              <a:ext uri="{FF2B5EF4-FFF2-40B4-BE49-F238E27FC236}">
                <a16:creationId xmlns:a16="http://schemas.microsoft.com/office/drawing/2014/main" id="{3A275BD2-EBBA-4D0F-8E3C-B4A390D54F44}"/>
              </a:ext>
            </a:extLst>
          </p:cNvPr>
          <p:cNvSpPr/>
          <p:nvPr/>
        </p:nvSpPr>
        <p:spPr>
          <a:xfrm>
            <a:off x="0" y="0"/>
            <a:ext cx="12192000" cy="6858000"/>
          </a:xfrm>
          <a:prstGeom prst="rect">
            <a:avLst/>
          </a:prstGeom>
          <a:gradFill flip="none" rotWithShape="1">
            <a:gsLst>
              <a:gs pos="0">
                <a:srgbClr val="00B050"/>
              </a:gs>
              <a:gs pos="100000">
                <a:schemeClr val="tx1">
                  <a:alpha val="67000"/>
                </a:schemeClr>
              </a:gs>
            </a:gsLst>
            <a:path path="circle">
              <a:fillToRect l="50000" t="-80000" r="50000" b="18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EAB61A93-AC72-4409-8501-E713CAFE7ECF}"/>
              </a:ext>
            </a:extLst>
          </p:cNvPr>
          <p:cNvSpPr/>
          <p:nvPr/>
        </p:nvSpPr>
        <p:spPr>
          <a:xfrm>
            <a:off x="590924" y="1647820"/>
            <a:ext cx="4606290" cy="720197"/>
          </a:xfrm>
          <a:prstGeom prst="rect">
            <a:avLst/>
          </a:prstGeom>
        </p:spPr>
        <p:txBody>
          <a:bodyPr wrap="square">
            <a:spAutoFit/>
          </a:bodyPr>
          <a:lstStyle/>
          <a:p>
            <a:pPr marL="0" marR="0" lvl="1" indent="0" algn="ctr" defTabSz="914400" rtl="0" eaLnBrk="1" fontAlgn="auto" latinLnBrk="0" hangingPunct="1">
              <a:lnSpc>
                <a:spcPct val="85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Penerimaan Murid Baru dilaksanakan melalui Seleksi:</a:t>
            </a:r>
            <a:endParaRPr kumimoji="0" lang="id-ID"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3D42ED75-3B69-4420-82D4-9186D5B11377}"/>
              </a:ext>
            </a:extLst>
          </p:cNvPr>
          <p:cNvGrpSpPr/>
          <p:nvPr/>
        </p:nvGrpSpPr>
        <p:grpSpPr>
          <a:xfrm>
            <a:off x="71515" y="2250139"/>
            <a:ext cx="5482139" cy="4419338"/>
            <a:chOff x="5332692" y="689658"/>
            <a:chExt cx="6339016" cy="5110096"/>
          </a:xfrm>
        </p:grpSpPr>
        <p:pic>
          <p:nvPicPr>
            <p:cNvPr id="28" name="Picture 27">
              <a:extLst>
                <a:ext uri="{FF2B5EF4-FFF2-40B4-BE49-F238E27FC236}">
                  <a16:creationId xmlns:a16="http://schemas.microsoft.com/office/drawing/2014/main" id="{41CE1525-A10B-45A8-B63C-7A0BECBB9183}"/>
                </a:ext>
              </a:extLst>
            </p:cNvPr>
            <p:cNvPicPr>
              <a:picLocks noChangeAspect="1"/>
            </p:cNvPicPr>
            <p:nvPr/>
          </p:nvPicPr>
          <p:blipFill>
            <a:blip r:embed="rId3"/>
            <a:stretch>
              <a:fillRect/>
            </a:stretch>
          </p:blipFill>
          <p:spPr>
            <a:xfrm>
              <a:off x="5691893" y="1020262"/>
              <a:ext cx="5620614" cy="3272578"/>
            </a:xfrm>
            <a:prstGeom prst="rect">
              <a:avLst/>
            </a:prstGeom>
          </p:spPr>
        </p:pic>
        <p:pic>
          <p:nvPicPr>
            <p:cNvPr id="32" name="Picture 31">
              <a:extLst>
                <a:ext uri="{FF2B5EF4-FFF2-40B4-BE49-F238E27FC236}">
                  <a16:creationId xmlns:a16="http://schemas.microsoft.com/office/drawing/2014/main" id="{F24B6DCB-1F9A-4F5F-90D0-EF47C61F2D55}"/>
                </a:ext>
              </a:extLst>
            </p:cNvPr>
            <p:cNvPicPr preferRelativeResize="0"/>
            <p:nvPr/>
          </p:nvPicPr>
          <p:blipFill rotWithShape="1">
            <a:blip r:embed="rId4">
              <a:alphaModFix/>
            </a:blip>
            <a:srcRect l="14341" t="14077" r="14341" b="12946"/>
            <a:stretch/>
          </p:blipFill>
          <p:spPr>
            <a:xfrm>
              <a:off x="5332692" y="689658"/>
              <a:ext cx="6339016" cy="5110096"/>
            </a:xfrm>
            <a:custGeom>
              <a:avLst/>
              <a:gdLst>
                <a:gd name="connsiteX0" fmla="*/ 232749 w 3359375"/>
                <a:gd name="connsiteY0" fmla="*/ 222399 h 3173375"/>
                <a:gd name="connsiteX1" fmla="*/ 232749 w 3359375"/>
                <a:gd name="connsiteY1" fmla="*/ 2094742 h 3173375"/>
                <a:gd name="connsiteX2" fmla="*/ 3106578 w 3359375"/>
                <a:gd name="connsiteY2" fmla="*/ 2094742 h 3173375"/>
                <a:gd name="connsiteX3" fmla="*/ 3106578 w 3359375"/>
                <a:gd name="connsiteY3" fmla="*/ 222399 h 3173375"/>
                <a:gd name="connsiteX4" fmla="*/ 0 w 3359375"/>
                <a:gd name="connsiteY4" fmla="*/ 0 h 3173375"/>
                <a:gd name="connsiteX5" fmla="*/ 3359375 w 3359375"/>
                <a:gd name="connsiteY5" fmla="*/ 0 h 3173375"/>
                <a:gd name="connsiteX6" fmla="*/ 3359375 w 3359375"/>
                <a:gd name="connsiteY6" fmla="*/ 3173375 h 3173375"/>
                <a:gd name="connsiteX7" fmla="*/ 0 w 3359375"/>
                <a:gd name="connsiteY7" fmla="*/ 3173375 h 317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9375" h="3173375">
                  <a:moveTo>
                    <a:pt x="232749" y="222399"/>
                  </a:moveTo>
                  <a:lnTo>
                    <a:pt x="232749" y="2094742"/>
                  </a:lnTo>
                  <a:lnTo>
                    <a:pt x="3106578" y="2094742"/>
                  </a:lnTo>
                  <a:lnTo>
                    <a:pt x="3106578" y="222399"/>
                  </a:lnTo>
                  <a:close/>
                  <a:moveTo>
                    <a:pt x="0" y="0"/>
                  </a:moveTo>
                  <a:lnTo>
                    <a:pt x="3359375" y="0"/>
                  </a:lnTo>
                  <a:lnTo>
                    <a:pt x="3359375" y="3173375"/>
                  </a:lnTo>
                  <a:lnTo>
                    <a:pt x="0" y="3173375"/>
                  </a:lnTo>
                  <a:close/>
                </a:path>
              </a:pathLst>
            </a:custGeom>
            <a:noFill/>
            <a:ln>
              <a:noFill/>
            </a:ln>
          </p:spPr>
        </p:pic>
      </p:grpSp>
      <p:sp>
        <p:nvSpPr>
          <p:cNvPr id="37" name="Rectangle 36">
            <a:extLst>
              <a:ext uri="{FF2B5EF4-FFF2-40B4-BE49-F238E27FC236}">
                <a16:creationId xmlns:a16="http://schemas.microsoft.com/office/drawing/2014/main" id="{F9EEAC41-C6A9-4885-8F67-490E93692307}"/>
              </a:ext>
            </a:extLst>
          </p:cNvPr>
          <p:cNvSpPr/>
          <p:nvPr/>
        </p:nvSpPr>
        <p:spPr>
          <a:xfrm>
            <a:off x="5334000" y="2455215"/>
            <a:ext cx="4377095" cy="2421583"/>
          </a:xfrm>
          <a:prstGeom prst="rect">
            <a:avLst/>
          </a:prstGeom>
          <a:solidFill>
            <a:srgbClr val="2594A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SEPUTAR PRESTASI</a:t>
            </a:r>
            <a:endParaRPr kumimoji="0" lang="id-ID" sz="4400" b="1" i="0" u="none" strike="noStrike" kern="1200" cap="none"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29" name="Group 28">
            <a:extLst>
              <a:ext uri="{FF2B5EF4-FFF2-40B4-BE49-F238E27FC236}">
                <a16:creationId xmlns:a16="http://schemas.microsoft.com/office/drawing/2014/main" id="{2B9DEE99-A796-497C-88EA-FED909C04AE1}"/>
              </a:ext>
            </a:extLst>
          </p:cNvPr>
          <p:cNvGrpSpPr/>
          <p:nvPr/>
        </p:nvGrpSpPr>
        <p:grpSpPr>
          <a:xfrm>
            <a:off x="0" y="-1915"/>
            <a:ext cx="12192001" cy="6864647"/>
            <a:chOff x="0" y="-1915"/>
            <a:chExt cx="12192001" cy="6864647"/>
          </a:xfrm>
        </p:grpSpPr>
        <p:pic>
          <p:nvPicPr>
            <p:cNvPr id="30" name="Picture 29">
              <a:extLst>
                <a:ext uri="{FF2B5EF4-FFF2-40B4-BE49-F238E27FC236}">
                  <a16:creationId xmlns:a16="http://schemas.microsoft.com/office/drawing/2014/main" id="{1DED5B24-7D01-47FE-830A-F6E6341E7B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31" name="Group 30">
              <a:extLst>
                <a:ext uri="{FF2B5EF4-FFF2-40B4-BE49-F238E27FC236}">
                  <a16:creationId xmlns:a16="http://schemas.microsoft.com/office/drawing/2014/main" id="{544664D7-02F1-4A1D-883C-DC918B4A4D7D}"/>
                </a:ext>
              </a:extLst>
            </p:cNvPr>
            <p:cNvGrpSpPr/>
            <p:nvPr/>
          </p:nvGrpSpPr>
          <p:grpSpPr>
            <a:xfrm>
              <a:off x="0" y="-1915"/>
              <a:ext cx="12192001" cy="6864647"/>
              <a:chOff x="0" y="-1915"/>
              <a:chExt cx="12192001" cy="6864647"/>
            </a:xfrm>
          </p:grpSpPr>
          <p:grpSp>
            <p:nvGrpSpPr>
              <p:cNvPr id="33" name="Group 32">
                <a:extLst>
                  <a:ext uri="{FF2B5EF4-FFF2-40B4-BE49-F238E27FC236}">
                    <a16:creationId xmlns:a16="http://schemas.microsoft.com/office/drawing/2014/main" id="{4C649C79-6B4B-418F-A574-6617D3F70EDD}"/>
                  </a:ext>
                </a:extLst>
              </p:cNvPr>
              <p:cNvGrpSpPr/>
              <p:nvPr/>
            </p:nvGrpSpPr>
            <p:grpSpPr>
              <a:xfrm>
                <a:off x="0" y="-1915"/>
                <a:ext cx="12192001" cy="6864647"/>
                <a:chOff x="0" y="-1915"/>
                <a:chExt cx="12192001" cy="6864647"/>
              </a:xfrm>
            </p:grpSpPr>
            <p:grpSp>
              <p:nvGrpSpPr>
                <p:cNvPr id="35" name="Group 34">
                  <a:extLst>
                    <a:ext uri="{FF2B5EF4-FFF2-40B4-BE49-F238E27FC236}">
                      <a16:creationId xmlns:a16="http://schemas.microsoft.com/office/drawing/2014/main" id="{D062C38E-80E2-42EB-AFAF-08D09EA793E0}"/>
                    </a:ext>
                  </a:extLst>
                </p:cNvPr>
                <p:cNvGrpSpPr/>
                <p:nvPr/>
              </p:nvGrpSpPr>
              <p:grpSpPr>
                <a:xfrm>
                  <a:off x="0" y="6099717"/>
                  <a:ext cx="12192001" cy="763015"/>
                  <a:chOff x="0" y="6099717"/>
                  <a:chExt cx="12192001" cy="763015"/>
                </a:xfrm>
              </p:grpSpPr>
              <p:sp>
                <p:nvSpPr>
                  <p:cNvPr id="43" name="Isosceles Triangle 42">
                    <a:extLst>
                      <a:ext uri="{FF2B5EF4-FFF2-40B4-BE49-F238E27FC236}">
                        <a16:creationId xmlns:a16="http://schemas.microsoft.com/office/drawing/2014/main" id="{7EE42B33-8AEF-4628-A529-5CF2D8E5A832}"/>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96036A54-B7ED-41D5-84BD-C26974BF97F8}"/>
                      </a:ext>
                    </a:extLst>
                  </p:cNvPr>
                  <p:cNvGrpSpPr/>
                  <p:nvPr/>
                </p:nvGrpSpPr>
                <p:grpSpPr>
                  <a:xfrm flipH="1">
                    <a:off x="11489474" y="6099717"/>
                    <a:ext cx="702527" cy="758283"/>
                    <a:chOff x="4661210" y="3428999"/>
                    <a:chExt cx="1045616" cy="875372"/>
                  </a:xfrm>
                </p:grpSpPr>
                <p:sp>
                  <p:nvSpPr>
                    <p:cNvPr id="46" name="Isosceles Triangle 45">
                      <a:extLst>
                        <a:ext uri="{FF2B5EF4-FFF2-40B4-BE49-F238E27FC236}">
                          <a16:creationId xmlns:a16="http://schemas.microsoft.com/office/drawing/2014/main" id="{6C2F6FED-B64A-47A6-8006-953578237944}"/>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46">
                      <a:extLst>
                        <a:ext uri="{FF2B5EF4-FFF2-40B4-BE49-F238E27FC236}">
                          <a16:creationId xmlns:a16="http://schemas.microsoft.com/office/drawing/2014/main" id="{8A15EBE7-3460-406B-9C38-19596D95EB2B}"/>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Isosceles Triangle 5">
                      <a:extLst>
                        <a:ext uri="{FF2B5EF4-FFF2-40B4-BE49-F238E27FC236}">
                          <a16:creationId xmlns:a16="http://schemas.microsoft.com/office/drawing/2014/main" id="{AE51F07B-7579-4151-9EEA-DA8D75C91CBE}"/>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Freeform: Shape 44">
                    <a:extLst>
                      <a:ext uri="{FF2B5EF4-FFF2-40B4-BE49-F238E27FC236}">
                        <a16:creationId xmlns:a16="http://schemas.microsoft.com/office/drawing/2014/main" id="{5BBE6A59-5C7D-4369-8D9A-C2C89698C235}"/>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EF7CBC1-C1BE-462B-AE9F-2811221A6C90}"/>
                    </a:ext>
                  </a:extLst>
                </p:cNvPr>
                <p:cNvGrpSpPr/>
                <p:nvPr/>
              </p:nvGrpSpPr>
              <p:grpSpPr>
                <a:xfrm>
                  <a:off x="174172" y="-1915"/>
                  <a:ext cx="10310948" cy="543017"/>
                  <a:chOff x="174172" y="56628"/>
                  <a:chExt cx="10310948" cy="543017"/>
                </a:xfrm>
              </p:grpSpPr>
              <p:sp>
                <p:nvSpPr>
                  <p:cNvPr id="39" name="Freeform: Shape 38">
                    <a:extLst>
                      <a:ext uri="{FF2B5EF4-FFF2-40B4-BE49-F238E27FC236}">
                        <a16:creationId xmlns:a16="http://schemas.microsoft.com/office/drawing/2014/main" id="{8F2A1DA5-52C5-4413-951D-CBABBF57DAE4}"/>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3E249E5B-6328-4E5D-A98B-BDD938D39324}"/>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029BEC4E-3FF6-4A7E-B202-0F8C07F3EB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42" name="Picture 41">
                    <a:extLst>
                      <a:ext uri="{FF2B5EF4-FFF2-40B4-BE49-F238E27FC236}">
                        <a16:creationId xmlns:a16="http://schemas.microsoft.com/office/drawing/2014/main" id="{DD98DB4E-7AAB-4E1D-9810-7221F7A7C7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34" name="Picture 33">
                <a:extLst>
                  <a:ext uri="{FF2B5EF4-FFF2-40B4-BE49-F238E27FC236}">
                    <a16:creationId xmlns:a16="http://schemas.microsoft.com/office/drawing/2014/main" id="{372B1EC6-5587-40E0-896A-4AF493E56F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spTree>
    <p:extLst>
      <p:ext uri="{BB962C8B-B14F-4D97-AF65-F5344CB8AC3E}">
        <p14:creationId xmlns:p14="http://schemas.microsoft.com/office/powerpoint/2010/main" val="3589368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B71B9C-19D8-4677-95E9-C29FE0BC6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 y="13960"/>
            <a:ext cx="12192000" cy="6858000"/>
          </a:xfrm>
          <a:prstGeom prst="rect">
            <a:avLst/>
          </a:prstGeom>
        </p:spPr>
      </p:pic>
      <p:sp>
        <p:nvSpPr>
          <p:cNvPr id="33" name="Oval 32">
            <a:extLst>
              <a:ext uri="{FF2B5EF4-FFF2-40B4-BE49-F238E27FC236}">
                <a16:creationId xmlns:a16="http://schemas.microsoft.com/office/drawing/2014/main" id="{1AD631F0-1EC1-49F4-953F-79372FAEFF9C}"/>
              </a:ext>
            </a:extLst>
          </p:cNvPr>
          <p:cNvSpPr/>
          <p:nvPr/>
        </p:nvSpPr>
        <p:spPr>
          <a:xfrm rot="1273257">
            <a:off x="7722029" y="1451124"/>
            <a:ext cx="3742356" cy="4249354"/>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D" sz="1400"/>
          </a:p>
        </p:txBody>
      </p:sp>
      <p:pic>
        <p:nvPicPr>
          <p:cNvPr id="9" name="Picture 8">
            <a:extLst>
              <a:ext uri="{FF2B5EF4-FFF2-40B4-BE49-F238E27FC236}">
                <a16:creationId xmlns:a16="http://schemas.microsoft.com/office/drawing/2014/main" id="{531ABB20-072B-4B92-AD54-B641E4A13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207" y="1840120"/>
            <a:ext cx="7810500" cy="5207000"/>
          </a:xfrm>
          <a:prstGeom prst="rect">
            <a:avLst/>
          </a:prstGeom>
        </p:spPr>
      </p:pic>
      <p:sp>
        <p:nvSpPr>
          <p:cNvPr id="7" name="TextBox 6">
            <a:extLst>
              <a:ext uri="{FF2B5EF4-FFF2-40B4-BE49-F238E27FC236}">
                <a16:creationId xmlns:a16="http://schemas.microsoft.com/office/drawing/2014/main" id="{2884CF76-A1DF-4CE5-9DB8-E8478C3CD00C}"/>
              </a:ext>
            </a:extLst>
          </p:cNvPr>
          <p:cNvSpPr txBox="1"/>
          <p:nvPr/>
        </p:nvSpPr>
        <p:spPr>
          <a:xfrm>
            <a:off x="838200" y="1022056"/>
            <a:ext cx="6858000" cy="1785104"/>
          </a:xfrm>
          <a:prstGeom prst="rect">
            <a:avLst/>
          </a:prstGeom>
          <a:noFill/>
        </p:spPr>
        <p:txBody>
          <a:bodyPr wrap="square" rtlCol="0">
            <a:spAutoFit/>
          </a:bodyPr>
          <a:lstStyle/>
          <a:p>
            <a:pPr>
              <a:spcAft>
                <a:spcPts val="1200"/>
              </a:spcAft>
            </a:pPr>
            <a:r>
              <a:rPr lang="en-US" sz="2000" b="1">
                <a:solidFill>
                  <a:schemeClr val="bg1"/>
                </a:solidFill>
                <a:latin typeface="Arial" panose="020B0604020202020204" pitchFamily="34" charset="0"/>
                <a:cs typeface="Arial" panose="020B0604020202020204" pitchFamily="34" charset="0"/>
              </a:rPr>
              <a:t>Piagam Prestasi Berjenjang </a:t>
            </a:r>
            <a:r>
              <a:rPr lang="en-US" sz="2000" b="1">
                <a:highlight>
                  <a:srgbClr val="FFFF00"/>
                </a:highlight>
                <a:latin typeface="Arial" panose="020B0604020202020204" pitchFamily="34" charset="0"/>
                <a:cs typeface="Arial" panose="020B0604020202020204" pitchFamily="34" charset="0"/>
              </a:rPr>
              <a:t>tidak dipersyaratkan untuk kurasi</a:t>
            </a:r>
          </a:p>
          <a:p>
            <a:pPr>
              <a:spcAft>
                <a:spcPts val="1200"/>
              </a:spcAft>
            </a:pPr>
            <a:r>
              <a:rPr lang="en-US" sz="2000" b="1">
                <a:solidFill>
                  <a:schemeClr val="bg1"/>
                </a:solidFill>
                <a:latin typeface="Arial" panose="020B0604020202020204" pitchFamily="34" charset="0"/>
                <a:cs typeface="Arial" panose="020B0604020202020204" pitchFamily="34" charset="0"/>
              </a:rPr>
              <a:t>Piagam Prestasi Tidak Berjenjang yang dikurasi </a:t>
            </a:r>
            <a:r>
              <a:rPr lang="en-US" sz="2000">
                <a:solidFill>
                  <a:schemeClr val="bg1"/>
                </a:solidFill>
                <a:latin typeface="Arial" panose="020B0604020202020204" pitchFamily="34" charset="0"/>
                <a:cs typeface="Arial" panose="020B0604020202020204" pitchFamily="34" charset="0"/>
              </a:rPr>
              <a:t>memiliki </a:t>
            </a:r>
            <a:r>
              <a:rPr lang="en-US" sz="2000" b="1">
                <a:highlight>
                  <a:srgbClr val="FFFF00"/>
                </a:highlight>
                <a:latin typeface="Arial" panose="020B0604020202020204" pitchFamily="34" charset="0"/>
                <a:cs typeface="Arial" panose="020B0604020202020204" pitchFamily="34" charset="0"/>
              </a:rPr>
              <a:t>bobot nilai yang lebih tinggi </a:t>
            </a:r>
            <a:r>
              <a:rPr lang="en-US" sz="2000">
                <a:solidFill>
                  <a:schemeClr val="bg1"/>
                </a:solidFill>
                <a:latin typeface="Arial" panose="020B0604020202020204" pitchFamily="34" charset="0"/>
                <a:cs typeface="Arial" panose="020B0604020202020204" pitchFamily="34" charset="0"/>
              </a:rPr>
              <a:t>dibanding Piagam Prestasi tidak berjenjang </a:t>
            </a:r>
            <a:r>
              <a:rPr lang="en-US" sz="2000" b="1">
                <a:highlight>
                  <a:srgbClr val="FFFF00"/>
                </a:highlight>
                <a:latin typeface="Arial" panose="020B0604020202020204" pitchFamily="34" charset="0"/>
                <a:cs typeface="Arial" panose="020B0604020202020204" pitchFamily="34" charset="0"/>
              </a:rPr>
              <a:t>yang tidak dikurasi</a:t>
            </a:r>
            <a:endParaRPr lang="en-ID" sz="2000" b="1">
              <a:highlight>
                <a:srgbClr val="FFFF00"/>
              </a:highligh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7436E44-2FE1-4EE0-AAD0-CC00930F2381}"/>
              </a:ext>
            </a:extLst>
          </p:cNvPr>
          <p:cNvPicPr>
            <a:picLocks noChangeAspect="1"/>
          </p:cNvPicPr>
          <p:nvPr/>
        </p:nvPicPr>
        <p:blipFill>
          <a:blip r:embed="rId4"/>
          <a:stretch>
            <a:fillRect/>
          </a:stretch>
        </p:blipFill>
        <p:spPr>
          <a:xfrm>
            <a:off x="455554" y="3804851"/>
            <a:ext cx="6920654" cy="2377324"/>
          </a:xfrm>
          <a:prstGeom prst="rect">
            <a:avLst/>
          </a:prstGeom>
        </p:spPr>
      </p:pic>
      <p:sp>
        <p:nvSpPr>
          <p:cNvPr id="6" name="Rectangle 5">
            <a:extLst>
              <a:ext uri="{FF2B5EF4-FFF2-40B4-BE49-F238E27FC236}">
                <a16:creationId xmlns:a16="http://schemas.microsoft.com/office/drawing/2014/main" id="{95FE2A00-C51D-4812-85C3-AE2C1C1EBAE6}"/>
              </a:ext>
            </a:extLst>
          </p:cNvPr>
          <p:cNvSpPr/>
          <p:nvPr/>
        </p:nvSpPr>
        <p:spPr>
          <a:xfrm>
            <a:off x="2104326" y="2875211"/>
            <a:ext cx="362310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800" b="1">
                <a:solidFill>
                  <a:srgbClr val="FFC000"/>
                </a:solidFill>
                <a:latin typeface="Arial Black" panose="020B0A04020102020204" pitchFamily="34" charset="0"/>
              </a:rPr>
              <a:t>BOBOT NILAI</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a:solidFill>
                  <a:srgbClr val="FFC000"/>
                </a:solidFill>
                <a:latin typeface="Arial Black" panose="020B0A04020102020204" pitchFamily="34" charset="0"/>
              </a:rPr>
              <a:t>PRESTASI BERJENJANG</a:t>
            </a:r>
            <a:endParaRPr kumimoji="0" lang="fi-FI" sz="2000" b="1" i="0" u="none" strike="noStrike" kern="1200" cap="none" spc="0" normalizeH="0" baseline="0" noProof="0">
              <a:ln>
                <a:noFill/>
              </a:ln>
              <a:solidFill>
                <a:srgbClr val="FFC000"/>
              </a:solidFill>
              <a:effectLst/>
              <a:uLnTx/>
              <a:uFillTx/>
              <a:latin typeface="Arial Black" panose="020B0A04020102020204" pitchFamily="34" charset="0"/>
              <a:ea typeface="+mn-ea"/>
              <a:cs typeface="+mn-cs"/>
            </a:endParaRPr>
          </a:p>
        </p:txBody>
      </p:sp>
      <p:grpSp>
        <p:nvGrpSpPr>
          <p:cNvPr id="12" name="Group 11">
            <a:extLst>
              <a:ext uri="{FF2B5EF4-FFF2-40B4-BE49-F238E27FC236}">
                <a16:creationId xmlns:a16="http://schemas.microsoft.com/office/drawing/2014/main" id="{B7D6B4E1-4A45-472E-9A4C-265FA7FC7990}"/>
              </a:ext>
            </a:extLst>
          </p:cNvPr>
          <p:cNvGrpSpPr/>
          <p:nvPr/>
        </p:nvGrpSpPr>
        <p:grpSpPr>
          <a:xfrm>
            <a:off x="0" y="-1915"/>
            <a:ext cx="12192001" cy="6864647"/>
            <a:chOff x="0" y="-1915"/>
            <a:chExt cx="12192001" cy="6864647"/>
          </a:xfrm>
        </p:grpSpPr>
        <p:pic>
          <p:nvPicPr>
            <p:cNvPr id="13" name="Picture 12">
              <a:extLst>
                <a:ext uri="{FF2B5EF4-FFF2-40B4-BE49-F238E27FC236}">
                  <a16:creationId xmlns:a16="http://schemas.microsoft.com/office/drawing/2014/main" id="{DF1AA66E-5AFB-4655-8F8A-DDAF6308CF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6748" y="42702"/>
              <a:ext cx="347394" cy="475642"/>
            </a:xfrm>
            <a:prstGeom prst="rect">
              <a:avLst/>
            </a:prstGeom>
          </p:spPr>
        </p:pic>
        <p:grpSp>
          <p:nvGrpSpPr>
            <p:cNvPr id="14" name="Group 13">
              <a:extLst>
                <a:ext uri="{FF2B5EF4-FFF2-40B4-BE49-F238E27FC236}">
                  <a16:creationId xmlns:a16="http://schemas.microsoft.com/office/drawing/2014/main" id="{CBEBB01B-CC8E-4C29-88F8-5CDDF92ECFB8}"/>
                </a:ext>
              </a:extLst>
            </p:cNvPr>
            <p:cNvGrpSpPr/>
            <p:nvPr/>
          </p:nvGrpSpPr>
          <p:grpSpPr>
            <a:xfrm>
              <a:off x="0" y="-1915"/>
              <a:ext cx="12192001" cy="6864647"/>
              <a:chOff x="0" y="-1915"/>
              <a:chExt cx="12192001" cy="6864647"/>
            </a:xfrm>
          </p:grpSpPr>
          <p:grpSp>
            <p:nvGrpSpPr>
              <p:cNvPr id="15" name="Group 14">
                <a:extLst>
                  <a:ext uri="{FF2B5EF4-FFF2-40B4-BE49-F238E27FC236}">
                    <a16:creationId xmlns:a16="http://schemas.microsoft.com/office/drawing/2014/main" id="{5142CD35-5995-416C-AFED-446BBC0CD234}"/>
                  </a:ext>
                </a:extLst>
              </p:cNvPr>
              <p:cNvGrpSpPr/>
              <p:nvPr/>
            </p:nvGrpSpPr>
            <p:grpSpPr>
              <a:xfrm>
                <a:off x="0" y="-1915"/>
                <a:ext cx="12192001" cy="6864647"/>
                <a:chOff x="0" y="-1915"/>
                <a:chExt cx="12192001" cy="6864647"/>
              </a:xfrm>
            </p:grpSpPr>
            <p:grpSp>
              <p:nvGrpSpPr>
                <p:cNvPr id="17" name="Group 16">
                  <a:extLst>
                    <a:ext uri="{FF2B5EF4-FFF2-40B4-BE49-F238E27FC236}">
                      <a16:creationId xmlns:a16="http://schemas.microsoft.com/office/drawing/2014/main" id="{0C8AC104-8129-45D3-99D6-B92FFE7A96E1}"/>
                    </a:ext>
                  </a:extLst>
                </p:cNvPr>
                <p:cNvGrpSpPr/>
                <p:nvPr/>
              </p:nvGrpSpPr>
              <p:grpSpPr>
                <a:xfrm>
                  <a:off x="0" y="6099717"/>
                  <a:ext cx="12192001" cy="763015"/>
                  <a:chOff x="0" y="6099717"/>
                  <a:chExt cx="12192001" cy="763015"/>
                </a:xfrm>
              </p:grpSpPr>
              <p:sp>
                <p:nvSpPr>
                  <p:cNvPr id="23" name="Isosceles Triangle 22">
                    <a:extLst>
                      <a:ext uri="{FF2B5EF4-FFF2-40B4-BE49-F238E27FC236}">
                        <a16:creationId xmlns:a16="http://schemas.microsoft.com/office/drawing/2014/main" id="{24431A55-113E-47FC-9680-963E296E0FE6}"/>
                      </a:ext>
                    </a:extLst>
                  </p:cNvPr>
                  <p:cNvSpPr/>
                  <p:nvPr/>
                </p:nvSpPr>
                <p:spPr>
                  <a:xfrm>
                    <a:off x="72272" y="6704049"/>
                    <a:ext cx="323654" cy="153951"/>
                  </a:xfrm>
                  <a:prstGeom prst="triangle">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67767F5-5088-4100-81AB-76B27A448563}"/>
                      </a:ext>
                    </a:extLst>
                  </p:cNvPr>
                  <p:cNvGrpSpPr/>
                  <p:nvPr/>
                </p:nvGrpSpPr>
                <p:grpSpPr>
                  <a:xfrm flipH="1">
                    <a:off x="11489474" y="6099717"/>
                    <a:ext cx="702527" cy="758283"/>
                    <a:chOff x="4661210" y="3428999"/>
                    <a:chExt cx="1045616" cy="875372"/>
                  </a:xfrm>
                </p:grpSpPr>
                <p:sp>
                  <p:nvSpPr>
                    <p:cNvPr id="26" name="Isosceles Triangle 25">
                      <a:extLst>
                        <a:ext uri="{FF2B5EF4-FFF2-40B4-BE49-F238E27FC236}">
                          <a16:creationId xmlns:a16="http://schemas.microsoft.com/office/drawing/2014/main" id="{85054CAC-4A59-49A2-9D0D-6725F57CAD87}"/>
                        </a:ext>
                      </a:extLst>
                    </p:cNvPr>
                    <p:cNvSpPr/>
                    <p:nvPr/>
                  </p:nvSpPr>
                  <p:spPr>
                    <a:xfrm rot="5400000">
                      <a:off x="4569212" y="3520997"/>
                      <a:ext cx="875371" cy="691375"/>
                    </a:xfrm>
                    <a:prstGeom prst="triangle">
                      <a:avLst/>
                    </a:pr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26">
                      <a:extLst>
                        <a:ext uri="{FF2B5EF4-FFF2-40B4-BE49-F238E27FC236}">
                          <a16:creationId xmlns:a16="http://schemas.microsoft.com/office/drawing/2014/main" id="{007D7926-8FB6-4C30-95DC-19E7C6887D2C}"/>
                        </a:ext>
                      </a:extLst>
                    </p:cNvPr>
                    <p:cNvSpPr/>
                    <p:nvPr/>
                  </p:nvSpPr>
                  <p:spPr>
                    <a:xfrm>
                      <a:off x="4661210" y="3683037"/>
                      <a:ext cx="925551" cy="621334"/>
                    </a:xfrm>
                    <a:prstGeom prst="triangle">
                      <a:avLst>
                        <a:gd name="adj" fmla="val 22807"/>
                      </a:avLst>
                    </a:pr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5">
                      <a:extLst>
                        <a:ext uri="{FF2B5EF4-FFF2-40B4-BE49-F238E27FC236}">
                          <a16:creationId xmlns:a16="http://schemas.microsoft.com/office/drawing/2014/main" id="{E42D0C4C-B6C2-476C-AC7B-5CE6316627ED}"/>
                        </a:ext>
                      </a:extLst>
                    </p:cNvPr>
                    <p:cNvSpPr/>
                    <p:nvPr/>
                  </p:nvSpPr>
                  <p:spPr>
                    <a:xfrm>
                      <a:off x="5352585" y="3652718"/>
                      <a:ext cx="354241" cy="473929"/>
                    </a:xfrm>
                    <a:custGeom>
                      <a:avLst/>
                      <a:gdLst>
                        <a:gd name="connsiteX0" fmla="*/ 0 w 683941"/>
                        <a:gd name="connsiteY0" fmla="*/ 875371 h 875371"/>
                        <a:gd name="connsiteX1" fmla="*/ 353967 w 683941"/>
                        <a:gd name="connsiteY1" fmla="*/ 0 h 875371"/>
                        <a:gd name="connsiteX2" fmla="*/ 683941 w 683941"/>
                        <a:gd name="connsiteY2" fmla="*/ 875371 h 875371"/>
                        <a:gd name="connsiteX3" fmla="*/ 0 w 683941"/>
                        <a:gd name="connsiteY3" fmla="*/ 875371 h 875371"/>
                        <a:gd name="connsiteX0" fmla="*/ 0 w 683941"/>
                        <a:gd name="connsiteY0" fmla="*/ 663497 h 875371"/>
                        <a:gd name="connsiteX1" fmla="*/ 353967 w 683941"/>
                        <a:gd name="connsiteY1" fmla="*/ 0 h 875371"/>
                        <a:gd name="connsiteX2" fmla="*/ 683941 w 683941"/>
                        <a:gd name="connsiteY2" fmla="*/ 875371 h 875371"/>
                        <a:gd name="connsiteX3" fmla="*/ 0 w 683941"/>
                        <a:gd name="connsiteY3" fmla="*/ 663497 h 875371"/>
                      </a:gdLst>
                      <a:ahLst/>
                      <a:cxnLst>
                        <a:cxn ang="0">
                          <a:pos x="connsiteX0" y="connsiteY0"/>
                        </a:cxn>
                        <a:cxn ang="0">
                          <a:pos x="connsiteX1" y="connsiteY1"/>
                        </a:cxn>
                        <a:cxn ang="0">
                          <a:pos x="connsiteX2" y="connsiteY2"/>
                        </a:cxn>
                        <a:cxn ang="0">
                          <a:pos x="connsiteX3" y="connsiteY3"/>
                        </a:cxn>
                      </a:cxnLst>
                      <a:rect l="l" t="t" r="r" b="b"/>
                      <a:pathLst>
                        <a:path w="683941" h="875371">
                          <a:moveTo>
                            <a:pt x="0" y="663497"/>
                          </a:moveTo>
                          <a:lnTo>
                            <a:pt x="353967" y="0"/>
                          </a:lnTo>
                          <a:lnTo>
                            <a:pt x="683941" y="875371"/>
                          </a:lnTo>
                          <a:lnTo>
                            <a:pt x="0" y="663497"/>
                          </a:lnTo>
                          <a:close/>
                        </a:path>
                      </a:pathLst>
                    </a:custGeom>
                    <a:solidFill>
                      <a:srgbClr val="25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Freeform: Shape 24">
                    <a:extLst>
                      <a:ext uri="{FF2B5EF4-FFF2-40B4-BE49-F238E27FC236}">
                        <a16:creationId xmlns:a16="http://schemas.microsoft.com/office/drawing/2014/main" id="{CC87CDBE-CDC6-407F-8CE1-4471DD98412C}"/>
                      </a:ext>
                    </a:extLst>
                  </p:cNvPr>
                  <p:cNvSpPr/>
                  <p:nvPr/>
                </p:nvSpPr>
                <p:spPr>
                  <a:xfrm>
                    <a:off x="0" y="6610956"/>
                    <a:ext cx="480660" cy="251776"/>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DF2A96D7-8012-46E6-8411-1CBF7F579CDA}"/>
                    </a:ext>
                  </a:extLst>
                </p:cNvPr>
                <p:cNvGrpSpPr/>
                <p:nvPr/>
              </p:nvGrpSpPr>
              <p:grpSpPr>
                <a:xfrm>
                  <a:off x="174172" y="-1915"/>
                  <a:ext cx="10310948" cy="543017"/>
                  <a:chOff x="174172" y="56628"/>
                  <a:chExt cx="10310948" cy="543017"/>
                </a:xfrm>
              </p:grpSpPr>
              <p:sp>
                <p:nvSpPr>
                  <p:cNvPr id="19" name="Freeform: Shape 18">
                    <a:extLst>
                      <a:ext uri="{FF2B5EF4-FFF2-40B4-BE49-F238E27FC236}">
                        <a16:creationId xmlns:a16="http://schemas.microsoft.com/office/drawing/2014/main" id="{E85EFC28-7875-4DE3-80E1-CCF8402D87A3}"/>
                      </a:ext>
                    </a:extLst>
                  </p:cNvPr>
                  <p:cNvSpPr/>
                  <p:nvPr/>
                </p:nvSpPr>
                <p:spPr>
                  <a:xfrm rot="10800000">
                    <a:off x="1587943" y="56628"/>
                    <a:ext cx="702526" cy="367992"/>
                  </a:xfrm>
                  <a:custGeom>
                    <a:avLst/>
                    <a:gdLst>
                      <a:gd name="connsiteX0" fmla="*/ 1873405 w 1873405"/>
                      <a:gd name="connsiteY0" fmla="*/ 1103970 h 1103970"/>
                      <a:gd name="connsiteX1" fmla="*/ 1352743 w 1873405"/>
                      <a:gd name="connsiteY1" fmla="*/ 1103970 h 1103970"/>
                      <a:gd name="connsiteX2" fmla="*/ 936703 w 1873405"/>
                      <a:gd name="connsiteY2" fmla="*/ 613637 h 1103970"/>
                      <a:gd name="connsiteX3" fmla="*/ 520663 w 1873405"/>
                      <a:gd name="connsiteY3" fmla="*/ 1103970 h 1103970"/>
                      <a:gd name="connsiteX4" fmla="*/ 0 w 1873405"/>
                      <a:gd name="connsiteY4" fmla="*/ 1103970 h 1103970"/>
                      <a:gd name="connsiteX5" fmla="*/ 936703 w 1873405"/>
                      <a:gd name="connsiteY5" fmla="*/ 0 h 11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05" h="1103970">
                        <a:moveTo>
                          <a:pt x="1873405" y="1103970"/>
                        </a:moveTo>
                        <a:lnTo>
                          <a:pt x="1352743" y="1103970"/>
                        </a:lnTo>
                        <a:lnTo>
                          <a:pt x="936703" y="613637"/>
                        </a:lnTo>
                        <a:lnTo>
                          <a:pt x="520663" y="1103970"/>
                        </a:lnTo>
                        <a:lnTo>
                          <a:pt x="0" y="1103970"/>
                        </a:lnTo>
                        <a:lnTo>
                          <a:pt x="936703" y="0"/>
                        </a:lnTo>
                        <a:close/>
                      </a:path>
                    </a:pathLst>
                  </a:custGeom>
                  <a:solidFill>
                    <a:srgbClr val="F0B9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05BF468E-2846-4436-8059-3201FA2B99B0}"/>
                      </a:ext>
                    </a:extLst>
                  </p:cNvPr>
                  <p:cNvCxnSpPr>
                    <a:cxnSpLocks/>
                  </p:cNvCxnSpPr>
                  <p:nvPr/>
                </p:nvCxnSpPr>
                <p:spPr>
                  <a:xfrm>
                    <a:off x="2203268" y="158371"/>
                    <a:ext cx="82818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4E88BA3-EE8C-4636-9E5C-F5F7CC1F92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448" y="139331"/>
                    <a:ext cx="900531" cy="460314"/>
                  </a:xfrm>
                  <a:prstGeom prst="rect">
                    <a:avLst/>
                  </a:prstGeom>
                </p:spPr>
              </p:pic>
              <p:pic>
                <p:nvPicPr>
                  <p:cNvPr id="22" name="Picture 21">
                    <a:extLst>
                      <a:ext uri="{FF2B5EF4-FFF2-40B4-BE49-F238E27FC236}">
                        <a16:creationId xmlns:a16="http://schemas.microsoft.com/office/drawing/2014/main" id="{34687E01-418A-4861-9202-FD8D2E5C67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172" y="127172"/>
                    <a:ext cx="413615" cy="460314"/>
                  </a:xfrm>
                  <a:prstGeom prst="rect">
                    <a:avLst/>
                  </a:prstGeom>
                </p:spPr>
              </p:pic>
            </p:grpSp>
          </p:grpSp>
          <p:pic>
            <p:nvPicPr>
              <p:cNvPr id="16" name="Picture 15">
                <a:extLst>
                  <a:ext uri="{FF2B5EF4-FFF2-40B4-BE49-F238E27FC236}">
                    <a16:creationId xmlns:a16="http://schemas.microsoft.com/office/drawing/2014/main" id="{117437F1-A0CC-4241-A6B1-B2976A11F3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8876" y="13961"/>
                <a:ext cx="668952" cy="460314"/>
              </a:xfrm>
              <a:prstGeom prst="rect">
                <a:avLst/>
              </a:prstGeom>
            </p:spPr>
          </p:pic>
        </p:grpSp>
      </p:grpSp>
      <p:sp>
        <p:nvSpPr>
          <p:cNvPr id="29" name="Isosceles Triangle 28">
            <a:extLst>
              <a:ext uri="{FF2B5EF4-FFF2-40B4-BE49-F238E27FC236}">
                <a16:creationId xmlns:a16="http://schemas.microsoft.com/office/drawing/2014/main" id="{E4AFA810-E5F3-43F5-B4E3-5B3C2ED0676D}"/>
              </a:ext>
            </a:extLst>
          </p:cNvPr>
          <p:cNvSpPr/>
          <p:nvPr/>
        </p:nvSpPr>
        <p:spPr>
          <a:xfrm rot="5400000">
            <a:off x="379107" y="1120117"/>
            <a:ext cx="370014" cy="336376"/>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Isosceles Triangle 29">
            <a:extLst>
              <a:ext uri="{FF2B5EF4-FFF2-40B4-BE49-F238E27FC236}">
                <a16:creationId xmlns:a16="http://schemas.microsoft.com/office/drawing/2014/main" id="{F5D7CB2F-CA2E-4B65-B025-FCD55B6880DE}"/>
              </a:ext>
            </a:extLst>
          </p:cNvPr>
          <p:cNvSpPr/>
          <p:nvPr/>
        </p:nvSpPr>
        <p:spPr>
          <a:xfrm rot="5400000">
            <a:off x="379107" y="1750634"/>
            <a:ext cx="370014" cy="336376"/>
          </a:xfrm>
          <a:prstGeom prst="triangl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9150CC-D20A-4E2B-B3F4-3E42AEA4FD5D}"/>
              </a:ext>
            </a:extLst>
          </p:cNvPr>
          <p:cNvSpPr/>
          <p:nvPr/>
        </p:nvSpPr>
        <p:spPr>
          <a:xfrm>
            <a:off x="3456690" y="256734"/>
            <a:ext cx="557235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3200" b="1">
                <a:solidFill>
                  <a:schemeClr val="bg1"/>
                </a:solidFill>
                <a:latin typeface="Arial Black" panose="020B0A04020102020204" pitchFamily="34" charset="0"/>
              </a:rPr>
              <a:t>BOBOT NILAI PRESTASI</a:t>
            </a:r>
            <a:endParaRPr kumimoji="0" lang="fi-FI" sz="2400" b="1" i="0" u="none" strike="noStrike" kern="1200" cap="none" spc="0" normalizeH="0" baseline="0" noProof="0">
              <a:ln>
                <a:noFill/>
              </a:ln>
              <a:solidFill>
                <a:schemeClr val="bg1"/>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38235070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2535</TotalTime>
  <Words>2199</Words>
  <Application>Microsoft Office PowerPoint</Application>
  <PresentationFormat>Widescreen</PresentationFormat>
  <Paragraphs>331</Paragraphs>
  <Slides>21</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Arial</vt:lpstr>
      <vt:lpstr>Arial Black</vt:lpstr>
      <vt:lpstr>Arial Narrow</vt:lpstr>
      <vt:lpstr>Bahnschrift</vt:lpstr>
      <vt:lpstr>Bangers</vt:lpstr>
      <vt:lpstr>Berlin Sans FB Demi</vt:lpstr>
      <vt:lpstr>Calibri</vt:lpstr>
      <vt:lpstr>Calibri Light</vt:lpstr>
      <vt:lpstr>Courier New</vt:lpstr>
      <vt:lpstr>Wingdings</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PROGRAM</cp:lastModifiedBy>
  <cp:revision>106</cp:revision>
  <dcterms:modified xsi:type="dcterms:W3CDTF">2026-05-13T02:53:42Z</dcterms:modified>
</cp:coreProperties>
</file>